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5.jpg" ContentType="image/jpg"/>
  <Override PartName="/ppt/media/image26.jpg" ContentType="image/jpg"/>
  <Override PartName="/ppt/media/image27.jpg" ContentType="image/jpg"/>
  <Override PartName="/ppt/media/image28.jpg" ContentType="image/jpg"/>
  <Override PartName="/ppt/media/image30.jpg" ContentType="image/jpg"/>
  <Override PartName="/ppt/media/image32.jpg" ContentType="image/jpg"/>
  <Override PartName="/ppt/media/image33.jpg" ContentType="image/jpg"/>
  <Override PartName="/ppt/media/image34.jpg" ContentType="image/jpg"/>
  <Override PartName="/ppt/media/image35.jpg" ContentType="image/jpg"/>
  <Override PartName="/ppt/media/image36.jpg" ContentType="image/jpg"/>
  <Override PartName="/ppt/media/image37.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236.jpg" ContentType="image/jpg"/>
  <Override PartName="/ppt/media/image237.jpg" ContentType="image/jpg"/>
  <Override PartName="/ppt/media/image238.jpg" ContentType="image/jpg"/>
  <Override PartName="/ppt/media/image239.jpg" ContentType="image/jpg"/>
  <Override PartName="/ppt/media/image255.jpg" ContentType="image/jpg"/>
  <Override PartName="/ppt/media/image256.jpg" ContentType="image/jpg"/>
  <Override PartName="/ppt/media/image259.jpg" ContentType="image/jpg"/>
  <Override PartName="/ppt/media/image294.jpg" ContentType="image/jpg"/>
  <Override PartName="/ppt/media/image305.jpg" ContentType="image/jpg"/>
  <Override PartName="/ppt/media/image319.jpg" ContentType="image/jpg"/>
  <Override PartName="/ppt/media/image321.jpg" ContentType="image/jpg"/>
  <Override PartName="/ppt/media/image332.jpg" ContentType="image/jpg"/>
  <Override PartName="/ppt/media/image355.jpg" ContentType="image/jpg"/>
  <Override PartName="/ppt/media/image356.jpg" ContentType="image/jp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media/image400.jpg" ContentType="image/jpg"/>
  <Override PartName="/ppt/media/image406.jpg" ContentType="image/jp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93" r:id="rId1"/>
  </p:sldMasterIdLst>
  <p:notesMasterIdLst>
    <p:notesMasterId r:id="rId150"/>
  </p:notesMasterIdLst>
  <p:sldIdLst>
    <p:sldId id="256" r:id="rId2"/>
    <p:sldId id="257" r:id="rId3"/>
    <p:sldId id="258" r:id="rId4"/>
    <p:sldId id="259" r:id="rId5"/>
    <p:sldId id="260" r:id="rId6"/>
    <p:sldId id="2076138344" r:id="rId7"/>
    <p:sldId id="261" r:id="rId8"/>
    <p:sldId id="262" r:id="rId9"/>
    <p:sldId id="263" r:id="rId10"/>
    <p:sldId id="264" r:id="rId11"/>
    <p:sldId id="265" r:id="rId12"/>
    <p:sldId id="266" r:id="rId13"/>
    <p:sldId id="267" r:id="rId14"/>
    <p:sldId id="268" r:id="rId15"/>
    <p:sldId id="269" r:id="rId16"/>
    <p:sldId id="270" r:id="rId17"/>
    <p:sldId id="295" r:id="rId18"/>
    <p:sldId id="296" r:id="rId19"/>
    <p:sldId id="297" r:id="rId20"/>
    <p:sldId id="298" r:id="rId21"/>
    <p:sldId id="299" r:id="rId22"/>
    <p:sldId id="2076138345" r:id="rId23"/>
    <p:sldId id="301" r:id="rId24"/>
    <p:sldId id="2076138346" r:id="rId25"/>
    <p:sldId id="2076138347" r:id="rId26"/>
    <p:sldId id="304" r:id="rId27"/>
    <p:sldId id="2076138348" r:id="rId28"/>
    <p:sldId id="2076138349" r:id="rId29"/>
    <p:sldId id="2076138350" r:id="rId30"/>
    <p:sldId id="2076138351" r:id="rId31"/>
    <p:sldId id="2076138352" r:id="rId32"/>
    <p:sldId id="272" r:id="rId33"/>
    <p:sldId id="274" r:id="rId34"/>
    <p:sldId id="275" r:id="rId35"/>
    <p:sldId id="328" r:id="rId36"/>
    <p:sldId id="695" r:id="rId37"/>
    <p:sldId id="302" r:id="rId38"/>
    <p:sldId id="303" r:id="rId39"/>
    <p:sldId id="696" r:id="rId40"/>
    <p:sldId id="697" r:id="rId41"/>
    <p:sldId id="698" r:id="rId42"/>
    <p:sldId id="699" r:id="rId43"/>
    <p:sldId id="700" r:id="rId44"/>
    <p:sldId id="701" r:id="rId45"/>
    <p:sldId id="702" r:id="rId46"/>
    <p:sldId id="703" r:id="rId47"/>
    <p:sldId id="704" r:id="rId48"/>
    <p:sldId id="705" r:id="rId49"/>
    <p:sldId id="706" r:id="rId50"/>
    <p:sldId id="707" r:id="rId51"/>
    <p:sldId id="708" r:id="rId52"/>
    <p:sldId id="341" r:id="rId53"/>
    <p:sldId id="342" r:id="rId54"/>
    <p:sldId id="278" r:id="rId55"/>
    <p:sldId id="279" r:id="rId56"/>
    <p:sldId id="329" r:id="rId57"/>
    <p:sldId id="282" r:id="rId58"/>
    <p:sldId id="308" r:id="rId59"/>
    <p:sldId id="285" r:id="rId60"/>
    <p:sldId id="286" r:id="rId61"/>
    <p:sldId id="332" r:id="rId62"/>
    <p:sldId id="292" r:id="rId63"/>
    <p:sldId id="293" r:id="rId64"/>
    <p:sldId id="334" r:id="rId65"/>
    <p:sldId id="300" r:id="rId66"/>
    <p:sldId id="335" r:id="rId67"/>
    <p:sldId id="305" r:id="rId68"/>
    <p:sldId id="306" r:id="rId69"/>
    <p:sldId id="307" r:id="rId70"/>
    <p:sldId id="2076138342" r:id="rId71"/>
    <p:sldId id="309" r:id="rId72"/>
    <p:sldId id="310" r:id="rId73"/>
    <p:sldId id="311" r:id="rId74"/>
    <p:sldId id="312" r:id="rId75"/>
    <p:sldId id="313" r:id="rId76"/>
    <p:sldId id="314" r:id="rId77"/>
    <p:sldId id="315" r:id="rId78"/>
    <p:sldId id="316" r:id="rId79"/>
    <p:sldId id="317" r:id="rId80"/>
    <p:sldId id="2076138285" r:id="rId81"/>
    <p:sldId id="2076137915" r:id="rId82"/>
    <p:sldId id="2076138343" r:id="rId83"/>
    <p:sldId id="2076137912" r:id="rId84"/>
    <p:sldId id="2076138335" r:id="rId85"/>
    <p:sldId id="10038" r:id="rId86"/>
    <p:sldId id="11916" r:id="rId87"/>
    <p:sldId id="2076137315" r:id="rId88"/>
    <p:sldId id="2076137314" r:id="rId89"/>
    <p:sldId id="2076138287" r:id="rId90"/>
    <p:sldId id="4395" r:id="rId91"/>
    <p:sldId id="11917" r:id="rId92"/>
    <p:sldId id="2076137329" r:id="rId93"/>
    <p:sldId id="11931" r:id="rId94"/>
    <p:sldId id="2076137922" r:id="rId95"/>
    <p:sldId id="11934" r:id="rId96"/>
    <p:sldId id="318" r:id="rId97"/>
    <p:sldId id="319" r:id="rId98"/>
    <p:sldId id="320" r:id="rId99"/>
    <p:sldId id="321" r:id="rId100"/>
    <p:sldId id="322" r:id="rId101"/>
    <p:sldId id="323" r:id="rId102"/>
    <p:sldId id="324" r:id="rId103"/>
    <p:sldId id="325" r:id="rId104"/>
    <p:sldId id="326" r:id="rId105"/>
    <p:sldId id="327" r:id="rId106"/>
    <p:sldId id="2076138353" r:id="rId107"/>
    <p:sldId id="2076138354" r:id="rId108"/>
    <p:sldId id="2076138355" r:id="rId109"/>
    <p:sldId id="2076138356" r:id="rId110"/>
    <p:sldId id="2076138357" r:id="rId111"/>
    <p:sldId id="284" r:id="rId112"/>
    <p:sldId id="283" r:id="rId113"/>
    <p:sldId id="2076138358" r:id="rId114"/>
    <p:sldId id="281" r:id="rId115"/>
    <p:sldId id="280" r:id="rId116"/>
    <p:sldId id="2076138359" r:id="rId117"/>
    <p:sldId id="2076138361" r:id="rId118"/>
    <p:sldId id="2076138362" r:id="rId119"/>
    <p:sldId id="277" r:id="rId120"/>
    <p:sldId id="276" r:id="rId121"/>
    <p:sldId id="2076138363" r:id="rId122"/>
    <p:sldId id="2076138364" r:id="rId123"/>
    <p:sldId id="2076138365" r:id="rId124"/>
    <p:sldId id="2076138366" r:id="rId125"/>
    <p:sldId id="2076138367" r:id="rId126"/>
    <p:sldId id="294" r:id="rId127"/>
    <p:sldId id="273" r:id="rId128"/>
    <p:sldId id="2076138369" r:id="rId129"/>
    <p:sldId id="271" r:id="rId130"/>
    <p:sldId id="2076138370" r:id="rId131"/>
    <p:sldId id="2076138371" r:id="rId132"/>
    <p:sldId id="2076138372" r:id="rId133"/>
    <p:sldId id="2076138373" r:id="rId134"/>
    <p:sldId id="2076138374" r:id="rId135"/>
    <p:sldId id="2076138375" r:id="rId136"/>
    <p:sldId id="2076138397" r:id="rId137"/>
    <p:sldId id="2076138377" r:id="rId138"/>
    <p:sldId id="2076138378" r:id="rId139"/>
    <p:sldId id="2076138381" r:id="rId140"/>
    <p:sldId id="2076138395" r:id="rId141"/>
    <p:sldId id="2076138383" r:id="rId142"/>
    <p:sldId id="2076138386" r:id="rId143"/>
    <p:sldId id="2076138387" r:id="rId144"/>
    <p:sldId id="2076138388" r:id="rId145"/>
    <p:sldId id="2076138389" r:id="rId146"/>
    <p:sldId id="2076138391" r:id="rId147"/>
    <p:sldId id="2076138396" r:id="rId148"/>
    <p:sldId id="2076138393"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2C8CA8-FD56-4996-82A9-BB022ABA462F}">
  <a:tblStyle styleId="{CE2C8CA8-FD56-4996-82A9-BB022ABA462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C29FC7D1-3460-4774-9888-8B6F50B81646}"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87FAD2B-F1AD-46AF-BF5C-FEF8BCDD68AF}"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8365C0E-A837-4F50-8547-31AB35E7C18B}" styleName="Table_3">
    <a:wholeTbl>
      <a:tcTxStyle b="off" i="off">
        <a:font>
          <a:latin typeface="Calibri"/>
          <a:ea typeface="Calibri"/>
          <a:cs typeface="Calibri"/>
        </a:font>
        <a:schemeClr val="dk1"/>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1V>
    <a:band2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5"/>
          </a:solidFill>
        </a:fill>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7"/>
    <p:restoredTop sz="94719"/>
  </p:normalViewPr>
  <p:slideViewPr>
    <p:cSldViewPr snapToGrid="0" snapToObjects="1">
      <p:cViewPr varScale="1">
        <p:scale>
          <a:sx n="143" d="100"/>
          <a:sy n="143" d="100"/>
        </p:scale>
        <p:origin x="21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8" Type="http://schemas.openxmlformats.org/officeDocument/2006/relationships/image" Target="../media/image182.svg"/><Relationship Id="rId13" Type="http://schemas.openxmlformats.org/officeDocument/2006/relationships/image" Target="../media/image187.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svg"/><Relationship Id="rId2" Type="http://schemas.openxmlformats.org/officeDocument/2006/relationships/image" Target="../media/image176.svg"/><Relationship Id="rId16" Type="http://schemas.openxmlformats.org/officeDocument/2006/relationships/image" Target="../media/image190.svg"/><Relationship Id="rId1" Type="http://schemas.openxmlformats.org/officeDocument/2006/relationships/image" Target="../media/image175.png"/><Relationship Id="rId6" Type="http://schemas.openxmlformats.org/officeDocument/2006/relationships/image" Target="../media/image180.sv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svg"/><Relationship Id="rId4" Type="http://schemas.openxmlformats.org/officeDocument/2006/relationships/image" Target="../media/image178.svg"/><Relationship Id="rId9" Type="http://schemas.openxmlformats.org/officeDocument/2006/relationships/image" Target="../media/image183.png"/><Relationship Id="rId14" Type="http://schemas.openxmlformats.org/officeDocument/2006/relationships/image" Target="../media/image188.svg"/></Relationships>
</file>

<file path=ppt/diagrams/_rels/data2.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svg"/><Relationship Id="rId1" Type="http://schemas.openxmlformats.org/officeDocument/2006/relationships/image" Target="../media/image390.png"/><Relationship Id="rId6" Type="http://schemas.openxmlformats.org/officeDocument/2006/relationships/image" Target="../media/image395.svg"/><Relationship Id="rId5" Type="http://schemas.openxmlformats.org/officeDocument/2006/relationships/image" Target="../media/image394.png"/><Relationship Id="rId4" Type="http://schemas.openxmlformats.org/officeDocument/2006/relationships/image" Target="../media/image393.svg"/></Relationships>
</file>

<file path=ppt/diagrams/_rels/data3.xml.rels><?xml version="1.0" encoding="UTF-8" standalone="yes"?>
<Relationships xmlns="http://schemas.openxmlformats.org/package/2006/relationships"><Relationship Id="rId8" Type="http://schemas.openxmlformats.org/officeDocument/2006/relationships/image" Target="../media/image420.svg"/><Relationship Id="rId3" Type="http://schemas.openxmlformats.org/officeDocument/2006/relationships/image" Target="../media/image415.png"/><Relationship Id="rId7" Type="http://schemas.openxmlformats.org/officeDocument/2006/relationships/image" Target="../media/image419.png"/><Relationship Id="rId2" Type="http://schemas.openxmlformats.org/officeDocument/2006/relationships/image" Target="../media/image414.svg"/><Relationship Id="rId1" Type="http://schemas.openxmlformats.org/officeDocument/2006/relationships/image" Target="../media/image413.png"/><Relationship Id="rId6" Type="http://schemas.openxmlformats.org/officeDocument/2006/relationships/image" Target="../media/image418.svg"/><Relationship Id="rId5" Type="http://schemas.openxmlformats.org/officeDocument/2006/relationships/image" Target="../media/image417.png"/><Relationship Id="rId4" Type="http://schemas.openxmlformats.org/officeDocument/2006/relationships/image" Target="../media/image4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2.svg"/><Relationship Id="rId13" Type="http://schemas.openxmlformats.org/officeDocument/2006/relationships/image" Target="../media/image187.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svg"/><Relationship Id="rId2" Type="http://schemas.openxmlformats.org/officeDocument/2006/relationships/image" Target="../media/image176.svg"/><Relationship Id="rId16" Type="http://schemas.openxmlformats.org/officeDocument/2006/relationships/image" Target="../media/image190.svg"/><Relationship Id="rId1" Type="http://schemas.openxmlformats.org/officeDocument/2006/relationships/image" Target="../media/image175.png"/><Relationship Id="rId6" Type="http://schemas.openxmlformats.org/officeDocument/2006/relationships/image" Target="../media/image180.sv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svg"/><Relationship Id="rId4" Type="http://schemas.openxmlformats.org/officeDocument/2006/relationships/image" Target="../media/image178.svg"/><Relationship Id="rId9" Type="http://schemas.openxmlformats.org/officeDocument/2006/relationships/image" Target="../media/image183.png"/><Relationship Id="rId14" Type="http://schemas.openxmlformats.org/officeDocument/2006/relationships/image" Target="../media/image18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svg"/><Relationship Id="rId1" Type="http://schemas.openxmlformats.org/officeDocument/2006/relationships/image" Target="../media/image390.png"/><Relationship Id="rId6" Type="http://schemas.openxmlformats.org/officeDocument/2006/relationships/image" Target="../media/image395.svg"/><Relationship Id="rId5" Type="http://schemas.openxmlformats.org/officeDocument/2006/relationships/image" Target="../media/image394.png"/><Relationship Id="rId4" Type="http://schemas.openxmlformats.org/officeDocument/2006/relationships/image" Target="../media/image39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20.svg"/><Relationship Id="rId3" Type="http://schemas.openxmlformats.org/officeDocument/2006/relationships/image" Target="../media/image415.png"/><Relationship Id="rId7" Type="http://schemas.openxmlformats.org/officeDocument/2006/relationships/image" Target="../media/image419.png"/><Relationship Id="rId2" Type="http://schemas.openxmlformats.org/officeDocument/2006/relationships/image" Target="../media/image414.svg"/><Relationship Id="rId1" Type="http://schemas.openxmlformats.org/officeDocument/2006/relationships/image" Target="../media/image413.png"/><Relationship Id="rId6" Type="http://schemas.openxmlformats.org/officeDocument/2006/relationships/image" Target="../media/image418.svg"/><Relationship Id="rId5" Type="http://schemas.openxmlformats.org/officeDocument/2006/relationships/image" Target="../media/image417.png"/><Relationship Id="rId4" Type="http://schemas.openxmlformats.org/officeDocument/2006/relationships/image" Target="../media/image416.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D63CCB46-9152-4AC1-AC60-075298F4D08D}" srcId="{A0841105-FB57-4BC7-B0CB-C50598A4FE9F}" destId="{44122DDA-AD32-4BEC-B85B-7B8A6F3EF57D}" srcOrd="7" destOrd="0" parTransId="{288C8F71-32CD-4870-81CB-5A904D6607F9}" sibTransId="{DDFC48E6-A235-4241-B55E-1F1A14C838F2}"/>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9FD2593-3E22-48E1-9304-4185A0B55F3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1A39B63-3E4D-4D0C-947C-D6C27C7FDD5E}">
      <dgm:prSet/>
      <dgm:spPr/>
      <dgm:t>
        <a:bodyPr/>
        <a:lstStyle/>
        <a:p>
          <a:pPr>
            <a:lnSpc>
              <a:spcPct val="100000"/>
            </a:lnSpc>
            <a:defRPr cap="all"/>
          </a:pPr>
          <a:r>
            <a:rPr lang="en-US"/>
            <a:t>Data Exploration</a:t>
          </a:r>
        </a:p>
      </dgm:t>
    </dgm:pt>
    <dgm:pt modelId="{E1C1C5AE-CB58-4C21-AAA7-DF090EEAAF0C}" type="parTrans" cxnId="{2F429122-23A3-4220-9624-052C6950ABF4}">
      <dgm:prSet/>
      <dgm:spPr/>
      <dgm:t>
        <a:bodyPr/>
        <a:lstStyle/>
        <a:p>
          <a:endParaRPr lang="en-US"/>
        </a:p>
      </dgm:t>
    </dgm:pt>
    <dgm:pt modelId="{94046A4E-43EA-4AF1-80F9-A6DF11219FDC}" type="sibTrans" cxnId="{2F429122-23A3-4220-9624-052C6950ABF4}">
      <dgm:prSet/>
      <dgm:spPr/>
      <dgm:t>
        <a:bodyPr/>
        <a:lstStyle/>
        <a:p>
          <a:endParaRPr lang="en-US"/>
        </a:p>
      </dgm:t>
    </dgm:pt>
    <dgm:pt modelId="{73268116-6AD6-47A9-8CD0-ADC60A20C426}">
      <dgm:prSet/>
      <dgm:spPr/>
      <dgm:t>
        <a:bodyPr/>
        <a:lstStyle/>
        <a:p>
          <a:pPr>
            <a:lnSpc>
              <a:spcPct val="100000"/>
            </a:lnSpc>
            <a:defRPr cap="all"/>
          </a:pPr>
          <a:r>
            <a:rPr lang="en-US"/>
            <a:t>Real Time Analytics</a:t>
          </a:r>
        </a:p>
      </dgm:t>
    </dgm:pt>
    <dgm:pt modelId="{71E5EAD2-8E8D-4284-8F7C-0EE2B7E50E3F}" type="parTrans" cxnId="{99BFB90C-8759-4DB4-A705-4D7C30ECC1A3}">
      <dgm:prSet/>
      <dgm:spPr/>
      <dgm:t>
        <a:bodyPr/>
        <a:lstStyle/>
        <a:p>
          <a:endParaRPr lang="en-US"/>
        </a:p>
      </dgm:t>
    </dgm:pt>
    <dgm:pt modelId="{BE42B260-E142-4E09-8EFD-915FC747F8DF}" type="sibTrans" cxnId="{99BFB90C-8759-4DB4-A705-4D7C30ECC1A3}">
      <dgm:prSet/>
      <dgm:spPr/>
      <dgm:t>
        <a:bodyPr/>
        <a:lstStyle/>
        <a:p>
          <a:endParaRPr lang="en-US"/>
        </a:p>
      </dgm:t>
    </dgm:pt>
    <dgm:pt modelId="{537EA16E-68BA-4FEF-BB1B-17AFECA00989}">
      <dgm:prSet/>
      <dgm:spPr/>
      <dgm:t>
        <a:bodyPr/>
        <a:lstStyle/>
        <a:p>
          <a:pPr>
            <a:lnSpc>
              <a:spcPct val="100000"/>
            </a:lnSpc>
            <a:defRPr cap="all"/>
          </a:pPr>
          <a:r>
            <a:rPr lang="en-US"/>
            <a:t>Fast Moving / Time Series Data</a:t>
          </a:r>
        </a:p>
      </dgm:t>
    </dgm:pt>
    <dgm:pt modelId="{CC38E01C-0DF8-42E4-A5AB-AB5811783D4F}" type="parTrans" cxnId="{50259444-73EC-41DD-83DC-5FFA53CF41F7}">
      <dgm:prSet/>
      <dgm:spPr/>
      <dgm:t>
        <a:bodyPr/>
        <a:lstStyle/>
        <a:p>
          <a:endParaRPr lang="en-US"/>
        </a:p>
      </dgm:t>
    </dgm:pt>
    <dgm:pt modelId="{C425B508-B23E-4876-AA20-E993CB2238BF}" type="sibTrans" cxnId="{50259444-73EC-41DD-83DC-5FFA53CF41F7}">
      <dgm:prSet/>
      <dgm:spPr/>
      <dgm:t>
        <a:bodyPr/>
        <a:lstStyle/>
        <a:p>
          <a:endParaRPr lang="en-US"/>
        </a:p>
      </dgm:t>
    </dgm:pt>
    <dgm:pt modelId="{BAA0AF04-47C2-4224-83C6-0E4BBB54AB62}" type="pres">
      <dgm:prSet presAssocID="{09FD2593-3E22-48E1-9304-4185A0B55F34}" presName="root" presStyleCnt="0">
        <dgm:presLayoutVars>
          <dgm:dir/>
          <dgm:resizeHandles val="exact"/>
        </dgm:presLayoutVars>
      </dgm:prSet>
      <dgm:spPr/>
    </dgm:pt>
    <dgm:pt modelId="{5D772E84-664A-4AC2-AB15-6AB5E4C4E619}" type="pres">
      <dgm:prSet presAssocID="{21A39B63-3E4D-4D0C-947C-D6C27C7FDD5E}" presName="compNode" presStyleCnt="0"/>
      <dgm:spPr/>
    </dgm:pt>
    <dgm:pt modelId="{72B40BB9-2F09-4134-A03D-68BBEFBE0C77}" type="pres">
      <dgm:prSet presAssocID="{21A39B63-3E4D-4D0C-947C-D6C27C7FDD5E}" presName="iconBgRect" presStyleLbl="bgShp" presStyleIdx="0" presStyleCnt="3"/>
      <dgm:spPr>
        <a:prstGeom prst="round2DiagRect">
          <a:avLst>
            <a:gd name="adj1" fmla="val 29727"/>
            <a:gd name="adj2" fmla="val 0"/>
          </a:avLst>
        </a:prstGeom>
      </dgm:spPr>
    </dgm:pt>
    <dgm:pt modelId="{AC2D96FF-E4CB-4CB9-A810-5A55ADBB926E}" type="pres">
      <dgm:prSet presAssocID="{21A39B63-3E4D-4D0C-947C-D6C27C7FDD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3C6135A9-20B4-4E69-863B-4B5C8F7C6C5A}" type="pres">
      <dgm:prSet presAssocID="{21A39B63-3E4D-4D0C-947C-D6C27C7FDD5E}" presName="spaceRect" presStyleCnt="0"/>
      <dgm:spPr/>
    </dgm:pt>
    <dgm:pt modelId="{7C612091-B0AA-4045-A8EB-F821282A9E6F}" type="pres">
      <dgm:prSet presAssocID="{21A39B63-3E4D-4D0C-947C-D6C27C7FDD5E}" presName="textRect" presStyleLbl="revTx" presStyleIdx="0" presStyleCnt="3">
        <dgm:presLayoutVars>
          <dgm:chMax val="1"/>
          <dgm:chPref val="1"/>
        </dgm:presLayoutVars>
      </dgm:prSet>
      <dgm:spPr/>
    </dgm:pt>
    <dgm:pt modelId="{F4AE4D05-1F8B-405C-8578-D3F545B1B19D}" type="pres">
      <dgm:prSet presAssocID="{94046A4E-43EA-4AF1-80F9-A6DF11219FDC}" presName="sibTrans" presStyleCnt="0"/>
      <dgm:spPr/>
    </dgm:pt>
    <dgm:pt modelId="{308DEA9E-D772-4C1B-B494-E0F0D25A4BD4}" type="pres">
      <dgm:prSet presAssocID="{73268116-6AD6-47A9-8CD0-ADC60A20C426}" presName="compNode" presStyleCnt="0"/>
      <dgm:spPr/>
    </dgm:pt>
    <dgm:pt modelId="{D4C10226-7142-4092-B10D-D7BA3B58C83C}" type="pres">
      <dgm:prSet presAssocID="{73268116-6AD6-47A9-8CD0-ADC60A20C426}" presName="iconBgRect" presStyleLbl="bgShp" presStyleIdx="1" presStyleCnt="3"/>
      <dgm:spPr>
        <a:prstGeom prst="round2DiagRect">
          <a:avLst>
            <a:gd name="adj1" fmla="val 29727"/>
            <a:gd name="adj2" fmla="val 0"/>
          </a:avLst>
        </a:prstGeom>
      </dgm:spPr>
    </dgm:pt>
    <dgm:pt modelId="{48E6D4D2-CAC6-43EC-B83D-AC79272751DC}" type="pres">
      <dgm:prSet presAssocID="{73268116-6AD6-47A9-8CD0-ADC60A20C4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78396569-7F63-4350-8D09-7F7A1A5AF56C}" type="pres">
      <dgm:prSet presAssocID="{73268116-6AD6-47A9-8CD0-ADC60A20C426}" presName="spaceRect" presStyleCnt="0"/>
      <dgm:spPr/>
    </dgm:pt>
    <dgm:pt modelId="{D54F6A2A-E4A9-43F6-B8DF-4C1B4F9F8380}" type="pres">
      <dgm:prSet presAssocID="{73268116-6AD6-47A9-8CD0-ADC60A20C426}" presName="textRect" presStyleLbl="revTx" presStyleIdx="1" presStyleCnt="3">
        <dgm:presLayoutVars>
          <dgm:chMax val="1"/>
          <dgm:chPref val="1"/>
        </dgm:presLayoutVars>
      </dgm:prSet>
      <dgm:spPr/>
    </dgm:pt>
    <dgm:pt modelId="{670DFF0E-20C8-4971-9A36-C1B65A1C837E}" type="pres">
      <dgm:prSet presAssocID="{BE42B260-E142-4E09-8EFD-915FC747F8DF}" presName="sibTrans" presStyleCnt="0"/>
      <dgm:spPr/>
    </dgm:pt>
    <dgm:pt modelId="{B6C69090-7943-460A-98A6-F38B50C1DA60}" type="pres">
      <dgm:prSet presAssocID="{537EA16E-68BA-4FEF-BB1B-17AFECA00989}" presName="compNode" presStyleCnt="0"/>
      <dgm:spPr/>
    </dgm:pt>
    <dgm:pt modelId="{A1BF668C-0432-4F67-80DD-27D9CA8B9D26}" type="pres">
      <dgm:prSet presAssocID="{537EA16E-68BA-4FEF-BB1B-17AFECA00989}" presName="iconBgRect" presStyleLbl="bgShp" presStyleIdx="2" presStyleCnt="3"/>
      <dgm:spPr>
        <a:prstGeom prst="round2DiagRect">
          <a:avLst>
            <a:gd name="adj1" fmla="val 29727"/>
            <a:gd name="adj2" fmla="val 0"/>
          </a:avLst>
        </a:prstGeom>
      </dgm:spPr>
    </dgm:pt>
    <dgm:pt modelId="{7478C92C-F982-439F-8CDC-F0664DB63184}" type="pres">
      <dgm:prSet presAssocID="{537EA16E-68BA-4FEF-BB1B-17AFECA0098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BCB8ADB1-2100-498D-80F7-C4847F86ED1E}" type="pres">
      <dgm:prSet presAssocID="{537EA16E-68BA-4FEF-BB1B-17AFECA00989}" presName="spaceRect" presStyleCnt="0"/>
      <dgm:spPr/>
    </dgm:pt>
    <dgm:pt modelId="{D9F6E0D2-16E8-4619-86DC-FAC0921D944F}" type="pres">
      <dgm:prSet presAssocID="{537EA16E-68BA-4FEF-BB1B-17AFECA00989}" presName="textRect" presStyleLbl="revTx" presStyleIdx="2" presStyleCnt="3">
        <dgm:presLayoutVars>
          <dgm:chMax val="1"/>
          <dgm:chPref val="1"/>
        </dgm:presLayoutVars>
      </dgm:prSet>
      <dgm:spPr/>
    </dgm:pt>
  </dgm:ptLst>
  <dgm:cxnLst>
    <dgm:cxn modelId="{99BFB90C-8759-4DB4-A705-4D7C30ECC1A3}" srcId="{09FD2593-3E22-48E1-9304-4185A0B55F34}" destId="{73268116-6AD6-47A9-8CD0-ADC60A20C426}" srcOrd="1" destOrd="0" parTransId="{71E5EAD2-8E8D-4284-8F7C-0EE2B7E50E3F}" sibTransId="{BE42B260-E142-4E09-8EFD-915FC747F8DF}"/>
    <dgm:cxn modelId="{2F429122-23A3-4220-9624-052C6950ABF4}" srcId="{09FD2593-3E22-48E1-9304-4185A0B55F34}" destId="{21A39B63-3E4D-4D0C-947C-D6C27C7FDD5E}" srcOrd="0" destOrd="0" parTransId="{E1C1C5AE-CB58-4C21-AAA7-DF090EEAAF0C}" sibTransId="{94046A4E-43EA-4AF1-80F9-A6DF11219FDC}"/>
    <dgm:cxn modelId="{F841CC33-8AD4-0143-A2FA-9A6CECEF71F9}" type="presOf" srcId="{73268116-6AD6-47A9-8CD0-ADC60A20C426}" destId="{D54F6A2A-E4A9-43F6-B8DF-4C1B4F9F8380}" srcOrd="0" destOrd="0" presId="urn:microsoft.com/office/officeart/2018/5/layout/IconLeafLabelList"/>
    <dgm:cxn modelId="{93630039-A739-CD47-95DD-CA2D53923A48}" type="presOf" srcId="{21A39B63-3E4D-4D0C-947C-D6C27C7FDD5E}" destId="{7C612091-B0AA-4045-A8EB-F821282A9E6F}" srcOrd="0" destOrd="0" presId="urn:microsoft.com/office/officeart/2018/5/layout/IconLeafLabelList"/>
    <dgm:cxn modelId="{A37F753F-4539-0647-BD10-7579F968EA33}" type="presOf" srcId="{09FD2593-3E22-48E1-9304-4185A0B55F34}" destId="{BAA0AF04-47C2-4224-83C6-0E4BBB54AB62}" srcOrd="0" destOrd="0" presId="urn:microsoft.com/office/officeart/2018/5/layout/IconLeafLabelList"/>
    <dgm:cxn modelId="{50259444-73EC-41DD-83DC-5FFA53CF41F7}" srcId="{09FD2593-3E22-48E1-9304-4185A0B55F34}" destId="{537EA16E-68BA-4FEF-BB1B-17AFECA00989}" srcOrd="2" destOrd="0" parTransId="{CC38E01C-0DF8-42E4-A5AB-AB5811783D4F}" sibTransId="{C425B508-B23E-4876-AA20-E993CB2238BF}"/>
    <dgm:cxn modelId="{06DBCC92-CCCF-0E48-B8FB-6D49DAEEE03D}" type="presOf" srcId="{537EA16E-68BA-4FEF-BB1B-17AFECA00989}" destId="{D9F6E0D2-16E8-4619-86DC-FAC0921D944F}" srcOrd="0" destOrd="0" presId="urn:microsoft.com/office/officeart/2018/5/layout/IconLeafLabelList"/>
    <dgm:cxn modelId="{851A0F2A-144E-DF43-86D2-14A405B2AF3A}" type="presParOf" srcId="{BAA0AF04-47C2-4224-83C6-0E4BBB54AB62}" destId="{5D772E84-664A-4AC2-AB15-6AB5E4C4E619}" srcOrd="0" destOrd="0" presId="urn:microsoft.com/office/officeart/2018/5/layout/IconLeafLabelList"/>
    <dgm:cxn modelId="{14029D77-980F-5F49-80A4-481C79D7D0D0}" type="presParOf" srcId="{5D772E84-664A-4AC2-AB15-6AB5E4C4E619}" destId="{72B40BB9-2F09-4134-A03D-68BBEFBE0C77}" srcOrd="0" destOrd="0" presId="urn:microsoft.com/office/officeart/2018/5/layout/IconLeafLabelList"/>
    <dgm:cxn modelId="{97969007-3041-994E-AE7B-7F62904AA722}" type="presParOf" srcId="{5D772E84-664A-4AC2-AB15-6AB5E4C4E619}" destId="{AC2D96FF-E4CB-4CB9-A810-5A55ADBB926E}" srcOrd="1" destOrd="0" presId="urn:microsoft.com/office/officeart/2018/5/layout/IconLeafLabelList"/>
    <dgm:cxn modelId="{233DF938-5639-F540-B14D-C65C1661E5AE}" type="presParOf" srcId="{5D772E84-664A-4AC2-AB15-6AB5E4C4E619}" destId="{3C6135A9-20B4-4E69-863B-4B5C8F7C6C5A}" srcOrd="2" destOrd="0" presId="urn:microsoft.com/office/officeart/2018/5/layout/IconLeafLabelList"/>
    <dgm:cxn modelId="{6AB445C6-5082-D14D-8A3C-758B183FC6EE}" type="presParOf" srcId="{5D772E84-664A-4AC2-AB15-6AB5E4C4E619}" destId="{7C612091-B0AA-4045-A8EB-F821282A9E6F}" srcOrd="3" destOrd="0" presId="urn:microsoft.com/office/officeart/2018/5/layout/IconLeafLabelList"/>
    <dgm:cxn modelId="{D86ADCF5-C858-6249-A73F-CBE1C21390E4}" type="presParOf" srcId="{BAA0AF04-47C2-4224-83C6-0E4BBB54AB62}" destId="{F4AE4D05-1F8B-405C-8578-D3F545B1B19D}" srcOrd="1" destOrd="0" presId="urn:microsoft.com/office/officeart/2018/5/layout/IconLeafLabelList"/>
    <dgm:cxn modelId="{0195B1DD-6F11-5141-9EB0-90159F3D6F90}" type="presParOf" srcId="{BAA0AF04-47C2-4224-83C6-0E4BBB54AB62}" destId="{308DEA9E-D772-4C1B-B494-E0F0D25A4BD4}" srcOrd="2" destOrd="0" presId="urn:microsoft.com/office/officeart/2018/5/layout/IconLeafLabelList"/>
    <dgm:cxn modelId="{B917DCA5-39D8-C84A-86FF-70EA0E5A40F7}" type="presParOf" srcId="{308DEA9E-D772-4C1B-B494-E0F0D25A4BD4}" destId="{D4C10226-7142-4092-B10D-D7BA3B58C83C}" srcOrd="0" destOrd="0" presId="urn:microsoft.com/office/officeart/2018/5/layout/IconLeafLabelList"/>
    <dgm:cxn modelId="{91039D43-ECCD-694F-BF9E-F6CEDFB8D939}" type="presParOf" srcId="{308DEA9E-D772-4C1B-B494-E0F0D25A4BD4}" destId="{48E6D4D2-CAC6-43EC-B83D-AC79272751DC}" srcOrd="1" destOrd="0" presId="urn:microsoft.com/office/officeart/2018/5/layout/IconLeafLabelList"/>
    <dgm:cxn modelId="{E95E6DEA-09B3-E340-81A2-971404313836}" type="presParOf" srcId="{308DEA9E-D772-4C1B-B494-E0F0D25A4BD4}" destId="{78396569-7F63-4350-8D09-7F7A1A5AF56C}" srcOrd="2" destOrd="0" presId="urn:microsoft.com/office/officeart/2018/5/layout/IconLeafLabelList"/>
    <dgm:cxn modelId="{13BB78E8-1870-4545-86CD-C6AD4B5E9851}" type="presParOf" srcId="{308DEA9E-D772-4C1B-B494-E0F0D25A4BD4}" destId="{D54F6A2A-E4A9-43F6-B8DF-4C1B4F9F8380}" srcOrd="3" destOrd="0" presId="urn:microsoft.com/office/officeart/2018/5/layout/IconLeafLabelList"/>
    <dgm:cxn modelId="{2E52268B-99BF-1543-BD49-3F0C227A9CD8}" type="presParOf" srcId="{BAA0AF04-47C2-4224-83C6-0E4BBB54AB62}" destId="{670DFF0E-20C8-4971-9A36-C1B65A1C837E}" srcOrd="3" destOrd="0" presId="urn:microsoft.com/office/officeart/2018/5/layout/IconLeafLabelList"/>
    <dgm:cxn modelId="{0FF62B3F-E5B8-044F-8FA0-EF4FDCE0AD00}" type="presParOf" srcId="{BAA0AF04-47C2-4224-83C6-0E4BBB54AB62}" destId="{B6C69090-7943-460A-98A6-F38B50C1DA60}" srcOrd="4" destOrd="0" presId="urn:microsoft.com/office/officeart/2018/5/layout/IconLeafLabelList"/>
    <dgm:cxn modelId="{82D37B52-0FC2-DF44-9903-7BDA6993B672}" type="presParOf" srcId="{B6C69090-7943-460A-98A6-F38B50C1DA60}" destId="{A1BF668C-0432-4F67-80DD-27D9CA8B9D26}" srcOrd="0" destOrd="0" presId="urn:microsoft.com/office/officeart/2018/5/layout/IconLeafLabelList"/>
    <dgm:cxn modelId="{AC606C6E-6D3C-ED43-85CA-EB5D1AF1122F}" type="presParOf" srcId="{B6C69090-7943-460A-98A6-F38B50C1DA60}" destId="{7478C92C-F982-439F-8CDC-F0664DB63184}" srcOrd="1" destOrd="0" presId="urn:microsoft.com/office/officeart/2018/5/layout/IconLeafLabelList"/>
    <dgm:cxn modelId="{E6F41906-9F63-A643-86BB-2FDE9BAC2C06}" type="presParOf" srcId="{B6C69090-7943-460A-98A6-F38B50C1DA60}" destId="{BCB8ADB1-2100-498D-80F7-C4847F86ED1E}" srcOrd="2" destOrd="0" presId="urn:microsoft.com/office/officeart/2018/5/layout/IconLeafLabelList"/>
    <dgm:cxn modelId="{CBD6FE88-440C-CF4B-8609-D2DC8AB83B4A}" type="presParOf" srcId="{B6C69090-7943-460A-98A6-F38B50C1DA60}" destId="{D9F6E0D2-16E8-4619-86DC-FAC0921D944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1C9A99-2F69-40CB-B5E0-0662C78E07A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19B5FF-67CA-44EC-BD51-1CC9B1605C25}">
      <dgm:prSet/>
      <dgm:spPr/>
      <dgm:t>
        <a:bodyPr/>
        <a:lstStyle/>
        <a:p>
          <a:pPr>
            <a:lnSpc>
              <a:spcPct val="100000"/>
            </a:lnSpc>
          </a:pPr>
          <a:r>
            <a:rPr lang="en-US"/>
            <a:t>NO for long running tasks</a:t>
          </a:r>
        </a:p>
      </dgm:t>
    </dgm:pt>
    <dgm:pt modelId="{2E16FDF9-3E27-4586-9BAB-011C186DF604}" type="parTrans" cxnId="{064542B7-AB80-4144-B864-FA667D1DFD59}">
      <dgm:prSet/>
      <dgm:spPr/>
      <dgm:t>
        <a:bodyPr/>
        <a:lstStyle/>
        <a:p>
          <a:endParaRPr lang="en-US"/>
        </a:p>
      </dgm:t>
    </dgm:pt>
    <dgm:pt modelId="{CCD7343F-A6D9-45F2-8680-2A320FBFBAF7}" type="sibTrans" cxnId="{064542B7-AB80-4144-B864-FA667D1DFD59}">
      <dgm:prSet/>
      <dgm:spPr/>
      <dgm:t>
        <a:bodyPr/>
        <a:lstStyle/>
        <a:p>
          <a:endParaRPr lang="en-US"/>
        </a:p>
      </dgm:t>
    </dgm:pt>
    <dgm:pt modelId="{5E253177-28BE-460B-9EB9-2E09F71FC549}">
      <dgm:prSet/>
      <dgm:spPr/>
      <dgm:t>
        <a:bodyPr/>
        <a:lstStyle/>
        <a:p>
          <a:pPr>
            <a:lnSpc>
              <a:spcPct val="100000"/>
            </a:lnSpc>
          </a:pPr>
          <a:r>
            <a:rPr lang="en-US"/>
            <a:t>Not for Batch Processing , Good for Realtime analytics</a:t>
          </a:r>
        </a:p>
      </dgm:t>
    </dgm:pt>
    <dgm:pt modelId="{32E95802-0B3A-4642-9E42-8154E5DE2E54}" type="parTrans" cxnId="{A2F0116C-78BD-4423-9BAD-AE5559814974}">
      <dgm:prSet/>
      <dgm:spPr/>
      <dgm:t>
        <a:bodyPr/>
        <a:lstStyle/>
        <a:p>
          <a:endParaRPr lang="en-US"/>
        </a:p>
      </dgm:t>
    </dgm:pt>
    <dgm:pt modelId="{1E518E96-9EFE-414C-9C15-4472B3166B26}" type="sibTrans" cxnId="{A2F0116C-78BD-4423-9BAD-AE5559814974}">
      <dgm:prSet/>
      <dgm:spPr/>
      <dgm:t>
        <a:bodyPr/>
        <a:lstStyle/>
        <a:p>
          <a:endParaRPr lang="en-US"/>
        </a:p>
      </dgm:t>
    </dgm:pt>
    <dgm:pt modelId="{996E6C74-E593-4E06-AF04-34CC17F78796}">
      <dgm:prSet/>
      <dgm:spPr/>
      <dgm:t>
        <a:bodyPr/>
        <a:lstStyle/>
        <a:p>
          <a:pPr>
            <a:lnSpc>
              <a:spcPct val="100000"/>
            </a:lnSpc>
          </a:pPr>
          <a:r>
            <a:rPr lang="en-US"/>
            <a:t>No Updates/ Delete of Data (compute intensive)</a:t>
          </a:r>
        </a:p>
      </dgm:t>
    </dgm:pt>
    <dgm:pt modelId="{B0E53FE7-F0D2-4360-8051-6B486829D8B7}" type="parTrans" cxnId="{37112310-CC89-48DD-9274-3B7F27DC6488}">
      <dgm:prSet/>
      <dgm:spPr/>
      <dgm:t>
        <a:bodyPr/>
        <a:lstStyle/>
        <a:p>
          <a:endParaRPr lang="en-US"/>
        </a:p>
      </dgm:t>
    </dgm:pt>
    <dgm:pt modelId="{8F34D903-190F-4A4D-8703-C844EC890B36}" type="sibTrans" cxnId="{37112310-CC89-48DD-9274-3B7F27DC6488}">
      <dgm:prSet/>
      <dgm:spPr/>
      <dgm:t>
        <a:bodyPr/>
        <a:lstStyle/>
        <a:p>
          <a:endParaRPr lang="en-US"/>
        </a:p>
      </dgm:t>
    </dgm:pt>
    <dgm:pt modelId="{57FA46AD-7DCB-415A-B3B1-C68565EC3DDA}">
      <dgm:prSet/>
      <dgm:spPr/>
      <dgm:t>
        <a:bodyPr/>
        <a:lstStyle/>
        <a:p>
          <a:pPr>
            <a:lnSpc>
              <a:spcPct val="100000"/>
            </a:lnSpc>
          </a:pPr>
          <a:r>
            <a:rPr lang="en-US"/>
            <a:t>Availability of Resources with Kusto and Support. </a:t>
          </a:r>
        </a:p>
      </dgm:t>
    </dgm:pt>
    <dgm:pt modelId="{C940C301-3B27-4EF2-921B-688C461595A0}" type="parTrans" cxnId="{6649D6AF-5144-4ABC-9BCA-6644D3309428}">
      <dgm:prSet/>
      <dgm:spPr/>
      <dgm:t>
        <a:bodyPr/>
        <a:lstStyle/>
        <a:p>
          <a:endParaRPr lang="en-US"/>
        </a:p>
      </dgm:t>
    </dgm:pt>
    <dgm:pt modelId="{DC82C5F8-7378-4F13-8A3E-5105B184F2AA}" type="sibTrans" cxnId="{6649D6AF-5144-4ABC-9BCA-6644D3309428}">
      <dgm:prSet/>
      <dgm:spPr/>
      <dgm:t>
        <a:bodyPr/>
        <a:lstStyle/>
        <a:p>
          <a:endParaRPr lang="en-US"/>
        </a:p>
      </dgm:t>
    </dgm:pt>
    <dgm:pt modelId="{62D3F174-611E-45F1-8459-4E36A11F07E7}" type="pres">
      <dgm:prSet presAssocID="{701C9A99-2F69-40CB-B5E0-0662C78E07AF}" presName="root" presStyleCnt="0">
        <dgm:presLayoutVars>
          <dgm:dir/>
          <dgm:resizeHandles val="exact"/>
        </dgm:presLayoutVars>
      </dgm:prSet>
      <dgm:spPr/>
    </dgm:pt>
    <dgm:pt modelId="{4EB5A85F-99DC-4A5B-AF29-DB807EA4D70A}" type="pres">
      <dgm:prSet presAssocID="{D919B5FF-67CA-44EC-BD51-1CC9B1605C25}" presName="compNode" presStyleCnt="0"/>
      <dgm:spPr/>
    </dgm:pt>
    <dgm:pt modelId="{A2EF358B-54CB-4505-92EF-008E3FAA7E8F}" type="pres">
      <dgm:prSet presAssocID="{D919B5FF-67CA-44EC-BD51-1CC9B1605C25}" presName="bgRect" presStyleLbl="bgShp" presStyleIdx="0" presStyleCnt="4"/>
      <dgm:spPr/>
    </dgm:pt>
    <dgm:pt modelId="{34F505A1-D666-413B-ADC5-6D6A9D7E0A91}" type="pres">
      <dgm:prSet presAssocID="{D919B5FF-67CA-44EC-BD51-1CC9B1605C2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13B7451C-A0C9-4061-B400-9D21C064D8A6}" type="pres">
      <dgm:prSet presAssocID="{D919B5FF-67CA-44EC-BD51-1CC9B1605C25}" presName="spaceRect" presStyleCnt="0"/>
      <dgm:spPr/>
    </dgm:pt>
    <dgm:pt modelId="{99D0872F-0DAD-4DDB-88B1-A729821FF8ED}" type="pres">
      <dgm:prSet presAssocID="{D919B5FF-67CA-44EC-BD51-1CC9B1605C25}" presName="parTx" presStyleLbl="revTx" presStyleIdx="0" presStyleCnt="4">
        <dgm:presLayoutVars>
          <dgm:chMax val="0"/>
          <dgm:chPref val="0"/>
        </dgm:presLayoutVars>
      </dgm:prSet>
      <dgm:spPr/>
    </dgm:pt>
    <dgm:pt modelId="{B4EEFFDF-902C-4A3E-9A60-5D65A0136615}" type="pres">
      <dgm:prSet presAssocID="{CCD7343F-A6D9-45F2-8680-2A320FBFBAF7}" presName="sibTrans" presStyleCnt="0"/>
      <dgm:spPr/>
    </dgm:pt>
    <dgm:pt modelId="{1FE3E63F-403D-4A4C-B519-47B98E789D97}" type="pres">
      <dgm:prSet presAssocID="{5E253177-28BE-460B-9EB9-2E09F71FC549}" presName="compNode" presStyleCnt="0"/>
      <dgm:spPr/>
    </dgm:pt>
    <dgm:pt modelId="{1341E11B-563C-44C7-9566-0C08F205D9FB}" type="pres">
      <dgm:prSet presAssocID="{5E253177-28BE-460B-9EB9-2E09F71FC549}" presName="bgRect" presStyleLbl="bgShp" presStyleIdx="1" presStyleCnt="4"/>
      <dgm:spPr/>
    </dgm:pt>
    <dgm:pt modelId="{803B4E8A-5C6B-4563-87EE-C2ED6B5D1913}" type="pres">
      <dgm:prSet presAssocID="{5E253177-28BE-460B-9EB9-2E09F71FC5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D56E6401-3540-4FA1-AE14-FA045AB13204}" type="pres">
      <dgm:prSet presAssocID="{5E253177-28BE-460B-9EB9-2E09F71FC549}" presName="spaceRect" presStyleCnt="0"/>
      <dgm:spPr/>
    </dgm:pt>
    <dgm:pt modelId="{03F698D2-F3BA-41ED-90F3-C920C5FC8A39}" type="pres">
      <dgm:prSet presAssocID="{5E253177-28BE-460B-9EB9-2E09F71FC549}" presName="parTx" presStyleLbl="revTx" presStyleIdx="1" presStyleCnt="4">
        <dgm:presLayoutVars>
          <dgm:chMax val="0"/>
          <dgm:chPref val="0"/>
        </dgm:presLayoutVars>
      </dgm:prSet>
      <dgm:spPr/>
    </dgm:pt>
    <dgm:pt modelId="{668D57E2-25F9-4594-9410-5225A173E1D8}" type="pres">
      <dgm:prSet presAssocID="{1E518E96-9EFE-414C-9C15-4472B3166B26}" presName="sibTrans" presStyleCnt="0"/>
      <dgm:spPr/>
    </dgm:pt>
    <dgm:pt modelId="{419C1B21-F7D2-4206-928F-F5C8EF3F0F92}" type="pres">
      <dgm:prSet presAssocID="{996E6C74-E593-4E06-AF04-34CC17F78796}" presName="compNode" presStyleCnt="0"/>
      <dgm:spPr/>
    </dgm:pt>
    <dgm:pt modelId="{DEDE7834-A0C3-4307-804D-19B3633B01E4}" type="pres">
      <dgm:prSet presAssocID="{996E6C74-E593-4E06-AF04-34CC17F78796}" presName="bgRect" presStyleLbl="bgShp" presStyleIdx="2" presStyleCnt="4"/>
      <dgm:spPr/>
    </dgm:pt>
    <dgm:pt modelId="{B52E6AE5-B0F2-47FB-B695-E10C78A243AB}" type="pres">
      <dgm:prSet presAssocID="{996E6C74-E593-4E06-AF04-34CC17F787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rbage"/>
        </a:ext>
      </dgm:extLst>
    </dgm:pt>
    <dgm:pt modelId="{B7F843EE-B067-4578-AF95-BB11408CF7CD}" type="pres">
      <dgm:prSet presAssocID="{996E6C74-E593-4E06-AF04-34CC17F78796}" presName="spaceRect" presStyleCnt="0"/>
      <dgm:spPr/>
    </dgm:pt>
    <dgm:pt modelId="{82F9D32A-4190-4D9B-B441-2CEAE609A6C0}" type="pres">
      <dgm:prSet presAssocID="{996E6C74-E593-4E06-AF04-34CC17F78796}" presName="parTx" presStyleLbl="revTx" presStyleIdx="2" presStyleCnt="4">
        <dgm:presLayoutVars>
          <dgm:chMax val="0"/>
          <dgm:chPref val="0"/>
        </dgm:presLayoutVars>
      </dgm:prSet>
      <dgm:spPr/>
    </dgm:pt>
    <dgm:pt modelId="{695F4E72-F08A-468E-8EE1-45B7599B3646}" type="pres">
      <dgm:prSet presAssocID="{8F34D903-190F-4A4D-8703-C844EC890B36}" presName="sibTrans" presStyleCnt="0"/>
      <dgm:spPr/>
    </dgm:pt>
    <dgm:pt modelId="{4FB85B9C-7DB9-4461-A4D3-31464D6C8CA3}" type="pres">
      <dgm:prSet presAssocID="{57FA46AD-7DCB-415A-B3B1-C68565EC3DDA}" presName="compNode" presStyleCnt="0"/>
      <dgm:spPr/>
    </dgm:pt>
    <dgm:pt modelId="{AC9DAD77-6F33-40A2-AECC-77BBB231308B}" type="pres">
      <dgm:prSet presAssocID="{57FA46AD-7DCB-415A-B3B1-C68565EC3DDA}" presName="bgRect" presStyleLbl="bgShp" presStyleIdx="3" presStyleCnt="4"/>
      <dgm:spPr/>
    </dgm:pt>
    <dgm:pt modelId="{199D1E2A-986A-490F-BE55-801A8DEDFB78}" type="pres">
      <dgm:prSet presAssocID="{57FA46AD-7DCB-415A-B3B1-C68565EC3D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Hand"/>
        </a:ext>
      </dgm:extLst>
    </dgm:pt>
    <dgm:pt modelId="{0C548DD6-830D-4BCF-A7FB-243A8BC93118}" type="pres">
      <dgm:prSet presAssocID="{57FA46AD-7DCB-415A-B3B1-C68565EC3DDA}" presName="spaceRect" presStyleCnt="0"/>
      <dgm:spPr/>
    </dgm:pt>
    <dgm:pt modelId="{E402133F-13DC-4770-9897-780E4956542B}" type="pres">
      <dgm:prSet presAssocID="{57FA46AD-7DCB-415A-B3B1-C68565EC3DDA}" presName="parTx" presStyleLbl="revTx" presStyleIdx="3" presStyleCnt="4">
        <dgm:presLayoutVars>
          <dgm:chMax val="0"/>
          <dgm:chPref val="0"/>
        </dgm:presLayoutVars>
      </dgm:prSet>
      <dgm:spPr/>
    </dgm:pt>
  </dgm:ptLst>
  <dgm:cxnLst>
    <dgm:cxn modelId="{37112310-CC89-48DD-9274-3B7F27DC6488}" srcId="{701C9A99-2F69-40CB-B5E0-0662C78E07AF}" destId="{996E6C74-E593-4E06-AF04-34CC17F78796}" srcOrd="2" destOrd="0" parTransId="{B0E53FE7-F0D2-4360-8051-6B486829D8B7}" sibTransId="{8F34D903-190F-4A4D-8703-C844EC890B36}"/>
    <dgm:cxn modelId="{A25AF71D-F5A4-374A-B8D4-566D90D8FA37}" type="presOf" srcId="{5E253177-28BE-460B-9EB9-2E09F71FC549}" destId="{03F698D2-F3BA-41ED-90F3-C920C5FC8A39}" srcOrd="0" destOrd="0" presId="urn:microsoft.com/office/officeart/2018/2/layout/IconVerticalSolidList"/>
    <dgm:cxn modelId="{F6463128-647B-B841-A07C-53821C89FA27}" type="presOf" srcId="{57FA46AD-7DCB-415A-B3B1-C68565EC3DDA}" destId="{E402133F-13DC-4770-9897-780E4956542B}" srcOrd="0" destOrd="0" presId="urn:microsoft.com/office/officeart/2018/2/layout/IconVerticalSolidList"/>
    <dgm:cxn modelId="{9DB3BD3F-4AFF-3D47-8FEE-69DDE9E2D925}" type="presOf" srcId="{D919B5FF-67CA-44EC-BD51-1CC9B1605C25}" destId="{99D0872F-0DAD-4DDB-88B1-A729821FF8ED}" srcOrd="0" destOrd="0" presId="urn:microsoft.com/office/officeart/2018/2/layout/IconVerticalSolidList"/>
    <dgm:cxn modelId="{A2F0116C-78BD-4423-9BAD-AE5559814974}" srcId="{701C9A99-2F69-40CB-B5E0-0662C78E07AF}" destId="{5E253177-28BE-460B-9EB9-2E09F71FC549}" srcOrd="1" destOrd="0" parTransId="{32E95802-0B3A-4642-9E42-8154E5DE2E54}" sibTransId="{1E518E96-9EFE-414C-9C15-4472B3166B26}"/>
    <dgm:cxn modelId="{6649D6AF-5144-4ABC-9BCA-6644D3309428}" srcId="{701C9A99-2F69-40CB-B5E0-0662C78E07AF}" destId="{57FA46AD-7DCB-415A-B3B1-C68565EC3DDA}" srcOrd="3" destOrd="0" parTransId="{C940C301-3B27-4EF2-921B-688C461595A0}" sibTransId="{DC82C5F8-7378-4F13-8A3E-5105B184F2AA}"/>
    <dgm:cxn modelId="{064542B7-AB80-4144-B864-FA667D1DFD59}" srcId="{701C9A99-2F69-40CB-B5E0-0662C78E07AF}" destId="{D919B5FF-67CA-44EC-BD51-1CC9B1605C25}" srcOrd="0" destOrd="0" parTransId="{2E16FDF9-3E27-4586-9BAB-011C186DF604}" sibTransId="{CCD7343F-A6D9-45F2-8680-2A320FBFBAF7}"/>
    <dgm:cxn modelId="{E0CC19E4-3811-4348-8D06-C24E709C2C4D}" type="presOf" srcId="{701C9A99-2F69-40CB-B5E0-0662C78E07AF}" destId="{62D3F174-611E-45F1-8459-4E36A11F07E7}" srcOrd="0" destOrd="0" presId="urn:microsoft.com/office/officeart/2018/2/layout/IconVerticalSolidList"/>
    <dgm:cxn modelId="{E4928BF8-C72E-8445-B661-3076376F0509}" type="presOf" srcId="{996E6C74-E593-4E06-AF04-34CC17F78796}" destId="{82F9D32A-4190-4D9B-B441-2CEAE609A6C0}" srcOrd="0" destOrd="0" presId="urn:microsoft.com/office/officeart/2018/2/layout/IconVerticalSolidList"/>
    <dgm:cxn modelId="{ED542197-CD35-5C4E-BF1F-F520091D1E2B}" type="presParOf" srcId="{62D3F174-611E-45F1-8459-4E36A11F07E7}" destId="{4EB5A85F-99DC-4A5B-AF29-DB807EA4D70A}" srcOrd="0" destOrd="0" presId="urn:microsoft.com/office/officeart/2018/2/layout/IconVerticalSolidList"/>
    <dgm:cxn modelId="{E3CA0D7E-2875-AF4A-8779-885A0B09C2F1}" type="presParOf" srcId="{4EB5A85F-99DC-4A5B-AF29-DB807EA4D70A}" destId="{A2EF358B-54CB-4505-92EF-008E3FAA7E8F}" srcOrd="0" destOrd="0" presId="urn:microsoft.com/office/officeart/2018/2/layout/IconVerticalSolidList"/>
    <dgm:cxn modelId="{16264AFD-30AA-9A4E-84B2-0C946DA2A0C8}" type="presParOf" srcId="{4EB5A85F-99DC-4A5B-AF29-DB807EA4D70A}" destId="{34F505A1-D666-413B-ADC5-6D6A9D7E0A91}" srcOrd="1" destOrd="0" presId="urn:microsoft.com/office/officeart/2018/2/layout/IconVerticalSolidList"/>
    <dgm:cxn modelId="{7AF41FF6-8F42-4E4B-B656-66EAF10E71F7}" type="presParOf" srcId="{4EB5A85F-99DC-4A5B-AF29-DB807EA4D70A}" destId="{13B7451C-A0C9-4061-B400-9D21C064D8A6}" srcOrd="2" destOrd="0" presId="urn:microsoft.com/office/officeart/2018/2/layout/IconVerticalSolidList"/>
    <dgm:cxn modelId="{67887A33-12D3-6F41-9F1B-6431F49A2CB9}" type="presParOf" srcId="{4EB5A85F-99DC-4A5B-AF29-DB807EA4D70A}" destId="{99D0872F-0DAD-4DDB-88B1-A729821FF8ED}" srcOrd="3" destOrd="0" presId="urn:microsoft.com/office/officeart/2018/2/layout/IconVerticalSolidList"/>
    <dgm:cxn modelId="{38A34D79-9C6D-5E46-8029-A73B1FD18199}" type="presParOf" srcId="{62D3F174-611E-45F1-8459-4E36A11F07E7}" destId="{B4EEFFDF-902C-4A3E-9A60-5D65A0136615}" srcOrd="1" destOrd="0" presId="urn:microsoft.com/office/officeart/2018/2/layout/IconVerticalSolidList"/>
    <dgm:cxn modelId="{0F269340-107F-484C-B868-2967E64B49C9}" type="presParOf" srcId="{62D3F174-611E-45F1-8459-4E36A11F07E7}" destId="{1FE3E63F-403D-4A4C-B519-47B98E789D97}" srcOrd="2" destOrd="0" presId="urn:microsoft.com/office/officeart/2018/2/layout/IconVerticalSolidList"/>
    <dgm:cxn modelId="{1692E3B8-81B3-4E4E-A872-3920C939EB2D}" type="presParOf" srcId="{1FE3E63F-403D-4A4C-B519-47B98E789D97}" destId="{1341E11B-563C-44C7-9566-0C08F205D9FB}" srcOrd="0" destOrd="0" presId="urn:microsoft.com/office/officeart/2018/2/layout/IconVerticalSolidList"/>
    <dgm:cxn modelId="{BB5DC0A5-BE7D-C942-9130-DCB22DA706FD}" type="presParOf" srcId="{1FE3E63F-403D-4A4C-B519-47B98E789D97}" destId="{803B4E8A-5C6B-4563-87EE-C2ED6B5D1913}" srcOrd="1" destOrd="0" presId="urn:microsoft.com/office/officeart/2018/2/layout/IconVerticalSolidList"/>
    <dgm:cxn modelId="{4F351FCA-197F-1744-B102-FDEC6D33C011}" type="presParOf" srcId="{1FE3E63F-403D-4A4C-B519-47B98E789D97}" destId="{D56E6401-3540-4FA1-AE14-FA045AB13204}" srcOrd="2" destOrd="0" presId="urn:microsoft.com/office/officeart/2018/2/layout/IconVerticalSolidList"/>
    <dgm:cxn modelId="{64F4838E-CAE8-B54D-AEB6-6C68A3026BF9}" type="presParOf" srcId="{1FE3E63F-403D-4A4C-B519-47B98E789D97}" destId="{03F698D2-F3BA-41ED-90F3-C920C5FC8A39}" srcOrd="3" destOrd="0" presId="urn:microsoft.com/office/officeart/2018/2/layout/IconVerticalSolidList"/>
    <dgm:cxn modelId="{0E6FD345-8AB6-304E-94E0-B7BE45797059}" type="presParOf" srcId="{62D3F174-611E-45F1-8459-4E36A11F07E7}" destId="{668D57E2-25F9-4594-9410-5225A173E1D8}" srcOrd="3" destOrd="0" presId="urn:microsoft.com/office/officeart/2018/2/layout/IconVerticalSolidList"/>
    <dgm:cxn modelId="{F6621DF3-DF2E-2847-933C-686733740712}" type="presParOf" srcId="{62D3F174-611E-45F1-8459-4E36A11F07E7}" destId="{419C1B21-F7D2-4206-928F-F5C8EF3F0F92}" srcOrd="4" destOrd="0" presId="urn:microsoft.com/office/officeart/2018/2/layout/IconVerticalSolidList"/>
    <dgm:cxn modelId="{A243F182-882A-AF4B-BFB6-68C22735070A}" type="presParOf" srcId="{419C1B21-F7D2-4206-928F-F5C8EF3F0F92}" destId="{DEDE7834-A0C3-4307-804D-19B3633B01E4}" srcOrd="0" destOrd="0" presId="urn:microsoft.com/office/officeart/2018/2/layout/IconVerticalSolidList"/>
    <dgm:cxn modelId="{0CB29384-2652-6C4F-9417-D76424086EC4}" type="presParOf" srcId="{419C1B21-F7D2-4206-928F-F5C8EF3F0F92}" destId="{B52E6AE5-B0F2-47FB-B695-E10C78A243AB}" srcOrd="1" destOrd="0" presId="urn:microsoft.com/office/officeart/2018/2/layout/IconVerticalSolidList"/>
    <dgm:cxn modelId="{7BA98778-D99B-6D47-BA06-DBD57EE00696}" type="presParOf" srcId="{419C1B21-F7D2-4206-928F-F5C8EF3F0F92}" destId="{B7F843EE-B067-4578-AF95-BB11408CF7CD}" srcOrd="2" destOrd="0" presId="urn:microsoft.com/office/officeart/2018/2/layout/IconVerticalSolidList"/>
    <dgm:cxn modelId="{0CC9B906-4F67-E049-A1E3-188776522B7A}" type="presParOf" srcId="{419C1B21-F7D2-4206-928F-F5C8EF3F0F92}" destId="{82F9D32A-4190-4D9B-B441-2CEAE609A6C0}" srcOrd="3" destOrd="0" presId="urn:microsoft.com/office/officeart/2018/2/layout/IconVerticalSolidList"/>
    <dgm:cxn modelId="{A6907D32-001E-EB4B-BDB8-BDF992E81460}" type="presParOf" srcId="{62D3F174-611E-45F1-8459-4E36A11F07E7}" destId="{695F4E72-F08A-468E-8EE1-45B7599B3646}" srcOrd="5" destOrd="0" presId="urn:microsoft.com/office/officeart/2018/2/layout/IconVerticalSolidList"/>
    <dgm:cxn modelId="{8DA133F1-A9C5-3A41-BD66-A10438AA8C4F}" type="presParOf" srcId="{62D3F174-611E-45F1-8459-4E36A11F07E7}" destId="{4FB85B9C-7DB9-4461-A4D3-31464D6C8CA3}" srcOrd="6" destOrd="0" presId="urn:microsoft.com/office/officeart/2018/2/layout/IconVerticalSolidList"/>
    <dgm:cxn modelId="{D1EA9E44-DCF6-9348-8F89-872B556CA029}" type="presParOf" srcId="{4FB85B9C-7DB9-4461-A4D3-31464D6C8CA3}" destId="{AC9DAD77-6F33-40A2-AECC-77BBB231308B}" srcOrd="0" destOrd="0" presId="urn:microsoft.com/office/officeart/2018/2/layout/IconVerticalSolidList"/>
    <dgm:cxn modelId="{12D8628C-625D-EB49-B118-4D9E7BDDED1F}" type="presParOf" srcId="{4FB85B9C-7DB9-4461-A4D3-31464D6C8CA3}" destId="{199D1E2A-986A-490F-BE55-801A8DEDFB78}" srcOrd="1" destOrd="0" presId="urn:microsoft.com/office/officeart/2018/2/layout/IconVerticalSolidList"/>
    <dgm:cxn modelId="{5B8AAED6-DDFE-814B-AC52-0964BDC5098D}" type="presParOf" srcId="{4FB85B9C-7DB9-4461-A4D3-31464D6C8CA3}" destId="{0C548DD6-830D-4BCF-A7FB-243A8BC93118}" srcOrd="2" destOrd="0" presId="urn:microsoft.com/office/officeart/2018/2/layout/IconVerticalSolidList"/>
    <dgm:cxn modelId="{656356B6-DE15-1C47-A887-B87F73E084AE}" type="presParOf" srcId="{4FB85B9C-7DB9-4461-A4D3-31464D6C8CA3}" destId="{E402133F-13DC-4770-9897-780E4956542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0BB9-2F09-4134-A03D-68BBEFBE0C77}">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2D96FF-E4CB-4CB9-A810-5A55ADBB926E}">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612091-B0AA-4045-A8EB-F821282A9E6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Data Exploration</a:t>
          </a:r>
        </a:p>
      </dsp:txBody>
      <dsp:txXfrm>
        <a:off x="75768" y="3053169"/>
        <a:ext cx="3093750" cy="720000"/>
      </dsp:txXfrm>
    </dsp:sp>
    <dsp:sp modelId="{D4C10226-7142-4092-B10D-D7BA3B58C83C}">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E6D4D2-CAC6-43EC-B83D-AC79272751DC}">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F6A2A-E4A9-43F6-B8DF-4C1B4F9F8380}">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Real Time Analytics</a:t>
          </a:r>
        </a:p>
      </dsp:txBody>
      <dsp:txXfrm>
        <a:off x="3710925" y="3053169"/>
        <a:ext cx="3093750" cy="720000"/>
      </dsp:txXfrm>
    </dsp:sp>
    <dsp:sp modelId="{A1BF668C-0432-4F67-80DD-27D9CA8B9D26}">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8C92C-F982-439F-8CDC-F0664DB63184}">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6E0D2-16E8-4619-86DC-FAC0921D944F}">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Fast Moving / Time Series Data</a:t>
          </a:r>
        </a:p>
      </dsp:txBody>
      <dsp:txXfrm>
        <a:off x="7346081" y="3053169"/>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F358B-54CB-4505-92EF-008E3FAA7E8F}">
      <dsp:nvSpPr>
        <dsp:cNvPr id="0" name=""/>
        <dsp:cNvSpPr/>
      </dsp:nvSpPr>
      <dsp:spPr>
        <a:xfrm>
          <a:off x="0" y="1961"/>
          <a:ext cx="5744684" cy="9941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F505A1-D666-413B-ADC5-6D6A9D7E0A91}">
      <dsp:nvSpPr>
        <dsp:cNvPr id="0" name=""/>
        <dsp:cNvSpPr/>
      </dsp:nvSpPr>
      <dsp:spPr>
        <a:xfrm>
          <a:off x="300739" y="225651"/>
          <a:ext cx="546798" cy="5467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D0872F-0DAD-4DDB-88B1-A729821FF8ED}">
      <dsp:nvSpPr>
        <dsp:cNvPr id="0" name=""/>
        <dsp:cNvSpPr/>
      </dsp:nvSpPr>
      <dsp:spPr>
        <a:xfrm>
          <a:off x="1148277" y="1961"/>
          <a:ext cx="4596407" cy="99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217" tIns="105217" rIns="105217" bIns="105217" numCol="1" spcCol="1270" anchor="ctr" anchorCtr="0">
          <a:noAutofit/>
        </a:bodyPr>
        <a:lstStyle/>
        <a:p>
          <a:pPr marL="0" lvl="0" indent="0" algn="l" defTabSz="977900">
            <a:lnSpc>
              <a:spcPct val="100000"/>
            </a:lnSpc>
            <a:spcBef>
              <a:spcPct val="0"/>
            </a:spcBef>
            <a:spcAft>
              <a:spcPct val="35000"/>
            </a:spcAft>
            <a:buNone/>
          </a:pPr>
          <a:r>
            <a:rPr lang="en-US" sz="2200" kern="1200"/>
            <a:t>NO for long running tasks</a:t>
          </a:r>
        </a:p>
      </dsp:txBody>
      <dsp:txXfrm>
        <a:off x="1148277" y="1961"/>
        <a:ext cx="4596407" cy="994179"/>
      </dsp:txXfrm>
    </dsp:sp>
    <dsp:sp modelId="{1341E11B-563C-44C7-9566-0C08F205D9FB}">
      <dsp:nvSpPr>
        <dsp:cNvPr id="0" name=""/>
        <dsp:cNvSpPr/>
      </dsp:nvSpPr>
      <dsp:spPr>
        <a:xfrm>
          <a:off x="0" y="1244686"/>
          <a:ext cx="5744684" cy="9941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B4E8A-5C6B-4563-87EE-C2ED6B5D1913}">
      <dsp:nvSpPr>
        <dsp:cNvPr id="0" name=""/>
        <dsp:cNvSpPr/>
      </dsp:nvSpPr>
      <dsp:spPr>
        <a:xfrm>
          <a:off x="300739" y="1468376"/>
          <a:ext cx="546798" cy="5467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F698D2-F3BA-41ED-90F3-C920C5FC8A39}">
      <dsp:nvSpPr>
        <dsp:cNvPr id="0" name=""/>
        <dsp:cNvSpPr/>
      </dsp:nvSpPr>
      <dsp:spPr>
        <a:xfrm>
          <a:off x="1148277" y="1244686"/>
          <a:ext cx="4596407" cy="99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217" tIns="105217" rIns="105217" bIns="105217" numCol="1" spcCol="1270" anchor="ctr" anchorCtr="0">
          <a:noAutofit/>
        </a:bodyPr>
        <a:lstStyle/>
        <a:p>
          <a:pPr marL="0" lvl="0" indent="0" algn="l" defTabSz="977900">
            <a:lnSpc>
              <a:spcPct val="100000"/>
            </a:lnSpc>
            <a:spcBef>
              <a:spcPct val="0"/>
            </a:spcBef>
            <a:spcAft>
              <a:spcPct val="35000"/>
            </a:spcAft>
            <a:buNone/>
          </a:pPr>
          <a:r>
            <a:rPr lang="en-US" sz="2200" kern="1200"/>
            <a:t>Not for Batch Processing , Good for Realtime analytics</a:t>
          </a:r>
        </a:p>
      </dsp:txBody>
      <dsp:txXfrm>
        <a:off x="1148277" y="1244686"/>
        <a:ext cx="4596407" cy="994179"/>
      </dsp:txXfrm>
    </dsp:sp>
    <dsp:sp modelId="{DEDE7834-A0C3-4307-804D-19B3633B01E4}">
      <dsp:nvSpPr>
        <dsp:cNvPr id="0" name=""/>
        <dsp:cNvSpPr/>
      </dsp:nvSpPr>
      <dsp:spPr>
        <a:xfrm>
          <a:off x="0" y="2487410"/>
          <a:ext cx="5744684" cy="9941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2E6AE5-B0F2-47FB-B695-E10C78A243AB}">
      <dsp:nvSpPr>
        <dsp:cNvPr id="0" name=""/>
        <dsp:cNvSpPr/>
      </dsp:nvSpPr>
      <dsp:spPr>
        <a:xfrm>
          <a:off x="300739" y="2711100"/>
          <a:ext cx="546798" cy="5467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F9D32A-4190-4D9B-B441-2CEAE609A6C0}">
      <dsp:nvSpPr>
        <dsp:cNvPr id="0" name=""/>
        <dsp:cNvSpPr/>
      </dsp:nvSpPr>
      <dsp:spPr>
        <a:xfrm>
          <a:off x="1148277" y="2487410"/>
          <a:ext cx="4596407" cy="99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217" tIns="105217" rIns="105217" bIns="105217" numCol="1" spcCol="1270" anchor="ctr" anchorCtr="0">
          <a:noAutofit/>
        </a:bodyPr>
        <a:lstStyle/>
        <a:p>
          <a:pPr marL="0" lvl="0" indent="0" algn="l" defTabSz="977900">
            <a:lnSpc>
              <a:spcPct val="100000"/>
            </a:lnSpc>
            <a:spcBef>
              <a:spcPct val="0"/>
            </a:spcBef>
            <a:spcAft>
              <a:spcPct val="35000"/>
            </a:spcAft>
            <a:buNone/>
          </a:pPr>
          <a:r>
            <a:rPr lang="en-US" sz="2200" kern="1200"/>
            <a:t>No Updates/ Delete of Data (compute intensive)</a:t>
          </a:r>
        </a:p>
      </dsp:txBody>
      <dsp:txXfrm>
        <a:off x="1148277" y="2487410"/>
        <a:ext cx="4596407" cy="994179"/>
      </dsp:txXfrm>
    </dsp:sp>
    <dsp:sp modelId="{AC9DAD77-6F33-40A2-AECC-77BBB231308B}">
      <dsp:nvSpPr>
        <dsp:cNvPr id="0" name=""/>
        <dsp:cNvSpPr/>
      </dsp:nvSpPr>
      <dsp:spPr>
        <a:xfrm>
          <a:off x="0" y="3730134"/>
          <a:ext cx="5744684" cy="9941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D1E2A-986A-490F-BE55-801A8DEDFB78}">
      <dsp:nvSpPr>
        <dsp:cNvPr id="0" name=""/>
        <dsp:cNvSpPr/>
      </dsp:nvSpPr>
      <dsp:spPr>
        <a:xfrm>
          <a:off x="300739" y="3953825"/>
          <a:ext cx="546798" cy="5467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02133F-13DC-4770-9897-780E4956542B}">
      <dsp:nvSpPr>
        <dsp:cNvPr id="0" name=""/>
        <dsp:cNvSpPr/>
      </dsp:nvSpPr>
      <dsp:spPr>
        <a:xfrm>
          <a:off x="1148277" y="3730134"/>
          <a:ext cx="4596407" cy="99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217" tIns="105217" rIns="105217" bIns="105217" numCol="1" spcCol="1270" anchor="ctr" anchorCtr="0">
          <a:noAutofit/>
        </a:bodyPr>
        <a:lstStyle/>
        <a:p>
          <a:pPr marL="0" lvl="0" indent="0" algn="l" defTabSz="977900">
            <a:lnSpc>
              <a:spcPct val="100000"/>
            </a:lnSpc>
            <a:spcBef>
              <a:spcPct val="0"/>
            </a:spcBef>
            <a:spcAft>
              <a:spcPct val="35000"/>
            </a:spcAft>
            <a:buNone/>
          </a:pPr>
          <a:r>
            <a:rPr lang="en-US" sz="2200" kern="1200"/>
            <a:t>Availability of Resources with Kusto and Support. </a:t>
          </a:r>
        </a:p>
      </dsp:txBody>
      <dsp:txXfrm>
        <a:off x="1148277" y="3730134"/>
        <a:ext cx="4596407" cy="99417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7" name="Google Shape;140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633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e7d890cb1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e7d890cb1e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ge7d890cb1e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extLst>
      <p:ext uri="{BB962C8B-B14F-4D97-AF65-F5344CB8AC3E}">
        <p14:creationId xmlns:p14="http://schemas.microsoft.com/office/powerpoint/2010/main" val="1355567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3" name="Google Shape;108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e7d890cb1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e7d890cb1e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ge7d890cb1e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extLst>
      <p:ext uri="{BB962C8B-B14F-4D97-AF65-F5344CB8AC3E}">
        <p14:creationId xmlns:p14="http://schemas.microsoft.com/office/powerpoint/2010/main" val="4022477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8" name="Google Shape;133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5" name="Google Shape;137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7" name="Google Shape;138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0" name="Google Shape;140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5" name="Google Shape;143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1" name="Google Shape;144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2" name="Google Shape;150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0" name="Google Shape;157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8" name="Google Shape;164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4" name="Google Shape;173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5" name="Google Shape;178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8" name="Google Shape;185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5" name="Google Shape;193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84</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10/24/21 6:13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87</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90</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2" name="Google Shape;201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5" name="Google Shape;202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0" name="Google Shape;206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8" name="Google Shape;206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7" name="Google Shape;207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6" name="Google Shape;208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6" name="Google Shape;209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5" name="Google Shape;210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4" name="Google Shape;211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3" name="Google Shape;212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43213-FBAE-8742-B2A4-D77339FE2F67}" type="slidenum">
              <a:rPr lang="en-US" smtClean="0"/>
              <a:t>141</a:t>
            </a:fld>
            <a:endParaRPr lang="en-US"/>
          </a:p>
        </p:txBody>
      </p:sp>
    </p:spTree>
    <p:extLst>
      <p:ext uri="{BB962C8B-B14F-4D97-AF65-F5344CB8AC3E}">
        <p14:creationId xmlns:p14="http://schemas.microsoft.com/office/powerpoint/2010/main" val="331085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7140-DB30-DC4F-9FE3-981FBAC5FB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06C70C-4D87-AC4A-B466-B773D16F6B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48C4B1-8720-4E46-B2EE-F465DB71627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279871-EF27-374B-B7B5-74C1F9CB0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F3AFC-61B0-E94F-AFC2-EA7DD35C45F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4711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AD49-E3BA-2342-A5BA-FB66C43228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15386C-E979-BB42-85F7-785001878E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374DB-F2D5-8B45-93DA-02F51FB2ED7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C569FC3-855E-3247-A01F-2DB925F90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D9130-0D40-BA4B-9275-743A1F91AE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423518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E29BE-0FB4-4048-BE49-F5F0860C81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9545D3-5533-3D4B-AE88-5C63241F78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92EC7-19DE-B149-90C6-37C8C1B674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33C3C63-83E2-D642-B606-ABDE1EA19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EF769-6F75-274D-A823-211FC59E24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738372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dk2"/>
        </a:solidFill>
        <a:effectLst/>
      </p:bgPr>
    </p:bg>
    <p:spTree>
      <p:nvGrpSpPr>
        <p:cNvPr id="1" name="Shape 15"/>
        <p:cNvGrpSpPr/>
        <p:nvPr/>
      </p:nvGrpSpPr>
      <p:grpSpPr>
        <a:xfrm>
          <a:off x="0" y="0"/>
          <a:ext cx="0" cy="0"/>
          <a:chOff x="0" y="0"/>
          <a:chExt cx="0" cy="0"/>
        </a:xfrm>
      </p:grpSpPr>
      <p:sp>
        <p:nvSpPr>
          <p:cNvPr id="19" name="Google Shape;19;p2"/>
          <p:cNvSpPr txBox="1">
            <a:spLocks noGrp="1"/>
          </p:cNvSpPr>
          <p:nvPr>
            <p:ph type="title"/>
          </p:nvPr>
        </p:nvSpPr>
        <p:spPr>
          <a:xfrm>
            <a:off x="269302" y="1634613"/>
            <a:ext cx="6545155" cy="1793090"/>
          </a:xfrm>
          <a:prstGeom prst="rect">
            <a:avLst/>
          </a:prstGeom>
          <a:noFill/>
          <a:ln>
            <a:noFill/>
          </a:ln>
        </p:spPr>
        <p:txBody>
          <a:bodyPr spcFirstLastPara="1" wrap="square" lIns="146300" tIns="91425" rIns="146300" bIns="91425" anchor="t" anchorCtr="0">
            <a:normAutofit/>
          </a:bodyPr>
          <a:lstStyle>
            <a:lvl1pPr lvl="0" algn="l">
              <a:lnSpc>
                <a:spcPct val="90000"/>
              </a:lnSpc>
              <a:spcBef>
                <a:spcPts val="0"/>
              </a:spcBef>
              <a:spcAft>
                <a:spcPts val="0"/>
              </a:spcAft>
              <a:buClr>
                <a:schemeClr val="lt1"/>
              </a:buClr>
              <a:buSzPts val="5293"/>
              <a:buFont typeface="Arial"/>
              <a:buNone/>
              <a:defRPr sz="5293"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body" idx="1"/>
          </p:nvPr>
        </p:nvSpPr>
        <p:spPr>
          <a:xfrm>
            <a:off x="269302" y="3429000"/>
            <a:ext cx="6545155" cy="1792326"/>
          </a:xfrm>
          <a:prstGeom prst="rect">
            <a:avLst/>
          </a:prstGeom>
          <a:noFill/>
          <a:ln>
            <a:noFill/>
          </a:ln>
        </p:spPr>
        <p:txBody>
          <a:bodyPr spcFirstLastPara="1" wrap="square" lIns="146300" tIns="109725" rIns="146300" bIns="109725" anchor="t" anchorCtr="0">
            <a:noAutofit/>
          </a:bodyPr>
          <a:lstStyle>
            <a:lvl1pPr marL="457200" lvl="0" indent="-228600" algn="l">
              <a:lnSpc>
                <a:spcPct val="90000"/>
              </a:lnSpc>
              <a:spcBef>
                <a:spcPts val="0"/>
              </a:spcBef>
              <a:spcAft>
                <a:spcPts val="0"/>
              </a:spcAft>
              <a:buClr>
                <a:schemeClr val="lt1"/>
              </a:buClr>
              <a:buSzPts val="3136"/>
              <a:buNone/>
              <a:defRPr sz="3136">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4686526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7"/>
        <p:cNvGrpSpPr/>
        <p:nvPr/>
      </p:nvGrpSpPr>
      <p:grpSpPr>
        <a:xfrm>
          <a:off x="0" y="0"/>
          <a:ext cx="0" cy="0"/>
          <a:chOff x="0" y="0"/>
          <a:chExt cx="0" cy="0"/>
        </a:xfrm>
      </p:grpSpPr>
    </p:spTree>
    <p:extLst>
      <p:ext uri="{BB962C8B-B14F-4D97-AF65-F5344CB8AC3E}">
        <p14:creationId xmlns:p14="http://schemas.microsoft.com/office/powerpoint/2010/main" val="1682133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29728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3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68517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hoto layout">
  <p:cSld name="Photo layout">
    <p:spTree>
      <p:nvGrpSpPr>
        <p:cNvPr id="1" name="Shape 55"/>
        <p:cNvGrpSpPr/>
        <p:nvPr/>
      </p:nvGrpSpPr>
      <p:grpSpPr>
        <a:xfrm>
          <a:off x="0" y="0"/>
          <a:ext cx="0" cy="0"/>
          <a:chOff x="0" y="0"/>
          <a:chExt cx="0" cy="0"/>
        </a:xfrm>
      </p:grpSpPr>
      <p:sp>
        <p:nvSpPr>
          <p:cNvPr id="56" name="Google Shape;56;p10"/>
          <p:cNvSpPr>
            <a:spLocks noGrp="1"/>
          </p:cNvSpPr>
          <p:nvPr>
            <p:ph type="pic" idx="2"/>
          </p:nvPr>
        </p:nvSpPr>
        <p:spPr>
          <a:xfrm>
            <a:off x="6209612" y="0"/>
            <a:ext cx="5982390"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2"/>
              </a:buClr>
              <a:buSzPts val="1961"/>
              <a:buFont typeface="Arial"/>
              <a:buNone/>
              <a:defRPr sz="1961" b="0" i="0" u="none" strike="noStrike" cap="none">
                <a:solidFill>
                  <a:schemeClr val="lt2"/>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0"/>
          <p:cNvSpPr txBox="1">
            <a:spLocks noGrp="1"/>
          </p:cNvSpPr>
          <p:nvPr>
            <p:ph type="title"/>
          </p:nvPr>
        </p:nvSpPr>
        <p:spPr>
          <a:xfrm>
            <a:off x="426427" y="222583"/>
            <a:ext cx="5555966" cy="758022"/>
          </a:xfrm>
          <a:prstGeom prst="rect">
            <a:avLst/>
          </a:prstGeom>
          <a:noFill/>
          <a:ln>
            <a:noFill/>
          </a:ln>
        </p:spPr>
        <p:txBody>
          <a:bodyPr spcFirstLastPara="1" wrap="square" lIns="0" tIns="164575" rIns="0" bIns="0" anchor="t" anchorCtr="0">
            <a:noAutofit/>
          </a:bodyPr>
          <a:lstStyle>
            <a:lvl1pPr lvl="0" algn="l">
              <a:lnSpc>
                <a:spcPct val="90000"/>
              </a:lnSpc>
              <a:spcBef>
                <a:spcPts val="0"/>
              </a:spcBef>
              <a:spcAft>
                <a:spcPts val="0"/>
              </a:spcAft>
              <a:buClr>
                <a:schemeClr val="dk1"/>
              </a:buClr>
              <a:buSzPts val="3400"/>
              <a:buFont typeface="Arial"/>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426424" y="1129915"/>
            <a:ext cx="5555965" cy="2573509"/>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rgbClr val="000000"/>
              </a:buClr>
              <a:buSzPts val="2160"/>
              <a:buFont typeface="Noto Sans Symbols"/>
              <a:buNone/>
              <a:defRPr sz="2400" b="0" i="0">
                <a:solidFill>
                  <a:srgbClr val="000000"/>
                </a:solidFill>
                <a:latin typeface="Arial"/>
                <a:ea typeface="Arial"/>
                <a:cs typeface="Arial"/>
                <a:sym typeface="Arial"/>
              </a:defRPr>
            </a:lvl1pPr>
            <a:lvl2pPr marL="914400" marR="0" lvl="1" indent="-228600" algn="l">
              <a:lnSpc>
                <a:spcPct val="90000"/>
              </a:lnSpc>
              <a:spcBef>
                <a:spcPts val="2549"/>
              </a:spcBef>
              <a:spcAft>
                <a:spcPts val="0"/>
              </a:spcAft>
              <a:buClr>
                <a:schemeClr val="dk1"/>
              </a:buClr>
              <a:buSzPts val="2160"/>
              <a:buFont typeface="Noto Sans Symbols"/>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34216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993637346"/>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2372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69179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CF6C-BB2B-B34B-AA41-750747901D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880D5-9A63-744A-B747-B9D75705A9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02A2F-AAA6-294B-8E82-21C932CE1D1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C3CA9A9-4284-0740-83AC-BA6C7C9C5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AA0B3-572A-D340-B229-1D4C67E7E7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6090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Segoe UI"/>
                <a:cs typeface="Segoe UI"/>
              </a:defRPr>
            </a:lvl1pPr>
          </a:lstStyle>
          <a:p>
            <a:endParaRPr/>
          </a:p>
        </p:txBody>
      </p:sp>
      <p:sp>
        <p:nvSpPr>
          <p:cNvPr id="3" name="Holder 3"/>
          <p:cNvSpPr>
            <a:spLocks noGrp="1"/>
          </p:cNvSpPr>
          <p:nvPr>
            <p:ph sz="half" idx="2"/>
          </p:nvPr>
        </p:nvSpPr>
        <p:spPr>
          <a:xfrm>
            <a:off x="413715" y="1540509"/>
            <a:ext cx="4264025" cy="3631565"/>
          </a:xfrm>
          <a:prstGeom prst="rect">
            <a:avLst/>
          </a:prstGeom>
        </p:spPr>
        <p:txBody>
          <a:bodyPr wrap="square" lIns="0" tIns="0" rIns="0" bIns="0">
            <a:spAutoFit/>
          </a:bodyPr>
          <a:lstStyle>
            <a:lvl1pPr>
              <a:defRPr sz="1800" b="0" i="0">
                <a:solidFill>
                  <a:srgbClr val="0078D6"/>
                </a:solidFill>
                <a:latin typeface="Segoe UI Semibold"/>
                <a:cs typeface="Segoe UI Semibold"/>
              </a:defRPr>
            </a:lvl1pPr>
          </a:lstStyle>
          <a:p>
            <a:endParaRPr/>
          </a:p>
        </p:txBody>
      </p:sp>
      <p:sp>
        <p:nvSpPr>
          <p:cNvPr id="4" name="Holder 4"/>
          <p:cNvSpPr>
            <a:spLocks noGrp="1"/>
          </p:cNvSpPr>
          <p:nvPr>
            <p:ph sz="half" idx="3"/>
          </p:nvPr>
        </p:nvSpPr>
        <p:spPr>
          <a:xfrm>
            <a:off x="6450329" y="1866137"/>
            <a:ext cx="5062220" cy="4210685"/>
          </a:xfrm>
          <a:prstGeom prst="rect">
            <a:avLst/>
          </a:prstGeom>
        </p:spPr>
        <p:txBody>
          <a:bodyPr wrap="square" lIns="0" tIns="0" rIns="0" bIns="0">
            <a:spAutoFit/>
          </a:bodyPr>
          <a:lstStyle>
            <a:lvl1pPr>
              <a:defRPr sz="1600" b="0" i="0">
                <a:solidFill>
                  <a:schemeClr val="tx1"/>
                </a:solidFill>
                <a:latin typeface="Segoe UI"/>
                <a:cs typeface="Segoe U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63553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5FA2-9916-504C-A580-3971CEBCAF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05C63E-2D8C-9C47-98B5-928EFC1EF1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B85D5C-613C-EE4C-88C1-66CC477D711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0FF15A-44E6-8B4D-A136-1CBA45B50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48050-8763-7849-8DE6-008FCFC739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67731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8CD2-6977-1B4D-9763-117F8AECD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060BAF-5D95-A647-9CE1-BBDB923B74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CEE437-B047-074F-9458-499CD7BF0C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A9E9D7-AED8-0643-8C08-787B1B99B3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C5AE61C-4F4C-1946-9B88-6253DBE13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499FD7-08F6-C14A-93B6-D643DFF64A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169409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1F2FB-A346-1E40-B257-F34F6EA847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8955DD-3DEB-AF43-9146-676362E3DC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A37707-5411-0743-9DDC-AC00EE99A7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CD44D3-3D53-264A-87B0-81FE078D3C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9E937B-A0EF-DE40-8033-3F414C7113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235BBF-E89E-D14C-8D0B-F4A929D94D2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A008601-875D-B245-9386-BD8B91E5DC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4FC7C0-3B31-0D41-BA2B-B567DF7258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529013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D24F-CED3-1F4C-A619-F96F9BFE95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CD0DEA-DAB8-1D49-B579-FFDC1210075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25178B9-E398-3941-983D-E699245718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21625E-294F-C546-9535-301222AA29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5185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F08F82-4F0C-5E4F-9D05-12326C9A46E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3DD7BCE-115E-3046-9834-7117CB8383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3CFC38-342D-6448-A252-F0D302DB31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74269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F6B1-45BB-304A-8582-9B1F81EB89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CC4491-4BC9-454B-8D4F-E811B1F6A8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AB4C40-F055-684B-A58E-4E2538464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47ABF-32CB-7746-9615-8832A144C93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A7C044C-8D9D-824F-B44F-CF19D2952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1D2E8-20C4-8840-8F6E-F4FE94850AF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505664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F2484-2AF2-9F4D-846E-B6D2C5BDB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CFB92B-EE13-E249-B616-441E687F5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79468F-DE0F-9647-97B7-34956AEA5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EF02A-741F-F641-9D45-639124CB140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F98665B-1C23-4847-9799-8BD226C96F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D02D9-D68A-7348-931E-6401F32D79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223955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02660-0D58-FE47-8200-C35158BC2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5C5501-BD44-4441-B1A6-03B9EF5DEE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FBB7B-6580-2D40-997D-1496EB8DFE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02E6C73-5532-5D4E-B277-22996ABFC1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275BF5-0716-7748-BDE9-161BA3016A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0103143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220.png"/></Relationships>
</file>

<file path=ppt/slides/_rels/slide106.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png"/><Relationship Id="rId18" Type="http://schemas.openxmlformats.org/officeDocument/2006/relationships/image" Target="../media/image238.jpg"/><Relationship Id="rId3" Type="http://schemas.openxmlformats.org/officeDocument/2006/relationships/image" Target="../media/image223.png"/><Relationship Id="rId21" Type="http://schemas.openxmlformats.org/officeDocument/2006/relationships/image" Target="../media/image241.png"/><Relationship Id="rId7" Type="http://schemas.openxmlformats.org/officeDocument/2006/relationships/image" Target="../media/image227.png"/><Relationship Id="rId12" Type="http://schemas.openxmlformats.org/officeDocument/2006/relationships/image" Target="../media/image232.png"/><Relationship Id="rId17" Type="http://schemas.openxmlformats.org/officeDocument/2006/relationships/image" Target="../media/image237.jpg"/><Relationship Id="rId2" Type="http://schemas.openxmlformats.org/officeDocument/2006/relationships/image" Target="../media/image222.png"/><Relationship Id="rId16" Type="http://schemas.openxmlformats.org/officeDocument/2006/relationships/image" Target="../media/image236.jpg"/><Relationship Id="rId20" Type="http://schemas.openxmlformats.org/officeDocument/2006/relationships/image" Target="../media/image240.png"/><Relationship Id="rId1" Type="http://schemas.openxmlformats.org/officeDocument/2006/relationships/slideLayout" Target="../slideLayouts/slideLayout6.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png"/><Relationship Id="rId15" Type="http://schemas.openxmlformats.org/officeDocument/2006/relationships/image" Target="../media/image235.png"/><Relationship Id="rId23" Type="http://schemas.openxmlformats.org/officeDocument/2006/relationships/image" Target="../media/image243.png"/><Relationship Id="rId10" Type="http://schemas.openxmlformats.org/officeDocument/2006/relationships/image" Target="../media/image230.png"/><Relationship Id="rId19" Type="http://schemas.openxmlformats.org/officeDocument/2006/relationships/image" Target="../media/image239.jp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4.png"/><Relationship Id="rId22" Type="http://schemas.openxmlformats.org/officeDocument/2006/relationships/image" Target="../media/image242.png"/></Relationships>
</file>

<file path=ppt/slides/_rels/slide108.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jpg"/><Relationship Id="rId18" Type="http://schemas.openxmlformats.org/officeDocument/2006/relationships/image" Target="../media/image260.png"/><Relationship Id="rId26" Type="http://schemas.openxmlformats.org/officeDocument/2006/relationships/image" Target="../media/image268.png"/><Relationship Id="rId3" Type="http://schemas.openxmlformats.org/officeDocument/2006/relationships/image" Target="../media/image245.png"/><Relationship Id="rId21" Type="http://schemas.openxmlformats.org/officeDocument/2006/relationships/image" Target="../media/image263.png"/><Relationship Id="rId7" Type="http://schemas.openxmlformats.org/officeDocument/2006/relationships/image" Target="../media/image249.png"/><Relationship Id="rId12" Type="http://schemas.openxmlformats.org/officeDocument/2006/relationships/image" Target="../media/image254.png"/><Relationship Id="rId17" Type="http://schemas.openxmlformats.org/officeDocument/2006/relationships/image" Target="../media/image259.jpg"/><Relationship Id="rId25" Type="http://schemas.openxmlformats.org/officeDocument/2006/relationships/image" Target="../media/image267.png"/><Relationship Id="rId2" Type="http://schemas.openxmlformats.org/officeDocument/2006/relationships/image" Target="../media/image244.png"/><Relationship Id="rId16" Type="http://schemas.openxmlformats.org/officeDocument/2006/relationships/image" Target="../media/image258.png"/><Relationship Id="rId20" Type="http://schemas.openxmlformats.org/officeDocument/2006/relationships/image" Target="../media/image262.png"/><Relationship Id="rId29"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48.png"/><Relationship Id="rId11" Type="http://schemas.openxmlformats.org/officeDocument/2006/relationships/image" Target="../media/image253.png"/><Relationship Id="rId24" Type="http://schemas.openxmlformats.org/officeDocument/2006/relationships/image" Target="../media/image266.png"/><Relationship Id="rId5" Type="http://schemas.openxmlformats.org/officeDocument/2006/relationships/image" Target="../media/image247.png"/><Relationship Id="rId15" Type="http://schemas.openxmlformats.org/officeDocument/2006/relationships/image" Target="../media/image257.png"/><Relationship Id="rId23" Type="http://schemas.openxmlformats.org/officeDocument/2006/relationships/image" Target="../media/image265.png"/><Relationship Id="rId28" Type="http://schemas.openxmlformats.org/officeDocument/2006/relationships/image" Target="../media/image270.png"/><Relationship Id="rId10" Type="http://schemas.openxmlformats.org/officeDocument/2006/relationships/image" Target="../media/image252.png"/><Relationship Id="rId19" Type="http://schemas.openxmlformats.org/officeDocument/2006/relationships/image" Target="../media/image261.png"/><Relationship Id="rId4" Type="http://schemas.openxmlformats.org/officeDocument/2006/relationships/image" Target="../media/image246.png"/><Relationship Id="rId9" Type="http://schemas.openxmlformats.org/officeDocument/2006/relationships/image" Target="../media/image251.png"/><Relationship Id="rId14" Type="http://schemas.openxmlformats.org/officeDocument/2006/relationships/image" Target="../media/image256.jpg"/><Relationship Id="rId22" Type="http://schemas.openxmlformats.org/officeDocument/2006/relationships/image" Target="../media/image264.png"/><Relationship Id="rId27" Type="http://schemas.openxmlformats.org/officeDocument/2006/relationships/image" Target="../media/image269.png"/><Relationship Id="rId30" Type="http://schemas.openxmlformats.org/officeDocument/2006/relationships/image" Target="../media/image272.png"/></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11.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83.png"/><Relationship Id="rId7" Type="http://schemas.openxmlformats.org/officeDocument/2006/relationships/image" Target="../media/image287.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0.png"/><Relationship Id="rId5" Type="http://schemas.openxmlformats.org/officeDocument/2006/relationships/image" Target="../media/image285.png"/><Relationship Id="rId10" Type="http://schemas.openxmlformats.org/officeDocument/2006/relationships/image" Target="../media/image289.png"/><Relationship Id="rId4" Type="http://schemas.openxmlformats.org/officeDocument/2006/relationships/image" Target="../media/image284.png"/><Relationship Id="rId9" Type="http://schemas.openxmlformats.org/officeDocument/2006/relationships/image" Target="../media/image288.png"/></Relationships>
</file>

<file path=ppt/slides/_rels/slide11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94.jp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114.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95.png"/><Relationship Id="rId5" Type="http://schemas.openxmlformats.org/officeDocument/2006/relationships/image" Target="../media/image299.png"/><Relationship Id="rId10" Type="http://schemas.openxmlformats.org/officeDocument/2006/relationships/image" Target="../media/image304.png"/><Relationship Id="rId4" Type="http://schemas.openxmlformats.org/officeDocument/2006/relationships/image" Target="../media/image298.png"/><Relationship Id="rId9" Type="http://schemas.openxmlformats.org/officeDocument/2006/relationships/image" Target="../media/image303.png"/></Relationships>
</file>

<file path=ppt/slides/_rels/slide11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1.png"/><Relationship Id="rId2" Type="http://schemas.openxmlformats.org/officeDocument/2006/relationships/image" Target="../media/image279.png"/><Relationship Id="rId1" Type="http://schemas.openxmlformats.org/officeDocument/2006/relationships/slideLayout" Target="../slideLayouts/slideLayout20.xml"/><Relationship Id="rId6" Type="http://schemas.openxmlformats.org/officeDocument/2006/relationships/image" Target="../media/image307.png"/><Relationship Id="rId5" Type="http://schemas.openxmlformats.org/officeDocument/2006/relationships/image" Target="../media/image278.png"/><Relationship Id="rId4" Type="http://schemas.openxmlformats.org/officeDocument/2006/relationships/image" Target="../media/image277.png"/></Relationships>
</file>

<file path=ppt/slides/_rels/slide119.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308.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8.png"/><Relationship Id="rId4" Type="http://schemas.openxmlformats.org/officeDocument/2006/relationships/image" Target="../media/image317.png"/></Relationships>
</file>

<file path=ppt/slides/_rels/slide121.xml.rels><?xml version="1.0" encoding="UTF-8" standalone="yes"?>
<Relationships xmlns="http://schemas.openxmlformats.org/package/2006/relationships"><Relationship Id="rId3" Type="http://schemas.openxmlformats.org/officeDocument/2006/relationships/image" Target="../media/image319.jp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22.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1.png"/><Relationship Id="rId3" Type="http://schemas.openxmlformats.org/officeDocument/2006/relationships/image" Target="../media/image322.png"/><Relationship Id="rId7" Type="http://schemas.openxmlformats.org/officeDocument/2006/relationships/image" Target="../media/image326.png"/><Relationship Id="rId12" Type="http://schemas.openxmlformats.org/officeDocument/2006/relationships/image" Target="../media/image281.png"/><Relationship Id="rId2" Type="http://schemas.openxmlformats.org/officeDocument/2006/relationships/image" Target="../media/image321.jp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image" Target="../media/image330.png"/><Relationship Id="rId5" Type="http://schemas.openxmlformats.org/officeDocument/2006/relationships/image" Target="../media/image324.png"/><Relationship Id="rId10" Type="http://schemas.openxmlformats.org/officeDocument/2006/relationships/image" Target="../media/image329.png"/><Relationship Id="rId4" Type="http://schemas.openxmlformats.org/officeDocument/2006/relationships/image" Target="../media/image323.png"/><Relationship Id="rId9" Type="http://schemas.openxmlformats.org/officeDocument/2006/relationships/image" Target="../media/image328.png"/></Relationships>
</file>

<file path=ppt/slides/_rels/slide123.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43.png"/><Relationship Id="rId18" Type="http://schemas.openxmlformats.org/officeDocument/2006/relationships/image" Target="../media/image348.png"/><Relationship Id="rId3" Type="http://schemas.openxmlformats.org/officeDocument/2006/relationships/image" Target="../media/image333.png"/><Relationship Id="rId21" Type="http://schemas.openxmlformats.org/officeDocument/2006/relationships/image" Target="../media/image351.png"/><Relationship Id="rId7" Type="http://schemas.openxmlformats.org/officeDocument/2006/relationships/image" Target="../media/image337.png"/><Relationship Id="rId12" Type="http://schemas.openxmlformats.org/officeDocument/2006/relationships/image" Target="../media/image342.png"/><Relationship Id="rId17" Type="http://schemas.openxmlformats.org/officeDocument/2006/relationships/image" Target="../media/image347.png"/><Relationship Id="rId2" Type="http://schemas.openxmlformats.org/officeDocument/2006/relationships/image" Target="../media/image332.jpg"/><Relationship Id="rId16" Type="http://schemas.openxmlformats.org/officeDocument/2006/relationships/image" Target="../media/image346.png"/><Relationship Id="rId20"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336.png"/><Relationship Id="rId11" Type="http://schemas.openxmlformats.org/officeDocument/2006/relationships/image" Target="../media/image341.png"/><Relationship Id="rId5" Type="http://schemas.openxmlformats.org/officeDocument/2006/relationships/image" Target="../media/image335.png"/><Relationship Id="rId15" Type="http://schemas.openxmlformats.org/officeDocument/2006/relationships/image" Target="../media/image345.png"/><Relationship Id="rId23" Type="http://schemas.openxmlformats.org/officeDocument/2006/relationships/image" Target="../media/image352.png"/><Relationship Id="rId10" Type="http://schemas.openxmlformats.org/officeDocument/2006/relationships/image" Target="../media/image340.png"/><Relationship Id="rId19" Type="http://schemas.openxmlformats.org/officeDocument/2006/relationships/image" Target="../media/image349.png"/><Relationship Id="rId4" Type="http://schemas.openxmlformats.org/officeDocument/2006/relationships/image" Target="../media/image334.png"/><Relationship Id="rId9" Type="http://schemas.openxmlformats.org/officeDocument/2006/relationships/image" Target="../media/image339.png"/><Relationship Id="rId14" Type="http://schemas.openxmlformats.org/officeDocument/2006/relationships/image" Target="../media/image344.png"/><Relationship Id="rId22" Type="http://schemas.openxmlformats.org/officeDocument/2006/relationships/image" Target="../media/image223.png"/></Relationships>
</file>

<file path=ppt/slides/_rels/slide12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20.xml"/><Relationship Id="rId5" Type="http://schemas.openxmlformats.org/officeDocument/2006/relationships/image" Target="../media/image356.jpg"/><Relationship Id="rId4" Type="http://schemas.openxmlformats.org/officeDocument/2006/relationships/image" Target="../media/image355.jpg"/></Relationships>
</file>

<file path=ppt/slides/_rels/slide125.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57.png"/><Relationship Id="rId7" Type="http://schemas.openxmlformats.org/officeDocument/2006/relationships/image" Target="../media/image358.png"/><Relationship Id="rId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363.png"/></Relationships>
</file>

<file path=ppt/slides/_rels/slide129.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363.png"/></Relationships>
</file>

<file path=ppt/slides/_rels/slide1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5" Type="http://schemas.openxmlformats.org/officeDocument/2006/relationships/image" Target="../media/image369.png"/><Relationship Id="rId4" Type="http://schemas.openxmlformats.org/officeDocument/2006/relationships/image" Target="../media/image242.png"/></Relationships>
</file>

<file path=ppt/slides/_rels/slide13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369.png"/><Relationship Id="rId5" Type="http://schemas.openxmlformats.org/officeDocument/2006/relationships/image" Target="../media/image242.png"/><Relationship Id="rId4" Type="http://schemas.openxmlformats.org/officeDocument/2006/relationships/image" Target="../media/image368.png"/></Relationships>
</file>

<file path=ppt/slides/_rels/slide13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372.png"/><Relationship Id="rId4" Type="http://schemas.openxmlformats.org/officeDocument/2006/relationships/image" Target="../media/image278.png"/></Relationships>
</file>

<file path=ppt/slides/_rels/slide134.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image" Target="../media/image376.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7.png"/></Relationships>
</file>

<file path=ppt/slides/_rels/slide137.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81.png"/></Relationships>
</file>

<file path=ppt/slides/_rels/slide139.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image" Target="../media/image383.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8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401.png"/><Relationship Id="rId13" Type="http://schemas.openxmlformats.org/officeDocument/2006/relationships/image" Target="../media/image406.jpg"/><Relationship Id="rId3" Type="http://schemas.openxmlformats.org/officeDocument/2006/relationships/image" Target="../media/image396.png"/><Relationship Id="rId7" Type="http://schemas.openxmlformats.org/officeDocument/2006/relationships/image" Target="../media/image400.jpg"/><Relationship Id="rId12" Type="http://schemas.openxmlformats.org/officeDocument/2006/relationships/image" Target="../media/image40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99.png"/><Relationship Id="rId11" Type="http://schemas.openxmlformats.org/officeDocument/2006/relationships/image" Target="../media/image404.png"/><Relationship Id="rId5" Type="http://schemas.openxmlformats.org/officeDocument/2006/relationships/image" Target="../media/image398.png"/><Relationship Id="rId10" Type="http://schemas.openxmlformats.org/officeDocument/2006/relationships/image" Target="../media/image403.png"/><Relationship Id="rId4" Type="http://schemas.openxmlformats.org/officeDocument/2006/relationships/image" Target="../media/image397.png"/><Relationship Id="rId9" Type="http://schemas.openxmlformats.org/officeDocument/2006/relationships/image" Target="../media/image402.png"/></Relationships>
</file>

<file path=ppt/slides/_rels/slide142.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7.pn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146.xml.rels><?xml version="1.0" encoding="UTF-8" standalone="yes"?>
<Relationships xmlns="http://schemas.openxmlformats.org/package/2006/relationships"><Relationship Id="rId2" Type="http://schemas.openxmlformats.org/officeDocument/2006/relationships/hyperlink" Target="https://docs.microsoft.com/en-us/azure/data-explorer/time-series-analysis"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1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2.xml"/><Relationship Id="rId4" Type="http://schemas.openxmlformats.org/officeDocument/2006/relationships/image" Target="../media/image4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m/search?q=recording+icon&amp;hl=en&amp;sxsrf=ACYBGNTKasBdd2JUo4ogGgIM7S2hf66szQ:1569208180502&amp;tbm=isch&amp;source=iu&amp;ictx=1&amp;fir=U3Wd-7ABdeUKaM%253A%252CluEnGeJPEINCNM%252C_&amp;vet=1&amp;usg=AI4_-kR3Afk18F-ZuisrWP7NJQTNXg9KTQ&amp;sa=X&amp;ved=2ahUKEwjGsbWB_OXkAhV86nMBHUAiBHAQ9QEwCnoECAcQGA#imgrc=U3Wd-7ABdeUKaM:"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google.com/search?q=chat+icon&amp;sxsrf=ACYBGNSKLjViy5h9I7Dgltx_popO-H9nUw:1569208107768&amp;tbm=isch&amp;source=iu&amp;ictx=1&amp;fir=q7zzud6mkPIXUM%253A%252Clh3Pv4uFlKVHgM%252C_&amp;vet=1&amp;usg=AI4_-kQzA5iAfohtmpJo2PD4CsVXUJTfsQ&amp;sa=X&amp;ved=2ahUKEwj9id7e--XkAhWKILcAHRzDBjIQ9QEwAHoECAcQBA#imgrc=q7zzud6mkPIXUM:" TargetMode="External"/><Relationship Id="rId5" Type="http://schemas.openxmlformats.org/officeDocument/2006/relationships/image" Target="../media/image5.png"/><Relationship Id="rId4" Type="http://schemas.openxmlformats.org/officeDocument/2006/relationships/hyperlink" Target="https://www.google.com/search?q=mute+icon&amp;sxsrf=ACYBGNSObrxxPlB6JpDXXhxx2SoLOWs5ZQ:1569208076022&amp;tbm=isch&amp;source=iu&amp;ictx=1&amp;fir=VQ8u1RtONXlU7M%253A%252Cp7hlxeNZONMY9M%252C_&amp;vet=1&amp;usg=AI4_-kQ1wnhT8Qf3wQBGRBikUuIntS9DQw&amp;sa=X&amp;ved=2ahUKEwjNvczP--XkAhUm7HMBHQgBB88Q9QEwDnoECAcQIA#imgrc=VQ8u1RtONXlU7M:" TargetMode="Externa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5.png"/><Relationship Id="rId1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6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hyperlink" Target="https://databricks.com/azure" TargetMode="External"/><Relationship Id="rId3" Type="http://schemas.openxmlformats.org/officeDocument/2006/relationships/hyperlink" Target="https://www.microsoft.com/en-us/server-cloud/products/sql-server-2016/" TargetMode="External"/><Relationship Id="rId7" Type="http://schemas.openxmlformats.org/officeDocument/2006/relationships/hyperlink" Target="https://azure.microsoft.com/en-us/services/hdinsigh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azure.microsoft.com/en-us/services/data-lake-store/" TargetMode="External"/><Relationship Id="rId11" Type="http://schemas.openxmlformats.org/officeDocument/2006/relationships/hyperlink" Target="https://azure.microsoft.com/en-us/services/postgresql" TargetMode="External"/><Relationship Id="rId5" Type="http://schemas.openxmlformats.org/officeDocument/2006/relationships/hyperlink" Target="https://azure.microsoft.com/en-us/services/sql-data-warehouse/" TargetMode="External"/><Relationship Id="rId10" Type="http://schemas.openxmlformats.org/officeDocument/2006/relationships/hyperlink" Target="https://azure.microsoft.com/en-us/services/cosmos-db/" TargetMode="External"/><Relationship Id="rId4" Type="http://schemas.openxmlformats.org/officeDocument/2006/relationships/hyperlink" Target="https://azure.microsoft.com/en-us/services/sql-database/" TargetMode="External"/><Relationship Id="rId9" Type="http://schemas.openxmlformats.org/officeDocument/2006/relationships/hyperlink" Target="https://azure.microsoft.com/en-us/services/data-lake-analytic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0.png"/><Relationship Id="rId9" Type="http://schemas.openxmlformats.org/officeDocument/2006/relationships/image" Target="../media/image112.png"/></Relationships>
</file>

<file path=ppt/slides/_rels/slide7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13.png"/><Relationship Id="rId12"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09.png"/><Relationship Id="rId15" Type="http://schemas.openxmlformats.org/officeDocument/2006/relationships/image" Target="../media/image123.png"/><Relationship Id="rId10" Type="http://schemas.openxmlformats.org/officeDocument/2006/relationships/image" Target="../media/image112.png"/><Relationship Id="rId4" Type="http://schemas.openxmlformats.org/officeDocument/2006/relationships/image" Target="../media/image117.png"/><Relationship Id="rId9" Type="http://schemas.openxmlformats.org/officeDocument/2006/relationships/image" Target="../media/image111.png"/><Relationship Id="rId14" Type="http://schemas.openxmlformats.org/officeDocument/2006/relationships/image" Target="../media/image122.png"/></Relationships>
</file>

<file path=ppt/slides/_rels/slide7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3" Type="http://schemas.openxmlformats.org/officeDocument/2006/relationships/image" Target="../media/image124.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37.xml"/><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22.png"/><Relationship Id="rId5" Type="http://schemas.openxmlformats.org/officeDocument/2006/relationships/image" Target="../media/image109.png"/><Relationship Id="rId15" Type="http://schemas.openxmlformats.org/officeDocument/2006/relationships/image" Target="../media/image134.png"/><Relationship Id="rId10"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29.png"/><Relationship Id="rId14" Type="http://schemas.openxmlformats.org/officeDocument/2006/relationships/image" Target="../media/image133.png"/></Relationships>
</file>

<file path=ppt/slides/_rels/slide7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1.png"/><Relationship Id="rId7"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43.png"/></Relationships>
</file>

<file path=ppt/slides/_rels/slide7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44.png"/><Relationship Id="rId7" Type="http://schemas.openxmlformats.org/officeDocument/2006/relationships/image" Target="../media/image109.png"/><Relationship Id="rId12"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14.png"/><Relationship Id="rId5" Type="http://schemas.openxmlformats.org/officeDocument/2006/relationships/image" Target="../media/image146.png"/><Relationship Id="rId10" Type="http://schemas.openxmlformats.org/officeDocument/2006/relationships/image" Target="../media/image143.png"/><Relationship Id="rId4" Type="http://schemas.openxmlformats.org/officeDocument/2006/relationships/image" Target="../media/image145.png"/><Relationship Id="rId9" Type="http://schemas.openxmlformats.org/officeDocument/2006/relationships/image" Target="../media/image142.png"/></Relationships>
</file>

<file path=ppt/slides/_rels/slide79.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5.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14.png"/><Relationship Id="rId5" Type="http://schemas.openxmlformats.org/officeDocument/2006/relationships/image" Target="../media/image149.png"/><Relationship Id="rId15" Type="http://schemas.openxmlformats.org/officeDocument/2006/relationships/image" Target="../media/image157.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s>
</file>

<file path=ppt/slides/_rels/slide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7.xml"/><Relationship Id="rId5" Type="http://schemas.openxmlformats.org/officeDocument/2006/relationships/image" Target="../media/image167.png"/><Relationship Id="rId4" Type="http://schemas.openxmlformats.org/officeDocument/2006/relationships/image" Target="../media/image166.png"/></Relationships>
</file>

<file path=ppt/slides/_rels/slide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169.png"/></Relationships>
</file>

<file path=ppt/slides/_rels/slide8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171.png"/></Relationships>
</file>

<file path=ppt/slides/_rels/slide8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5.svg"/><Relationship Id="rId2" Type="http://schemas.openxmlformats.org/officeDocument/2006/relationships/image" Target="../media/image195.png"/><Relationship Id="rId1" Type="http://schemas.openxmlformats.org/officeDocument/2006/relationships/slideLayout" Target="../slideLayouts/slideLayout7.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svg"/><Relationship Id="rId9" Type="http://schemas.openxmlformats.org/officeDocument/2006/relationships/image" Target="../media/image202.png"/></Relationships>
</file>

<file path=ppt/slides/_rels/slide9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07.jpg"/><Relationship Id="rId7" Type="http://schemas.openxmlformats.org/officeDocument/2006/relationships/image" Target="../media/image211.png"/><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image" Target="../media/image210.jpg"/><Relationship Id="rId5" Type="http://schemas.openxmlformats.org/officeDocument/2006/relationships/image" Target="../media/image209.png"/><Relationship Id="rId4" Type="http://schemas.openxmlformats.org/officeDocument/2006/relationships/image" Target="../media/image208.png"/></Relationships>
</file>

<file path=ppt/slides/_rels/slide9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213.png"/></Relationships>
</file>

<file path=ppt/slides/_rels/slide9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269302" y="1524000"/>
            <a:ext cx="6545155" cy="2285840"/>
          </a:xfrm>
          <a:prstGeom prst="rect">
            <a:avLst/>
          </a:prstGeom>
          <a:noFill/>
          <a:ln>
            <a:noFill/>
          </a:ln>
        </p:spPr>
        <p:txBody>
          <a:bodyPr spcFirstLastPara="1" wrap="square" lIns="146300" tIns="91425" rIns="146300" bIns="91425" anchor="t"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sz="5000">
                <a:latin typeface="Arial"/>
                <a:ea typeface="Arial"/>
                <a:cs typeface="Arial"/>
                <a:sym typeface="Arial"/>
              </a:rPr>
              <a:t>Modern Data Estate</a:t>
            </a:r>
            <a:br>
              <a:rPr lang="en-US" sz="5000">
                <a:latin typeface="Arial"/>
                <a:ea typeface="Arial"/>
                <a:cs typeface="Arial"/>
                <a:sym typeface="Arial"/>
              </a:rPr>
            </a:br>
            <a:r>
              <a:rPr lang="en-US" sz="5000">
                <a:latin typeface="Arial"/>
                <a:ea typeface="Arial"/>
                <a:cs typeface="Arial"/>
                <a:sym typeface="Arial"/>
              </a:rPr>
              <a:t>&amp;</a:t>
            </a:r>
            <a:br>
              <a:rPr lang="en-US" sz="5000">
                <a:latin typeface="Arial"/>
                <a:ea typeface="Arial"/>
                <a:cs typeface="Arial"/>
                <a:sym typeface="Arial"/>
              </a:rPr>
            </a:br>
            <a:r>
              <a:rPr lang="en-US" sz="5000">
                <a:latin typeface="Arial"/>
                <a:ea typeface="Arial"/>
                <a:cs typeface="Arial"/>
                <a:sym typeface="Arial"/>
              </a:rPr>
              <a:t>Advanced Analytics</a:t>
            </a:r>
            <a:br>
              <a:rPr lang="en-US" sz="5000">
                <a:latin typeface="Arial"/>
                <a:ea typeface="Arial"/>
                <a:cs typeface="Arial"/>
                <a:sym typeface="Arial"/>
              </a:rPr>
            </a:br>
            <a:br>
              <a:rPr lang="en-US" sz="5000">
                <a:latin typeface="Arial"/>
                <a:ea typeface="Arial"/>
                <a:cs typeface="Arial"/>
                <a:sym typeface="Arial"/>
              </a:rPr>
            </a:br>
            <a:br>
              <a:rPr lang="en-US" sz="2000">
                <a:latin typeface="Arial"/>
                <a:ea typeface="Arial"/>
                <a:cs typeface="Arial"/>
                <a:sym typeface="Arial"/>
              </a:rPr>
            </a:br>
            <a:endParaRPr sz="3600">
              <a:latin typeface="Arial"/>
              <a:ea typeface="Arial"/>
              <a:cs typeface="Arial"/>
              <a:sym typeface="Arial"/>
            </a:endParaRPr>
          </a:p>
        </p:txBody>
      </p:sp>
      <p:sp>
        <p:nvSpPr>
          <p:cNvPr id="113" name="Google Shape;113;p18"/>
          <p:cNvSpPr txBox="1">
            <a:spLocks noGrp="1"/>
          </p:cNvSpPr>
          <p:nvPr>
            <p:ph type="body" idx="1"/>
          </p:nvPr>
        </p:nvSpPr>
        <p:spPr>
          <a:xfrm>
            <a:off x="269302" y="4304651"/>
            <a:ext cx="6545155" cy="1792326"/>
          </a:xfrm>
          <a:prstGeom prst="rect">
            <a:avLst/>
          </a:prstGeom>
          <a:noFill/>
          <a:ln>
            <a:noFill/>
          </a:ln>
        </p:spPr>
        <p:txBody>
          <a:bodyPr spcFirstLastPara="1" wrap="square" lIns="146300" tIns="109725" rIns="146300" bIns="109725" anchor="t" anchorCtr="0">
            <a:noAutofit/>
          </a:bodyPr>
          <a:lstStyle/>
          <a:p>
            <a:pPr marL="0" lvl="0" indent="0" algn="l" rtl="0">
              <a:lnSpc>
                <a:spcPct val="90000"/>
              </a:lnSpc>
              <a:spcBef>
                <a:spcPts val="0"/>
              </a:spcBef>
              <a:spcAft>
                <a:spcPts val="0"/>
              </a:spcAft>
              <a:buClr>
                <a:schemeClr val="lt1"/>
              </a:buClr>
              <a:buSzPts val="2000"/>
              <a:buNone/>
            </a:pPr>
            <a:r>
              <a:rPr lang="en-US" sz="2000" b="1">
                <a:latin typeface="Arial"/>
                <a:ea typeface="Arial"/>
                <a:cs typeface="Arial"/>
                <a:sym typeface="Arial"/>
              </a:rPr>
              <a:t>Sashank Pappu</a:t>
            </a:r>
            <a:endParaRPr/>
          </a:p>
          <a:p>
            <a:pPr marL="0" lvl="0" indent="0" algn="l" rtl="0">
              <a:lnSpc>
                <a:spcPct val="90000"/>
              </a:lnSpc>
              <a:spcBef>
                <a:spcPts val="0"/>
              </a:spcBef>
              <a:spcAft>
                <a:spcPts val="0"/>
              </a:spcAft>
              <a:buClr>
                <a:schemeClr val="lt1"/>
              </a:buClr>
              <a:buSzPts val="2000"/>
              <a:buNone/>
            </a:pPr>
            <a:r>
              <a:rPr lang="en-US" sz="2000" b="1">
                <a:latin typeface="Arial"/>
                <a:ea typeface="Arial"/>
                <a:cs typeface="Arial"/>
                <a:sym typeface="Arial"/>
              </a:rPr>
              <a:t>Azure Data &amp; AI Specialist</a:t>
            </a:r>
            <a:endParaRPr/>
          </a:p>
        </p:txBody>
      </p:sp>
    </p:spTree>
  </p:cSld>
  <p:clrMapOvr>
    <a:masterClrMapping/>
  </p:clrMapOvr>
  <mc:AlternateContent xmlns:mc="http://schemas.openxmlformats.org/markup-compatibility/2006" xmlns:p14="http://schemas.microsoft.com/office/powerpoint/2010/main">
    <mc:Choice Requires="p14">
      <p:transition spd="slow" p14:dur="3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350"/>
                                        <p:tgtEl>
                                          <p:spTgt spid="112"/>
                                        </p:tgtEl>
                                      </p:cBhvr>
                                    </p:animEffect>
                                  </p:childTnLst>
                                </p:cTn>
                              </p:par>
                              <p:par>
                                <p:cTn id="8" presetID="10" presetClass="entr" presetSubtype="0" fill="hold" nodeType="withEffect">
                                  <p:stCondLst>
                                    <p:cond delay="200"/>
                                  </p:stCondLst>
                                  <p:childTnLst>
                                    <p:set>
                                      <p:cBhvr>
                                        <p:cTn id="9" dur="1" fill="hold">
                                          <p:stCondLst>
                                            <p:cond delay="0"/>
                                          </p:stCondLst>
                                        </p:cTn>
                                        <p:tgtEl>
                                          <p:spTgt spid="113">
                                            <p:txEl>
                                              <p:pRg st="0" end="0"/>
                                            </p:txEl>
                                          </p:spTgt>
                                        </p:tgtEl>
                                        <p:attrNameLst>
                                          <p:attrName>style.visibility</p:attrName>
                                        </p:attrNameLst>
                                      </p:cBhvr>
                                      <p:to>
                                        <p:strVal val="visible"/>
                                      </p:to>
                                    </p:set>
                                    <p:animEffect transition="in" filter="fade">
                                      <p:cBhvr>
                                        <p:cTn id="10" dur="350"/>
                                        <p:tgtEl>
                                          <p:spTgt spid="113">
                                            <p:txEl>
                                              <p:pRg st="0" end="0"/>
                                            </p:txEl>
                                          </p:spTgt>
                                        </p:tgtEl>
                                      </p:cBhvr>
                                    </p:animEffect>
                                  </p:childTnLst>
                                </p:cTn>
                              </p:par>
                              <p:par>
                                <p:cTn id="11" presetID="10" presetClass="entr" presetSubtype="0" fill="hold" nodeType="withEffect">
                                  <p:stCondLst>
                                    <p:cond delay="200"/>
                                  </p:stCondLst>
                                  <p:childTnLst>
                                    <p:set>
                                      <p:cBhvr>
                                        <p:cTn id="12" dur="1" fill="hold">
                                          <p:stCondLst>
                                            <p:cond delay="0"/>
                                          </p:stCondLst>
                                        </p:cTn>
                                        <p:tgtEl>
                                          <p:spTgt spid="113">
                                            <p:txEl>
                                              <p:pRg st="1" end="1"/>
                                            </p:txEl>
                                          </p:spTgt>
                                        </p:tgtEl>
                                        <p:attrNameLst>
                                          <p:attrName>style.visibility</p:attrName>
                                        </p:attrNameLst>
                                      </p:cBhvr>
                                      <p:to>
                                        <p:strVal val="visible"/>
                                      </p:to>
                                    </p:set>
                                    <p:animEffect transition="in" filter="fade">
                                      <p:cBhvr>
                                        <p:cTn id="13" dur="35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sp>
        <p:nvSpPr>
          <p:cNvPr id="259" name="Google Shape;259;p2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26"/>
          <p:cNvSpPr txBox="1">
            <a:spLocks noGrp="1"/>
          </p:cNvSpPr>
          <p:nvPr>
            <p:ph type="title"/>
          </p:nvPr>
        </p:nvSpPr>
        <p:spPr>
          <a:xfrm>
            <a:off x="635000" y="640823"/>
            <a:ext cx="3418659" cy="55831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Arial"/>
              <a:buNone/>
            </a:pPr>
            <a:r>
              <a:rPr lang="en-US" sz="5400"/>
              <a:t>Day 4-Outcome</a:t>
            </a:r>
            <a:endParaRPr/>
          </a:p>
        </p:txBody>
      </p:sp>
      <p:sp>
        <p:nvSpPr>
          <p:cNvPr id="261" name="Google Shape;261;p26"/>
          <p:cNvSpPr/>
          <p:nvPr/>
        </p:nvSpPr>
        <p:spPr>
          <a:xfrm rot="5400000">
            <a:off x="1627450" y="3462719"/>
            <a:ext cx="5410200" cy="18288"/>
          </a:xfrm>
          <a:custGeom>
            <a:avLst/>
            <a:gdLst/>
            <a:ahLst/>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62" name="Google Shape;262;p26"/>
          <p:cNvGrpSpPr/>
          <p:nvPr/>
        </p:nvGrpSpPr>
        <p:grpSpPr>
          <a:xfrm>
            <a:off x="4648018" y="643525"/>
            <a:ext cx="6900512" cy="5530734"/>
            <a:chOff x="0" y="2703"/>
            <a:chExt cx="6900512" cy="5530734"/>
          </a:xfrm>
        </p:grpSpPr>
        <p:cxnSp>
          <p:nvCxnSpPr>
            <p:cNvPr id="263" name="Google Shape;263;p26"/>
            <p:cNvCxnSpPr/>
            <p:nvPr/>
          </p:nvCxnSpPr>
          <p:spPr>
            <a:xfrm>
              <a:off x="0" y="2703"/>
              <a:ext cx="6900512"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64" name="Google Shape;264;p26"/>
            <p:cNvSpPr/>
            <p:nvPr/>
          </p:nvSpPr>
          <p:spPr>
            <a:xfrm>
              <a:off x="0" y="2703"/>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txBox="1"/>
            <p:nvPr/>
          </p:nvSpPr>
          <p:spPr>
            <a:xfrm>
              <a:off x="0" y="2703"/>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Data movement in Azure Synapse Pipelines</a:t>
              </a:r>
              <a:endParaRPr/>
            </a:p>
          </p:txBody>
        </p:sp>
        <p:cxnSp>
          <p:nvCxnSpPr>
            <p:cNvPr id="266" name="Google Shape;266;p26"/>
            <p:cNvCxnSpPr/>
            <p:nvPr/>
          </p:nvCxnSpPr>
          <p:spPr>
            <a:xfrm>
              <a:off x="0" y="924492"/>
              <a:ext cx="6900512"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267" name="Google Shape;267;p26"/>
            <p:cNvSpPr/>
            <p:nvPr/>
          </p:nvSpPr>
          <p:spPr>
            <a:xfrm>
              <a:off x="0" y="924492"/>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txBox="1"/>
            <p:nvPr/>
          </p:nvSpPr>
          <p:spPr>
            <a:xfrm>
              <a:off x="0" y="924492"/>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Transformation in Azure Synapse Pipelines</a:t>
              </a:r>
              <a:endParaRPr/>
            </a:p>
          </p:txBody>
        </p:sp>
        <p:cxnSp>
          <p:nvCxnSpPr>
            <p:cNvPr id="269" name="Google Shape;269;p26"/>
            <p:cNvCxnSpPr/>
            <p:nvPr/>
          </p:nvCxnSpPr>
          <p:spPr>
            <a:xfrm>
              <a:off x="0" y="1846281"/>
              <a:ext cx="6900512" cy="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sp>
          <p:nvSpPr>
            <p:cNvPr id="270" name="Google Shape;270;p26"/>
            <p:cNvSpPr/>
            <p:nvPr/>
          </p:nvSpPr>
          <p:spPr>
            <a:xfrm>
              <a:off x="0" y="1846281"/>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txBox="1"/>
            <p:nvPr/>
          </p:nvSpPr>
          <p:spPr>
            <a:xfrm>
              <a:off x="0" y="1846281"/>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Integrate a Synapse workspace and Power BI</a:t>
              </a:r>
              <a:endParaRPr/>
            </a:p>
          </p:txBody>
        </p:sp>
        <p:cxnSp>
          <p:nvCxnSpPr>
            <p:cNvPr id="272" name="Google Shape;272;p26"/>
            <p:cNvCxnSpPr/>
            <p:nvPr/>
          </p:nvCxnSpPr>
          <p:spPr>
            <a:xfrm>
              <a:off x="0" y="2768070"/>
              <a:ext cx="6900512" cy="0"/>
            </a:xfrm>
            <a:prstGeom prst="straightConnector1">
              <a:avLst/>
            </a:prstGeom>
            <a:solidFill>
              <a:srgbClr val="599BD5"/>
            </a:solidFill>
            <a:ln w="12700" cap="flat" cmpd="sng">
              <a:solidFill>
                <a:srgbClr val="599BD5"/>
              </a:solidFill>
              <a:prstDash val="solid"/>
              <a:miter lim="800000"/>
              <a:headEnd type="none" w="sm" len="sm"/>
              <a:tailEnd type="none" w="sm" len="sm"/>
            </a:ln>
          </p:spPr>
        </p:cxnSp>
        <p:sp>
          <p:nvSpPr>
            <p:cNvPr id="273" name="Google Shape;273;p26"/>
            <p:cNvSpPr/>
            <p:nvPr/>
          </p:nvSpPr>
          <p:spPr>
            <a:xfrm>
              <a:off x="0" y="2768070"/>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txBox="1"/>
            <p:nvPr/>
          </p:nvSpPr>
          <p:spPr>
            <a:xfrm>
              <a:off x="0" y="2768070"/>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Optimize integration with Power BI</a:t>
              </a:r>
              <a:endParaRPr/>
            </a:p>
          </p:txBody>
        </p:sp>
        <p:cxnSp>
          <p:nvCxnSpPr>
            <p:cNvPr id="275" name="Google Shape;275;p26"/>
            <p:cNvCxnSpPr/>
            <p:nvPr/>
          </p:nvCxnSpPr>
          <p:spPr>
            <a:xfrm>
              <a:off x="0" y="3689859"/>
              <a:ext cx="6900512" cy="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sp>
          <p:nvSpPr>
            <p:cNvPr id="276" name="Google Shape;276;p26"/>
            <p:cNvSpPr/>
            <p:nvPr/>
          </p:nvSpPr>
          <p:spPr>
            <a:xfrm>
              <a:off x="0" y="3689859"/>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txBox="1"/>
            <p:nvPr/>
          </p:nvSpPr>
          <p:spPr>
            <a:xfrm>
              <a:off x="0" y="3689859"/>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Improve query performance</a:t>
              </a:r>
              <a:endParaRPr/>
            </a:p>
          </p:txBody>
        </p:sp>
        <p:cxnSp>
          <p:nvCxnSpPr>
            <p:cNvPr id="278" name="Google Shape;278;p26"/>
            <p:cNvCxnSpPr/>
            <p:nvPr/>
          </p:nvCxnSpPr>
          <p:spPr>
            <a:xfrm>
              <a:off x="0" y="4611648"/>
              <a:ext cx="6900512"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79" name="Google Shape;279;p26"/>
            <p:cNvSpPr/>
            <p:nvPr/>
          </p:nvSpPr>
          <p:spPr>
            <a:xfrm>
              <a:off x="0" y="4611648"/>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txBox="1"/>
            <p:nvPr/>
          </p:nvSpPr>
          <p:spPr>
            <a:xfrm>
              <a:off x="0" y="4611648"/>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Visualize data with SQL serverless and create a Power BI report</a:t>
              </a:r>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84"/>
          <p:cNvSpPr txBox="1">
            <a:spLocks noGrp="1"/>
          </p:cNvSpPr>
          <p:nvPr>
            <p:ph type="title"/>
          </p:nvPr>
        </p:nvSpPr>
        <p:spPr>
          <a:xfrm>
            <a:off x="427229" y="223038"/>
            <a:ext cx="11271425"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folders</a:t>
            </a:r>
            <a:endParaRPr/>
          </a:p>
        </p:txBody>
      </p:sp>
      <p:sp>
        <p:nvSpPr>
          <p:cNvPr id="2080" name="Google Shape;2080;p84"/>
          <p:cNvSpPr txBox="1">
            <a:spLocks noGrp="1"/>
          </p:cNvSpPr>
          <p:nvPr>
            <p:ph type="body" idx="1"/>
          </p:nvPr>
        </p:nvSpPr>
        <p:spPr>
          <a:xfrm>
            <a:off x="427230" y="1130241"/>
            <a:ext cx="5401717" cy="5279564"/>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a:p>
          <a:p>
            <a:pPr marL="0" lvl="0" indent="0" algn="l" rtl="0">
              <a:lnSpc>
                <a:spcPct val="100000"/>
              </a:lnSpc>
              <a:spcBef>
                <a:spcPts val="600"/>
              </a:spcBef>
              <a:spcAft>
                <a:spcPts val="0"/>
              </a:spcAft>
              <a:buClr>
                <a:srgbClr val="000000"/>
              </a:buClr>
              <a:buSzPts val="1589"/>
              <a:buNone/>
            </a:pPr>
            <a:r>
              <a:rPr lang="en-US" sz="1765"/>
              <a:t>Uses OPENROWSET function to access data from</a:t>
            </a:r>
            <a:endParaRPr/>
          </a:p>
          <a:p>
            <a:pPr marL="0" lvl="0" indent="0" algn="l" rtl="0">
              <a:lnSpc>
                <a:spcPct val="100000"/>
              </a:lnSpc>
              <a:spcBef>
                <a:spcPts val="600"/>
              </a:spcBef>
              <a:spcAft>
                <a:spcPts val="0"/>
              </a:spcAft>
              <a:buClr>
                <a:srgbClr val="000000"/>
              </a:buClr>
              <a:buSzPts val="1589"/>
              <a:buNone/>
            </a:pPr>
            <a:r>
              <a:rPr lang="en-US" sz="1765"/>
              <a:t>multiple files  or folders </a:t>
            </a:r>
            <a:endParaRPr/>
          </a:p>
          <a:p>
            <a:pPr marL="0" lvl="0" indent="0" algn="l" rtl="0">
              <a:lnSpc>
                <a:spcPct val="100000"/>
              </a:lnSpc>
              <a:spcBef>
                <a:spcPts val="600"/>
              </a:spcBef>
              <a:spcAft>
                <a:spcPts val="0"/>
              </a:spcAft>
              <a:buClr>
                <a:srgbClr val="000000"/>
              </a:buClr>
              <a:buSzPts val="1589"/>
              <a:buNone/>
            </a:pPr>
            <a:endParaRPr sz="1765"/>
          </a:p>
          <a:p>
            <a:pPr marL="0" lvl="0" indent="0" algn="l" rtl="0">
              <a:lnSpc>
                <a:spcPct val="110000"/>
              </a:lnSpc>
              <a:spcBef>
                <a:spcPts val="600"/>
              </a:spcBef>
              <a:spcAft>
                <a:spcPts val="0"/>
              </a:spcAft>
              <a:buClr>
                <a:schemeClr val="dk2"/>
              </a:buClr>
              <a:buSzPts val="1765"/>
              <a:buNone/>
            </a:pPr>
            <a:r>
              <a:rPr lang="en-US" sz="1961">
                <a:solidFill>
                  <a:schemeClr val="dk2"/>
                </a:solidFill>
                <a:latin typeface="Arial"/>
                <a:ea typeface="Arial"/>
                <a:cs typeface="Arial"/>
                <a:sym typeface="Arial"/>
              </a:rPr>
              <a:t>Benefits</a:t>
            </a:r>
            <a:endParaRPr/>
          </a:p>
          <a:p>
            <a:pPr marL="280121" lvl="0" indent="-280121" algn="l" rtl="0">
              <a:lnSpc>
                <a:spcPct val="100000"/>
              </a:lnSpc>
              <a:spcBef>
                <a:spcPts val="600"/>
              </a:spcBef>
              <a:spcAft>
                <a:spcPts val="0"/>
              </a:spcAft>
              <a:buClr>
                <a:srgbClr val="000000"/>
              </a:buClr>
              <a:buSzPts val="1589"/>
              <a:buFont typeface="Arial"/>
              <a:buChar char="•"/>
            </a:pPr>
            <a:r>
              <a:rPr lang="en-US" sz="1765"/>
              <a:t>Offers reading multiple files/folders through usage of wildcards</a:t>
            </a:r>
            <a:endParaRPr/>
          </a:p>
          <a:p>
            <a:pPr marL="280121" lvl="0" indent="-280121" algn="l" rtl="0">
              <a:lnSpc>
                <a:spcPct val="100000"/>
              </a:lnSpc>
              <a:spcBef>
                <a:spcPts val="600"/>
              </a:spcBef>
              <a:spcAft>
                <a:spcPts val="0"/>
              </a:spcAft>
              <a:buClr>
                <a:srgbClr val="000000"/>
              </a:buClr>
              <a:buSzPts val="1589"/>
              <a:buFont typeface="Arial"/>
              <a:buChar char="•"/>
            </a:pPr>
            <a:r>
              <a:rPr lang="en-US" sz="1765"/>
              <a:t>Offers reading specific file/folder </a:t>
            </a:r>
            <a:endParaRPr/>
          </a:p>
          <a:p>
            <a:pPr marL="280121" lvl="0" indent="-280121" algn="l" rtl="0">
              <a:lnSpc>
                <a:spcPct val="100000"/>
              </a:lnSpc>
              <a:spcBef>
                <a:spcPts val="600"/>
              </a:spcBef>
              <a:spcAft>
                <a:spcPts val="0"/>
              </a:spcAft>
              <a:buClr>
                <a:srgbClr val="000000"/>
              </a:buClr>
              <a:buSzPts val="1589"/>
              <a:buFont typeface="Arial"/>
              <a:buChar char="•"/>
            </a:pPr>
            <a:r>
              <a:rPr lang="en-US" sz="1765"/>
              <a:t>Supports use of multiple wildcards</a:t>
            </a:r>
            <a:endParaRPr/>
          </a:p>
          <a:p>
            <a:pPr marL="0" lvl="0" indent="0" algn="l" rtl="0">
              <a:lnSpc>
                <a:spcPct val="100000"/>
              </a:lnSpc>
              <a:spcBef>
                <a:spcPts val="600"/>
              </a:spcBef>
              <a:spcAft>
                <a:spcPts val="0"/>
              </a:spcAft>
              <a:buClr>
                <a:srgbClr val="000000"/>
              </a:buClr>
              <a:buSzPts val="1440"/>
              <a:buNone/>
            </a:pPr>
            <a:endParaRPr sz="1600"/>
          </a:p>
        </p:txBody>
      </p:sp>
      <p:sp>
        <p:nvSpPr>
          <p:cNvPr id="2081" name="Google Shape;2081;p84"/>
          <p:cNvSpPr/>
          <p:nvPr/>
        </p:nvSpPr>
        <p:spPr>
          <a:xfrm>
            <a:off x="5828947" y="1130457"/>
            <a:ext cx="6095136" cy="4893647"/>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D73A49"/>
                </a:solidFill>
                <a:latin typeface="Arial"/>
                <a:ea typeface="Arial"/>
                <a:cs typeface="Arial"/>
                <a:sym typeface="Arial"/>
              </a:rPr>
              <a:t>SELECT</a:t>
            </a:r>
            <a:r>
              <a:rPr lang="en-US" sz="1200">
                <a:solidFill>
                  <a:srgbClr val="24292E"/>
                </a:solidFill>
                <a:latin typeface="Arial"/>
                <a:ea typeface="Arial"/>
                <a:cs typeface="Arial"/>
                <a:sym typeface="Arial"/>
              </a:rPr>
              <a:t> YEAR(pickup_datetime) </a:t>
            </a:r>
            <a:r>
              <a:rPr lang="en-US" sz="1200">
                <a:solidFill>
                  <a:srgbClr val="D73A49"/>
                </a:solidFill>
                <a:latin typeface="Arial"/>
                <a:ea typeface="Arial"/>
                <a:cs typeface="Arial"/>
                <a:sym typeface="Arial"/>
              </a:rPr>
              <a:t>as</a:t>
            </a:r>
            <a:r>
              <a:rPr lang="en-US" sz="1200">
                <a:solidFill>
                  <a:srgbClr val="24292E"/>
                </a:solidFill>
                <a:latin typeface="Arial"/>
                <a:ea typeface="Arial"/>
                <a:cs typeface="Arial"/>
                <a:sym typeface="Arial"/>
              </a:rPr>
              <a:t> [year], </a:t>
            </a:r>
            <a:r>
              <a:rPr lang="en-US" sz="1200">
                <a:solidFill>
                  <a:srgbClr val="005CC5"/>
                </a:solidFill>
                <a:latin typeface="Arial"/>
                <a:ea typeface="Arial"/>
                <a:cs typeface="Arial"/>
                <a:sym typeface="Arial"/>
              </a:rPr>
              <a:t>SUM</a:t>
            </a:r>
            <a:r>
              <a:rPr lang="en-US" sz="1200">
                <a:solidFill>
                  <a:srgbClr val="24292E"/>
                </a:solidFill>
                <a:latin typeface="Arial"/>
                <a:ea typeface="Arial"/>
                <a:cs typeface="Arial"/>
                <a:sym typeface="Arial"/>
              </a:rPr>
              <a:t>(passenger_count) </a:t>
            </a:r>
            <a:r>
              <a:rPr lang="en-US" sz="1200">
                <a:solidFill>
                  <a:srgbClr val="D73A49"/>
                </a:solidFill>
                <a:latin typeface="Arial"/>
                <a:ea typeface="Arial"/>
                <a:cs typeface="Arial"/>
                <a:sym typeface="Arial"/>
              </a:rPr>
              <a:t>AS</a:t>
            </a:r>
            <a:r>
              <a:rPr lang="en-US" sz="1200">
                <a:solidFill>
                  <a:srgbClr val="24292E"/>
                </a:solidFill>
                <a:latin typeface="Arial"/>
                <a:ea typeface="Arial"/>
                <a:cs typeface="Arial"/>
                <a:sym typeface="Arial"/>
              </a:rPr>
              <a:t> passengers_total, </a:t>
            </a:r>
            <a:r>
              <a:rPr lang="en-US" sz="1200">
                <a:solidFill>
                  <a:srgbClr val="005CC5"/>
                </a:solidFill>
                <a:latin typeface="Arial"/>
                <a:ea typeface="Arial"/>
                <a:cs typeface="Arial"/>
                <a:sym typeface="Arial"/>
              </a:rPr>
              <a:t>COUNT</a:t>
            </a:r>
            <a:r>
              <a:rPr lang="en-US" sz="1200">
                <a:solidFill>
                  <a:srgbClr val="24292E"/>
                </a:solidFill>
                <a:latin typeface="Arial"/>
                <a:ea typeface="Arial"/>
                <a:cs typeface="Arial"/>
                <a:sym typeface="Arial"/>
              </a:rPr>
              <a:t>(</a:t>
            </a:r>
            <a:r>
              <a:rPr lang="en-US" sz="1200">
                <a:solidFill>
                  <a:srgbClr val="D73A49"/>
                </a:solidFill>
                <a:latin typeface="Arial"/>
                <a:ea typeface="Arial"/>
                <a:cs typeface="Arial"/>
                <a:sym typeface="Arial"/>
              </a:rPr>
              <a:t>*</a:t>
            </a:r>
            <a:r>
              <a:rPr lang="en-US" sz="1200">
                <a:solidFill>
                  <a:srgbClr val="24292E"/>
                </a:solidFill>
                <a:latin typeface="Arial"/>
                <a:ea typeface="Arial"/>
                <a:cs typeface="Arial"/>
                <a:sym typeface="Arial"/>
              </a:rPr>
              <a:t>) </a:t>
            </a:r>
            <a:r>
              <a:rPr lang="en-US" sz="1200">
                <a:solidFill>
                  <a:srgbClr val="D73A49"/>
                </a:solidFill>
                <a:latin typeface="Arial"/>
                <a:ea typeface="Arial"/>
                <a:cs typeface="Arial"/>
                <a:sym typeface="Arial"/>
              </a:rPr>
              <a:t>AS</a:t>
            </a:r>
            <a:r>
              <a:rPr lang="en-US" sz="1200">
                <a:solidFill>
                  <a:srgbClr val="24292E"/>
                </a:solidFill>
                <a:latin typeface="Arial"/>
                <a:ea typeface="Arial"/>
                <a:cs typeface="Arial"/>
                <a:sym typeface="Arial"/>
              </a:rPr>
              <a:t> [rides_total] </a:t>
            </a:r>
            <a:endParaRPr/>
          </a:p>
          <a:p>
            <a:pPr marL="0" marR="0" lvl="0" indent="0" algn="l" rtl="0">
              <a:spcBef>
                <a:spcPts val="0"/>
              </a:spcBef>
              <a:spcAft>
                <a:spcPts val="0"/>
              </a:spcAft>
              <a:buNone/>
            </a:pPr>
            <a:r>
              <a:rPr lang="en-US" sz="1200">
                <a:solidFill>
                  <a:srgbClr val="D73A49"/>
                </a:solidFill>
                <a:latin typeface="Arial"/>
                <a:ea typeface="Arial"/>
                <a:cs typeface="Arial"/>
                <a:sym typeface="Arial"/>
              </a:rPr>
              <a:t>FROM</a:t>
            </a:r>
            <a:r>
              <a:rPr lang="en-US" sz="1200">
                <a:solidFill>
                  <a:srgbClr val="24292E"/>
                </a:solidFill>
                <a:latin typeface="Arial"/>
                <a:ea typeface="Arial"/>
                <a:cs typeface="Arial"/>
                <a:sym typeface="Arial"/>
              </a:rPr>
              <a:t> OPENROWSET( </a:t>
            </a:r>
            <a:endParaRPr/>
          </a:p>
          <a:p>
            <a:pPr marL="0" marR="0" lvl="0" indent="0" algn="l" rtl="0">
              <a:spcBef>
                <a:spcPts val="0"/>
              </a:spcBef>
              <a:spcAft>
                <a:spcPts val="0"/>
              </a:spcAft>
              <a:buNone/>
            </a:pPr>
            <a:r>
              <a:rPr lang="en-US" sz="1200">
                <a:solidFill>
                  <a:srgbClr val="24292E"/>
                </a:solidFill>
                <a:latin typeface="Arial"/>
                <a:ea typeface="Arial"/>
                <a:cs typeface="Arial"/>
                <a:sym typeface="Arial"/>
              </a:rPr>
              <a:t>BULK </a:t>
            </a:r>
            <a:r>
              <a:rPr lang="en-US" sz="1200">
                <a:solidFill>
                  <a:srgbClr val="032F62"/>
                </a:solidFill>
                <a:latin typeface="Arial"/>
                <a:ea typeface="Arial"/>
                <a:cs typeface="Arial"/>
                <a:sym typeface="Arial"/>
              </a:rPr>
              <a:t>'https://XXX.blob.core.windows.net/csv/taxi/*.*’</a:t>
            </a:r>
            <a:r>
              <a:rPr lang="en-US" sz="1200">
                <a:solidFill>
                  <a:srgbClr val="24292E"/>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4292E"/>
                </a:solidFill>
                <a:latin typeface="Arial"/>
                <a:ea typeface="Arial"/>
                <a:cs typeface="Arial"/>
                <a:sym typeface="Arial"/>
              </a:rPr>
              <a:t>FORMAT </a:t>
            </a:r>
            <a:r>
              <a:rPr lang="en-US" sz="1200">
                <a:solidFill>
                  <a:srgbClr val="D73A49"/>
                </a:solidFill>
                <a:latin typeface="Arial"/>
                <a:ea typeface="Arial"/>
                <a:cs typeface="Arial"/>
                <a:sym typeface="Arial"/>
              </a:rPr>
              <a:t>=</a:t>
            </a:r>
            <a:r>
              <a:rPr lang="en-US" sz="1200">
                <a:solidFill>
                  <a:srgbClr val="24292E"/>
                </a:solidFill>
                <a:latin typeface="Arial"/>
                <a:ea typeface="Arial"/>
                <a:cs typeface="Arial"/>
                <a:sym typeface="Arial"/>
              </a:rPr>
              <a:t> </a:t>
            </a:r>
            <a:r>
              <a:rPr lang="en-US" sz="1200">
                <a:solidFill>
                  <a:srgbClr val="032F62"/>
                </a:solidFill>
                <a:latin typeface="Arial"/>
                <a:ea typeface="Arial"/>
                <a:cs typeface="Arial"/>
                <a:sym typeface="Arial"/>
              </a:rPr>
              <a:t>'CSV’</a:t>
            </a:r>
            <a:endParaRPr/>
          </a:p>
          <a:p>
            <a:pPr marL="0" marR="0" lvl="0" indent="0" algn="l" rtl="0">
              <a:spcBef>
                <a:spcPts val="0"/>
              </a:spcBef>
              <a:spcAft>
                <a:spcPts val="0"/>
              </a:spcAft>
              <a:buNone/>
            </a:pPr>
            <a:r>
              <a:rPr lang="en-US" sz="1200">
                <a:solidFill>
                  <a:srgbClr val="24292E"/>
                </a:solidFill>
                <a:latin typeface="Arial"/>
                <a:ea typeface="Arial"/>
                <a:cs typeface="Arial"/>
                <a:sym typeface="Arial"/>
              </a:rPr>
              <a:t>, FIRSTROW </a:t>
            </a:r>
            <a:r>
              <a:rPr lang="en-US" sz="1200">
                <a:solidFill>
                  <a:srgbClr val="D73A49"/>
                </a:solidFill>
                <a:latin typeface="Arial"/>
                <a:ea typeface="Arial"/>
                <a:cs typeface="Arial"/>
                <a:sym typeface="Arial"/>
              </a:rPr>
              <a:t>=</a:t>
            </a:r>
            <a:r>
              <a:rPr lang="en-US" sz="1200">
                <a:solidFill>
                  <a:srgbClr val="24292E"/>
                </a:solidFill>
                <a:latin typeface="Arial"/>
                <a:ea typeface="Arial"/>
                <a:cs typeface="Arial"/>
                <a:sym typeface="Arial"/>
              </a:rPr>
              <a:t> </a:t>
            </a:r>
            <a:r>
              <a:rPr lang="en-US" sz="1200">
                <a:solidFill>
                  <a:srgbClr val="005CC5"/>
                </a:solidFill>
                <a:latin typeface="Arial"/>
                <a:ea typeface="Arial"/>
                <a:cs typeface="Arial"/>
                <a:sym typeface="Arial"/>
              </a:rPr>
              <a:t>2</a:t>
            </a:r>
            <a:r>
              <a:rPr lang="en-US" sz="1200">
                <a:solidFill>
                  <a:srgbClr val="24292E"/>
                </a:solidFill>
                <a:latin typeface="Arial"/>
                <a:ea typeface="Arial"/>
                <a:cs typeface="Arial"/>
                <a:sym typeface="Arial"/>
              </a:rPr>
              <a:t> ) </a:t>
            </a:r>
            <a:endParaRPr/>
          </a:p>
          <a:p>
            <a:pPr marL="0" marR="0" lvl="0" indent="0" algn="l" rtl="0">
              <a:spcBef>
                <a:spcPts val="0"/>
              </a:spcBef>
              <a:spcAft>
                <a:spcPts val="0"/>
              </a:spcAft>
              <a:buNone/>
            </a:pPr>
            <a:r>
              <a:rPr lang="en-US" sz="1200">
                <a:solidFill>
                  <a:srgbClr val="24292E"/>
                </a:solidFill>
                <a:latin typeface="Arial"/>
                <a:ea typeface="Arial"/>
                <a:cs typeface="Arial"/>
                <a:sym typeface="Arial"/>
              </a:rPr>
              <a:t>WITH (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vendor_id </a:t>
            </a:r>
            <a:r>
              <a:rPr lang="en-US" sz="1200" b="0" i="0" u="none" strike="noStrike" cap="none">
                <a:solidFill>
                  <a:srgbClr val="D73A49"/>
                </a:solidFill>
                <a:latin typeface="Arial"/>
                <a:ea typeface="Arial"/>
                <a:cs typeface="Arial"/>
                <a:sym typeface="Arial"/>
              </a:rPr>
              <a:t>VARCHAR</a:t>
            </a:r>
            <a:r>
              <a:rPr lang="en-US" sz="1200" b="0" i="0" u="none" strike="noStrike" cap="none">
                <a:solidFill>
                  <a:srgbClr val="24292E"/>
                </a:solidFill>
                <a:latin typeface="Arial"/>
                <a:ea typeface="Arial"/>
                <a:cs typeface="Arial"/>
                <a:sym typeface="Arial"/>
              </a:rPr>
              <a:t>(</a:t>
            </a:r>
            <a:r>
              <a:rPr lang="en-US" sz="1200" b="0" i="0" u="none" strike="noStrike" cap="none">
                <a:solidFill>
                  <a:srgbClr val="005CC5"/>
                </a:solidFill>
                <a:latin typeface="Arial"/>
                <a:ea typeface="Arial"/>
                <a:cs typeface="Arial"/>
                <a:sym typeface="Arial"/>
              </a:rPr>
              <a:t>100</a:t>
            </a:r>
            <a:r>
              <a:rPr lang="en-US" sz="1200" b="0" i="0" u="none" strike="noStrike" cap="none">
                <a:solidFill>
                  <a:srgbClr val="24292E"/>
                </a:solidFill>
                <a:latin typeface="Arial"/>
                <a:ea typeface="Arial"/>
                <a:cs typeface="Arial"/>
                <a:sym typeface="Arial"/>
              </a:rPr>
              <a:t>) COLLATE Latin1_General_BIN2,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pickup_datetime DATETIME2,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dropoff_datetime DATETIME2,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passenger_count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trip_distance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rate_code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store_and_fwd_flag </a:t>
            </a:r>
            <a:r>
              <a:rPr lang="en-US" sz="1200" b="0" i="0" u="none" strike="noStrike" cap="none">
                <a:solidFill>
                  <a:srgbClr val="D73A49"/>
                </a:solidFill>
                <a:latin typeface="Arial"/>
                <a:ea typeface="Arial"/>
                <a:cs typeface="Arial"/>
                <a:sym typeface="Arial"/>
              </a:rPr>
              <a:t>VARCHAR</a:t>
            </a:r>
            <a:r>
              <a:rPr lang="en-US" sz="1200" b="0" i="0" u="none" strike="noStrike" cap="none">
                <a:solidFill>
                  <a:srgbClr val="24292E"/>
                </a:solidFill>
                <a:latin typeface="Arial"/>
                <a:ea typeface="Arial"/>
                <a:cs typeface="Arial"/>
                <a:sym typeface="Arial"/>
              </a:rPr>
              <a:t>(</a:t>
            </a:r>
            <a:r>
              <a:rPr lang="en-US" sz="1200" b="0" i="0" u="none" strike="noStrike" cap="none">
                <a:solidFill>
                  <a:srgbClr val="005CC5"/>
                </a:solidFill>
                <a:latin typeface="Arial"/>
                <a:ea typeface="Arial"/>
                <a:cs typeface="Arial"/>
                <a:sym typeface="Arial"/>
              </a:rPr>
              <a:t>100</a:t>
            </a:r>
            <a:r>
              <a:rPr lang="en-US" sz="1200" b="0" i="0" u="none" strike="noStrike" cap="none">
                <a:solidFill>
                  <a:srgbClr val="24292E"/>
                </a:solidFill>
                <a:latin typeface="Arial"/>
                <a:ea typeface="Arial"/>
                <a:cs typeface="Arial"/>
                <a:sym typeface="Arial"/>
              </a:rPr>
              <a:t>) COLLATE Latin1_General_BIN2,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pickup_location_id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dropoff_location_id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payment_type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fare_amount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extra FLOAT, mta_tax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tip_amount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tolls_amount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improvement_surcharge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total_amount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 </a:t>
            </a:r>
            <a:r>
              <a:rPr lang="en-US" sz="1200" b="0" i="0" u="none" strike="noStrike" cap="none">
                <a:solidFill>
                  <a:srgbClr val="D73A49"/>
                </a:solidFill>
                <a:latin typeface="Arial"/>
                <a:ea typeface="Arial"/>
                <a:cs typeface="Arial"/>
                <a:sym typeface="Arial"/>
              </a:rPr>
              <a:t>AS</a:t>
            </a:r>
            <a:r>
              <a:rPr lang="en-US" sz="1200" b="0" i="0" u="none" strike="noStrike" cap="none">
                <a:solidFill>
                  <a:srgbClr val="24292E"/>
                </a:solidFill>
                <a:latin typeface="Arial"/>
                <a:ea typeface="Arial"/>
                <a:cs typeface="Arial"/>
                <a:sym typeface="Arial"/>
              </a:rPr>
              <a:t> nyc </a:t>
            </a:r>
            <a:endParaRPr/>
          </a:p>
          <a:p>
            <a:pPr marL="0" marR="0" lvl="0" indent="0" algn="l" rtl="0">
              <a:spcBef>
                <a:spcPts val="0"/>
              </a:spcBef>
              <a:spcAft>
                <a:spcPts val="0"/>
              </a:spcAft>
              <a:buNone/>
            </a:pPr>
            <a:r>
              <a:rPr lang="en-US" sz="1200">
                <a:solidFill>
                  <a:srgbClr val="D73A49"/>
                </a:solidFill>
                <a:latin typeface="Arial"/>
                <a:ea typeface="Arial"/>
                <a:cs typeface="Arial"/>
                <a:sym typeface="Arial"/>
              </a:rPr>
              <a:t>GROUP BY</a:t>
            </a:r>
            <a:r>
              <a:rPr lang="en-US" sz="1200">
                <a:solidFill>
                  <a:srgbClr val="24292E"/>
                </a:solidFill>
                <a:latin typeface="Arial"/>
                <a:ea typeface="Arial"/>
                <a:cs typeface="Arial"/>
                <a:sym typeface="Arial"/>
              </a:rPr>
              <a:t> YEAR(pickup_datetime) </a:t>
            </a:r>
            <a:endParaRPr/>
          </a:p>
          <a:p>
            <a:pPr marL="0" marR="0" lvl="0" indent="0" algn="l" rtl="0">
              <a:spcBef>
                <a:spcPts val="0"/>
              </a:spcBef>
              <a:spcAft>
                <a:spcPts val="0"/>
              </a:spcAft>
              <a:buNone/>
            </a:pPr>
            <a:r>
              <a:rPr lang="en-US" sz="1200">
                <a:solidFill>
                  <a:srgbClr val="D73A49"/>
                </a:solidFill>
                <a:latin typeface="Arial"/>
                <a:ea typeface="Arial"/>
                <a:cs typeface="Arial"/>
                <a:sym typeface="Arial"/>
              </a:rPr>
              <a:t>ORDER BY</a:t>
            </a:r>
            <a:r>
              <a:rPr lang="en-US" sz="1200">
                <a:solidFill>
                  <a:srgbClr val="24292E"/>
                </a:solidFill>
                <a:latin typeface="Arial"/>
                <a:ea typeface="Arial"/>
                <a:cs typeface="Arial"/>
                <a:sym typeface="Arial"/>
              </a:rPr>
              <a:t> YEAR(pickup_datetime) </a:t>
            </a:r>
            <a:endParaRPr sz="1200">
              <a:solidFill>
                <a:srgbClr val="000000"/>
              </a:solidFill>
              <a:latin typeface="Arial"/>
              <a:ea typeface="Arial"/>
              <a:cs typeface="Arial"/>
              <a:sym typeface="Arial"/>
            </a:endParaRPr>
          </a:p>
        </p:txBody>
      </p:sp>
      <p:pic>
        <p:nvPicPr>
          <p:cNvPr id="2082" name="Google Shape;2082;p84"/>
          <p:cNvPicPr preferRelativeResize="0"/>
          <p:nvPr/>
        </p:nvPicPr>
        <p:blipFill rotWithShape="1">
          <a:blip r:embed="rId3">
            <a:alphaModFix/>
          </a:blip>
          <a:srcRect/>
          <a:stretch/>
        </p:blipFill>
        <p:spPr>
          <a:xfrm>
            <a:off x="8876515" y="4147693"/>
            <a:ext cx="3307085" cy="2623961"/>
          </a:xfrm>
          <a:prstGeom prst="rect">
            <a:avLst/>
          </a:prstGeom>
          <a:noFill/>
          <a:ln w="9525" cap="flat" cmpd="sng">
            <a:solidFill>
              <a:srgbClr val="757070"/>
            </a:solidFill>
            <a:prstDash val="solid"/>
            <a:round/>
            <a:headEnd type="none" w="sm" len="sm"/>
            <a:tailEnd type="none" w="sm" len="sm"/>
          </a:ln>
        </p:spPr>
      </p:pic>
      <p:sp>
        <p:nvSpPr>
          <p:cNvPr id="2083" name="Google Shape;2083;p84"/>
          <p:cNvSpPr/>
          <p:nvPr/>
        </p:nvSpPr>
        <p:spPr>
          <a:xfrm>
            <a:off x="5828947" y="1714500"/>
            <a:ext cx="3581753" cy="203200"/>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85"/>
          <p:cNvSpPr txBox="1">
            <a:spLocks noGrp="1"/>
          </p:cNvSpPr>
          <p:nvPr>
            <p:ph type="title"/>
          </p:nvPr>
        </p:nvSpPr>
        <p:spPr>
          <a:xfrm>
            <a:off x="427229" y="223038"/>
            <a:ext cx="11495532"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specific files</a:t>
            </a:r>
            <a:endParaRPr/>
          </a:p>
        </p:txBody>
      </p:sp>
      <p:sp>
        <p:nvSpPr>
          <p:cNvPr id="2089" name="Google Shape;2089;p85"/>
          <p:cNvSpPr txBox="1">
            <a:spLocks noGrp="1"/>
          </p:cNvSpPr>
          <p:nvPr>
            <p:ph type="body" idx="1"/>
          </p:nvPr>
        </p:nvSpPr>
        <p:spPr>
          <a:xfrm>
            <a:off x="427229" y="1130240"/>
            <a:ext cx="4540370" cy="42427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a:p>
          <a:p>
            <a:pPr marL="0" lvl="0" indent="0" algn="l" rtl="0">
              <a:lnSpc>
                <a:spcPct val="90000"/>
              </a:lnSpc>
              <a:spcBef>
                <a:spcPts val="600"/>
              </a:spcBef>
              <a:spcAft>
                <a:spcPts val="0"/>
              </a:spcAft>
              <a:buClr>
                <a:srgbClr val="0000FF"/>
              </a:buClr>
              <a:buSzPts val="1589"/>
              <a:buNone/>
            </a:pPr>
            <a:r>
              <a:rPr lang="en-US" sz="1765">
                <a:solidFill>
                  <a:srgbClr val="0000FF"/>
                </a:solidFill>
              </a:rPr>
              <a:t>filename</a:t>
            </a:r>
            <a:r>
              <a:rPr lang="en-US" sz="1765">
                <a:solidFill>
                  <a:schemeClr val="dk1"/>
                </a:solidFill>
              </a:rPr>
              <a:t> – Provides file name that originates row result</a:t>
            </a:r>
            <a:endParaRPr/>
          </a:p>
          <a:p>
            <a:pPr marL="0" lvl="0" indent="0" algn="l" rtl="0">
              <a:lnSpc>
                <a:spcPct val="90000"/>
              </a:lnSpc>
              <a:spcBef>
                <a:spcPts val="600"/>
              </a:spcBef>
              <a:spcAft>
                <a:spcPts val="0"/>
              </a:spcAft>
              <a:buClr>
                <a:srgbClr val="000000"/>
              </a:buClr>
              <a:buSzPts val="1589"/>
              <a:buNone/>
            </a:pPr>
            <a:endParaRPr sz="1765">
              <a:solidFill>
                <a:srgbClr val="0000FF"/>
              </a:solidFill>
            </a:endParaRPr>
          </a:p>
          <a:p>
            <a:pPr marL="0" lvl="0" indent="0" algn="l" rtl="0">
              <a:lnSpc>
                <a:spcPct val="90000"/>
              </a:lnSpc>
              <a:spcBef>
                <a:spcPts val="600"/>
              </a:spcBef>
              <a:spcAft>
                <a:spcPts val="0"/>
              </a:spcAft>
              <a:buClr>
                <a:srgbClr val="0000FF"/>
              </a:buClr>
              <a:buSzPts val="1589"/>
              <a:buNone/>
            </a:pPr>
            <a:r>
              <a:rPr lang="en-US" sz="1765">
                <a:solidFill>
                  <a:srgbClr val="0000FF"/>
                </a:solidFill>
              </a:rPr>
              <a:t>filepath</a:t>
            </a:r>
            <a:r>
              <a:rPr lang="en-US" sz="1765">
                <a:solidFill>
                  <a:schemeClr val="dk1"/>
                </a:solidFill>
              </a:rPr>
              <a:t> – Provides full path when no parameter is passed or part of path  when parameter is passed that originates result</a:t>
            </a:r>
            <a:endParaRPr/>
          </a:p>
          <a:p>
            <a:pPr marL="0" lvl="0" indent="0" algn="l" rtl="0">
              <a:lnSpc>
                <a:spcPct val="90000"/>
              </a:lnSpc>
              <a:spcBef>
                <a:spcPts val="600"/>
              </a:spcBef>
              <a:spcAft>
                <a:spcPts val="0"/>
              </a:spcAft>
              <a:buClr>
                <a:srgbClr val="000000"/>
              </a:buClr>
              <a:buSzPts val="1589"/>
              <a:buNone/>
            </a:pPr>
            <a:endParaRPr sz="1765">
              <a:solidFill>
                <a:schemeClr val="dk2"/>
              </a:solidFill>
            </a:endParaRPr>
          </a:p>
          <a:p>
            <a:pPr marL="0" lvl="0" indent="0" algn="l" rtl="0">
              <a:lnSpc>
                <a:spcPct val="90000"/>
              </a:lnSpc>
              <a:spcBef>
                <a:spcPts val="600"/>
              </a:spcBef>
              <a:spcAft>
                <a:spcPts val="0"/>
              </a:spcAft>
              <a:buClr>
                <a:schemeClr val="dk2"/>
              </a:buClr>
              <a:buSzPts val="1765"/>
              <a:buNone/>
            </a:pPr>
            <a:r>
              <a:rPr lang="en-US" sz="1961">
                <a:solidFill>
                  <a:schemeClr val="dk2"/>
                </a:solidFill>
                <a:latin typeface="Arial"/>
                <a:ea typeface="Arial"/>
                <a:cs typeface="Arial"/>
                <a:sym typeface="Arial"/>
              </a:rPr>
              <a:t>Benefits</a:t>
            </a:r>
            <a:endParaRPr/>
          </a:p>
          <a:p>
            <a:pPr marL="0" lvl="0" indent="0" algn="l" rtl="0">
              <a:lnSpc>
                <a:spcPct val="90000"/>
              </a:lnSpc>
              <a:spcBef>
                <a:spcPts val="600"/>
              </a:spcBef>
              <a:spcAft>
                <a:spcPts val="0"/>
              </a:spcAft>
              <a:buClr>
                <a:schemeClr val="dk1"/>
              </a:buClr>
              <a:buSzPts val="1589"/>
              <a:buNone/>
            </a:pPr>
            <a:r>
              <a:rPr lang="en-US" sz="1765">
                <a:solidFill>
                  <a:schemeClr val="dk1"/>
                </a:solidFill>
              </a:rPr>
              <a:t>Provides source name/path of file/folder for row result set</a:t>
            </a:r>
            <a:endParaRPr/>
          </a:p>
          <a:p>
            <a:pPr marL="0" lvl="0" indent="0" algn="l" rtl="0">
              <a:lnSpc>
                <a:spcPct val="90000"/>
              </a:lnSpc>
              <a:spcBef>
                <a:spcPts val="600"/>
              </a:spcBef>
              <a:spcAft>
                <a:spcPts val="0"/>
              </a:spcAft>
              <a:buClr>
                <a:srgbClr val="000000"/>
              </a:buClr>
              <a:buSzPts val="1440"/>
              <a:buNone/>
            </a:pPr>
            <a:endParaRPr sz="1600">
              <a:solidFill>
                <a:schemeClr val="dk1"/>
              </a:solidFill>
            </a:endParaRPr>
          </a:p>
        </p:txBody>
      </p:sp>
      <p:sp>
        <p:nvSpPr>
          <p:cNvPr id="2090" name="Google Shape;2090;p85"/>
          <p:cNvSpPr/>
          <p:nvPr/>
        </p:nvSpPr>
        <p:spPr>
          <a:xfrm>
            <a:off x="6096000" y="2311713"/>
            <a:ext cx="5988894" cy="3785652"/>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r.filename()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[filename]</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COUNT_BIG</a:t>
            </a:r>
            <a:r>
              <a:rPr lang="en-US" sz="1200">
                <a:solidFill>
                  <a:srgbClr val="212121"/>
                </a:solidFill>
                <a:latin typeface="Arial"/>
                <a:ea typeface="Arial"/>
                <a:cs typeface="Arial"/>
                <a:sym typeface="Arial"/>
              </a:rPr>
              <a:t>(</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[rows]</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'https://XXX.blob.core.windows.net/csv/taxi/yellow_tripdata_2017-1*.csv’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FIRSTROW</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2</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vendor_id </a:t>
            </a:r>
            <a:r>
              <a:rPr lang="en-US" sz="1200">
                <a:solidFill>
                  <a:srgbClr val="0000FF"/>
                </a:solidFill>
                <a:latin typeface="Arial"/>
                <a:ea typeface="Arial"/>
                <a:cs typeface="Arial"/>
                <a:sym typeface="Arial"/>
              </a:rPr>
              <a:t>INT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pickup_datetime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dropoff_datetime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 </a:t>
            </a:r>
            <a:r>
              <a:rPr lang="en-US" sz="1200">
                <a:solidFill>
                  <a:srgbClr val="0000FF"/>
                </a:solidFill>
                <a:latin typeface="Arial"/>
                <a:ea typeface="Arial"/>
                <a:cs typeface="Arial"/>
                <a:sym typeface="Arial"/>
              </a:rPr>
              <a:t>SMALLINT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trip_distance </a:t>
            </a:r>
            <a:r>
              <a:rPr lang="en-US" sz="1200">
                <a:solidFill>
                  <a:srgbClr val="0000FF"/>
                </a:solidFill>
                <a:latin typeface="Arial"/>
                <a:ea typeface="Arial"/>
                <a:cs typeface="Arial"/>
                <a:sym typeface="Arial"/>
              </a:rPr>
              <a:t>FLOAT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&lt;…columns&gt;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GROUP BY </a:t>
            </a:r>
            <a:r>
              <a:rPr lang="en-US" sz="1200">
                <a:solidFill>
                  <a:srgbClr val="212121"/>
                </a:solidFill>
                <a:latin typeface="Arial"/>
                <a:ea typeface="Arial"/>
                <a:cs typeface="Arial"/>
                <a:sym typeface="Arial"/>
              </a:rPr>
              <a:t>r.filename()</a:t>
            </a:r>
            <a:endParaRPr/>
          </a:p>
          <a:p>
            <a:pPr marL="0" marR="0" lvl="0" indent="0" algn="l" rtl="0">
              <a:spcBef>
                <a:spcPts val="0"/>
              </a:spcBef>
              <a:spcAft>
                <a:spcPts val="0"/>
              </a:spcAft>
              <a:buNone/>
            </a:pPr>
            <a:endParaRPr sz="1200">
              <a:solidFill>
                <a:srgbClr val="0000FF"/>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ORDER BY </a:t>
            </a:r>
            <a:r>
              <a:rPr lang="en-US" sz="1200">
                <a:solidFill>
                  <a:srgbClr val="212121"/>
                </a:solidFill>
                <a:latin typeface="Arial"/>
                <a:ea typeface="Arial"/>
                <a:cs typeface="Arial"/>
                <a:sym typeface="Arial"/>
              </a:rPr>
              <a:t>[filename]</a:t>
            </a:r>
            <a:endParaRPr/>
          </a:p>
        </p:txBody>
      </p:sp>
      <p:pic>
        <p:nvPicPr>
          <p:cNvPr id="2091" name="Google Shape;2091;p85"/>
          <p:cNvPicPr preferRelativeResize="0"/>
          <p:nvPr/>
        </p:nvPicPr>
        <p:blipFill rotWithShape="1">
          <a:blip r:embed="rId3">
            <a:alphaModFix/>
          </a:blip>
          <a:srcRect/>
          <a:stretch/>
        </p:blipFill>
        <p:spPr>
          <a:xfrm>
            <a:off x="8292238" y="5521404"/>
            <a:ext cx="3817363" cy="1244897"/>
          </a:xfrm>
          <a:prstGeom prst="rect">
            <a:avLst/>
          </a:prstGeom>
          <a:noFill/>
          <a:ln w="9525" cap="flat" cmpd="sng">
            <a:solidFill>
              <a:srgbClr val="757070"/>
            </a:solidFill>
            <a:prstDash val="solid"/>
            <a:round/>
            <a:headEnd type="none" w="sm" len="sm"/>
            <a:tailEnd type="none" w="sm" len="sm"/>
          </a:ln>
        </p:spPr>
      </p:pic>
      <p:sp>
        <p:nvSpPr>
          <p:cNvPr id="2092" name="Google Shape;2092;p85"/>
          <p:cNvSpPr txBox="1"/>
          <p:nvPr/>
        </p:nvSpPr>
        <p:spPr>
          <a:xfrm>
            <a:off x="6096000" y="1961224"/>
            <a:ext cx="4982444" cy="35048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40"/>
              <a:buFont typeface="Noto Sans Symbols"/>
              <a:buNone/>
            </a:pPr>
            <a:r>
              <a:rPr lang="en-US" sz="1600" b="0" i="0">
                <a:solidFill>
                  <a:srgbClr val="000000"/>
                </a:solidFill>
                <a:latin typeface="Quattrocento Sans"/>
                <a:ea typeface="Quattrocento Sans"/>
                <a:cs typeface="Quattrocento Sans"/>
                <a:sym typeface="Quattrocento Sans"/>
              </a:rPr>
              <a:t>Example of filename function</a:t>
            </a:r>
            <a:endParaRPr/>
          </a:p>
        </p:txBody>
      </p:sp>
      <p:sp>
        <p:nvSpPr>
          <p:cNvPr id="2093" name="Google Shape;2093;p85"/>
          <p:cNvSpPr/>
          <p:nvPr/>
        </p:nvSpPr>
        <p:spPr>
          <a:xfrm>
            <a:off x="6096000" y="5419803"/>
            <a:ext cx="1587500" cy="350489"/>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86"/>
          <p:cNvSpPr txBox="1">
            <a:spLocks noGrp="1"/>
          </p:cNvSpPr>
          <p:nvPr>
            <p:ph type="title"/>
          </p:nvPr>
        </p:nvSpPr>
        <p:spPr>
          <a:xfrm>
            <a:off x="427229" y="286974"/>
            <a:ext cx="10524406" cy="693979"/>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specific files</a:t>
            </a:r>
            <a:endParaRPr/>
          </a:p>
        </p:txBody>
      </p:sp>
      <p:sp>
        <p:nvSpPr>
          <p:cNvPr id="2099" name="Google Shape;2099;p86"/>
          <p:cNvSpPr/>
          <p:nvPr/>
        </p:nvSpPr>
        <p:spPr>
          <a:xfrm>
            <a:off x="605889" y="2050263"/>
            <a:ext cx="6506938" cy="4339650"/>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r.filepath()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filepath</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1</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[year]</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2</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[month]</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COUNT_BIG</a:t>
            </a:r>
            <a:r>
              <a:rPr lang="en-US" sz="1200">
                <a:solidFill>
                  <a:srgbClr val="212121"/>
                </a:solidFill>
                <a:latin typeface="Arial"/>
                <a:ea typeface="Arial"/>
                <a:cs typeface="Arial"/>
                <a:sym typeface="Arial"/>
              </a:rPr>
              <a:t>(</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[rows]</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'https://XXX.blob.core.windows.net/csv/taxi/yellow_tripdata_*-*.csv’</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FIRSTROW</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2</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vendor_id </a:t>
            </a:r>
            <a:r>
              <a:rPr lang="en-US" sz="1200">
                <a:solidFill>
                  <a:srgbClr val="0000FF"/>
                </a:solidFill>
                <a:latin typeface="Arial"/>
                <a:ea typeface="Arial"/>
                <a:cs typeface="Arial"/>
                <a:sym typeface="Arial"/>
              </a:rPr>
              <a:t>INT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pickup_datetime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dropoff_datetime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 </a:t>
            </a:r>
            <a:r>
              <a:rPr lang="en-US" sz="1200">
                <a:solidFill>
                  <a:srgbClr val="0000FF"/>
                </a:solidFill>
                <a:latin typeface="Arial"/>
                <a:ea typeface="Arial"/>
                <a:cs typeface="Arial"/>
                <a:sym typeface="Arial"/>
              </a:rPr>
              <a:t>SMALLINT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trip_distance </a:t>
            </a:r>
            <a:r>
              <a:rPr lang="en-US" sz="1200">
                <a:solidFill>
                  <a:srgbClr val="0000FF"/>
                </a:solidFill>
                <a:latin typeface="Arial"/>
                <a:ea typeface="Arial"/>
                <a:cs typeface="Arial"/>
                <a:sym typeface="Arial"/>
              </a:rPr>
              <a:t>FLOAT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&lt;… columns&gt;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WHERE</a:t>
            </a: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1</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IN</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'2017’</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AND</a:t>
            </a: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2</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IN</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'10'</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'11'</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'12’</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GROUP BY</a:t>
            </a:r>
            <a:r>
              <a:rPr lang="en-US" sz="1200">
                <a:solidFill>
                  <a:srgbClr val="212121"/>
                </a:solidFill>
                <a:latin typeface="Arial"/>
                <a:ea typeface="Arial"/>
                <a:cs typeface="Arial"/>
                <a:sym typeface="Arial"/>
              </a:rPr>
              <a:t>    r.filepath() ,r.filepath(</a:t>
            </a:r>
            <a:r>
              <a:rPr lang="en-US" sz="1200">
                <a:solidFill>
                  <a:srgbClr val="09885A"/>
                </a:solidFill>
                <a:latin typeface="Arial"/>
                <a:ea typeface="Arial"/>
                <a:cs typeface="Arial"/>
                <a:sym typeface="Arial"/>
              </a:rPr>
              <a:t>1</a:t>
            </a: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2</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ORDER BY</a:t>
            </a:r>
            <a:r>
              <a:rPr lang="en-US" sz="1200">
                <a:solidFill>
                  <a:srgbClr val="212121"/>
                </a:solidFill>
                <a:latin typeface="Arial"/>
                <a:ea typeface="Arial"/>
                <a:cs typeface="Arial"/>
                <a:sym typeface="Arial"/>
              </a:rPr>
              <a:t>    filepath</a:t>
            </a:r>
            <a:endParaRPr sz="1200">
              <a:solidFill>
                <a:srgbClr val="212121"/>
              </a:solidFill>
              <a:latin typeface="Arial"/>
              <a:ea typeface="Arial"/>
              <a:cs typeface="Arial"/>
              <a:sym typeface="Arial"/>
            </a:endParaRPr>
          </a:p>
        </p:txBody>
      </p:sp>
      <p:graphicFrame>
        <p:nvGraphicFramePr>
          <p:cNvPr id="2100" name="Google Shape;2100;p86"/>
          <p:cNvGraphicFramePr/>
          <p:nvPr/>
        </p:nvGraphicFramePr>
        <p:xfrm>
          <a:off x="4899430" y="5834532"/>
          <a:ext cx="6686700" cy="736500"/>
        </p:xfrm>
        <a:graphic>
          <a:graphicData uri="http://schemas.openxmlformats.org/drawingml/2006/table">
            <a:tbl>
              <a:tblPr>
                <a:noFill/>
                <a:tableStyleId>{CE2C8CA8-FD56-4996-82A9-BB022ABA462F}</a:tableStyleId>
              </a:tblPr>
              <a:tblGrid>
                <a:gridCol w="4721625">
                  <a:extLst>
                    <a:ext uri="{9D8B030D-6E8A-4147-A177-3AD203B41FA5}">
                      <a16:colId xmlns:a16="http://schemas.microsoft.com/office/drawing/2014/main" val="20000"/>
                    </a:ext>
                  </a:extLst>
                </a:gridCol>
                <a:gridCol w="655025">
                  <a:extLst>
                    <a:ext uri="{9D8B030D-6E8A-4147-A177-3AD203B41FA5}">
                      <a16:colId xmlns:a16="http://schemas.microsoft.com/office/drawing/2014/main" val="20001"/>
                    </a:ext>
                  </a:extLst>
                </a:gridCol>
                <a:gridCol w="655025">
                  <a:extLst>
                    <a:ext uri="{9D8B030D-6E8A-4147-A177-3AD203B41FA5}">
                      <a16:colId xmlns:a16="http://schemas.microsoft.com/office/drawing/2014/main" val="20002"/>
                    </a:ext>
                  </a:extLst>
                </a:gridCol>
                <a:gridCol w="655025">
                  <a:extLst>
                    <a:ext uri="{9D8B030D-6E8A-4147-A177-3AD203B41FA5}">
                      <a16:colId xmlns:a16="http://schemas.microsoft.com/office/drawing/2014/main" val="20003"/>
                    </a:ext>
                  </a:extLst>
                </a:gridCol>
              </a:tblGrid>
              <a:tr h="184125">
                <a:tc>
                  <a:txBody>
                    <a:bodyPr/>
                    <a:lstStyle/>
                    <a:p>
                      <a:pPr marL="0" marR="0" lvl="0" indent="0" algn="l" rtl="0">
                        <a:spcBef>
                          <a:spcPts val="0"/>
                        </a:spcBef>
                        <a:spcAft>
                          <a:spcPts val="0"/>
                        </a:spcAft>
                        <a:buNone/>
                      </a:pPr>
                      <a:r>
                        <a:rPr lang="en-US" sz="1100" u="none" strike="noStrike" cap="none"/>
                        <a:t>filepath</a:t>
                      </a:r>
                      <a:endParaRPr sz="1100" b="0" i="0" u="none" strike="noStrike" cap="none">
                        <a:solidFill>
                          <a:srgbClr val="000000"/>
                        </a:solidFill>
                        <a:latin typeface="Arial"/>
                        <a:ea typeface="Arial"/>
                        <a:cs typeface="Arial"/>
                        <a:sym typeface="Arial"/>
                      </a:endParaRPr>
                    </a:p>
                  </a:txBody>
                  <a:tcPr marL="6350" marR="6350" marT="6350" marB="0" anchor="b">
                    <a:lnL w="12700" cap="flat" cmpd="sng">
                      <a:solidFill>
                        <a:srgbClr val="757070"/>
                      </a:solidFill>
                      <a:prstDash val="solid"/>
                      <a:round/>
                      <a:headEnd type="none" w="sm" len="sm"/>
                      <a:tailEnd type="none" w="sm" len="sm"/>
                    </a:lnL>
                    <a:lnT w="12700" cap="flat" cmpd="sng">
                      <a:solidFill>
                        <a:srgbClr val="757070"/>
                      </a:solidFill>
                      <a:prstDash val="solid"/>
                      <a:round/>
                      <a:headEnd type="none" w="sm" len="sm"/>
                      <a:tailEnd type="none" w="sm" len="sm"/>
                    </a:lnT>
                    <a:solidFill>
                      <a:srgbClr val="F2F2F2"/>
                    </a:solidFill>
                  </a:tcPr>
                </a:tc>
                <a:tc>
                  <a:txBody>
                    <a:bodyPr/>
                    <a:lstStyle/>
                    <a:p>
                      <a:pPr marL="0" marR="0" lvl="0" indent="0" algn="l" rtl="0">
                        <a:spcBef>
                          <a:spcPts val="0"/>
                        </a:spcBef>
                        <a:spcAft>
                          <a:spcPts val="0"/>
                        </a:spcAft>
                        <a:buNone/>
                      </a:pPr>
                      <a:r>
                        <a:rPr lang="en-US" sz="1100" u="none" strike="noStrike" cap="none"/>
                        <a:t>year</a:t>
                      </a:r>
                      <a:endParaRPr sz="1100" b="0" i="0" u="none" strike="noStrike" cap="none">
                        <a:solidFill>
                          <a:srgbClr val="000000"/>
                        </a:solidFill>
                        <a:latin typeface="Arial"/>
                        <a:ea typeface="Arial"/>
                        <a:cs typeface="Arial"/>
                        <a:sym typeface="Arial"/>
                      </a:endParaRPr>
                    </a:p>
                  </a:txBody>
                  <a:tcPr marL="6350" marR="6350" marT="6350" marB="0" anchor="b">
                    <a:lnT w="12700" cap="flat" cmpd="sng">
                      <a:solidFill>
                        <a:srgbClr val="757070"/>
                      </a:solidFill>
                      <a:prstDash val="solid"/>
                      <a:round/>
                      <a:headEnd type="none" w="sm" len="sm"/>
                      <a:tailEnd type="none" w="sm" len="sm"/>
                    </a:lnT>
                    <a:solidFill>
                      <a:srgbClr val="F2F2F2"/>
                    </a:solidFill>
                  </a:tcPr>
                </a:tc>
                <a:tc>
                  <a:txBody>
                    <a:bodyPr/>
                    <a:lstStyle/>
                    <a:p>
                      <a:pPr marL="0" marR="0" lvl="0" indent="0" algn="l" rtl="0">
                        <a:spcBef>
                          <a:spcPts val="0"/>
                        </a:spcBef>
                        <a:spcAft>
                          <a:spcPts val="0"/>
                        </a:spcAft>
                        <a:buNone/>
                      </a:pPr>
                      <a:r>
                        <a:rPr lang="en-US" sz="1100" u="none" strike="noStrike" cap="none"/>
                        <a:t>month</a:t>
                      </a:r>
                      <a:endParaRPr sz="1100" b="0" i="0" u="none" strike="noStrike" cap="none">
                        <a:solidFill>
                          <a:srgbClr val="000000"/>
                        </a:solidFill>
                        <a:latin typeface="Arial"/>
                        <a:ea typeface="Arial"/>
                        <a:cs typeface="Arial"/>
                        <a:sym typeface="Arial"/>
                      </a:endParaRPr>
                    </a:p>
                  </a:txBody>
                  <a:tcPr marL="6350" marR="6350" marT="6350" marB="0" anchor="b">
                    <a:lnT w="12700" cap="flat" cmpd="sng">
                      <a:solidFill>
                        <a:srgbClr val="757070"/>
                      </a:solidFill>
                      <a:prstDash val="solid"/>
                      <a:round/>
                      <a:headEnd type="none" w="sm" len="sm"/>
                      <a:tailEnd type="none" w="sm" len="sm"/>
                    </a:lnT>
                    <a:solidFill>
                      <a:srgbClr val="F2F2F2"/>
                    </a:solidFill>
                  </a:tcPr>
                </a:tc>
                <a:tc>
                  <a:txBody>
                    <a:bodyPr/>
                    <a:lstStyle/>
                    <a:p>
                      <a:pPr marL="0" marR="0" lvl="0" indent="0" algn="l" rtl="0">
                        <a:spcBef>
                          <a:spcPts val="0"/>
                        </a:spcBef>
                        <a:spcAft>
                          <a:spcPts val="0"/>
                        </a:spcAft>
                        <a:buNone/>
                      </a:pPr>
                      <a:r>
                        <a:rPr lang="en-US" sz="1100" u="none" strike="noStrike" cap="none"/>
                        <a:t>rows</a:t>
                      </a:r>
                      <a:endParaRPr sz="1100" b="0" i="0" u="none" strike="noStrike" cap="none">
                        <a:solidFill>
                          <a:srgbClr val="000000"/>
                        </a:solidFill>
                        <a:latin typeface="Arial"/>
                        <a:ea typeface="Arial"/>
                        <a:cs typeface="Arial"/>
                        <a:sym typeface="Arial"/>
                      </a:endParaRPr>
                    </a:p>
                  </a:txBody>
                  <a:tcPr marL="6350" marR="6350" marT="6350" marB="0" anchor="b">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solidFill>
                      <a:srgbClr val="F2F2F2"/>
                    </a:solidFill>
                  </a:tcPr>
                </a:tc>
                <a:extLst>
                  <a:ext uri="{0D108BD9-81ED-4DB2-BD59-A6C34878D82A}">
                    <a16:rowId xmlns:a16="http://schemas.microsoft.com/office/drawing/2014/main" val="10000"/>
                  </a:ext>
                </a:extLst>
              </a:tr>
              <a:tr h="184125">
                <a:tc>
                  <a:txBody>
                    <a:bodyPr/>
                    <a:lstStyle/>
                    <a:p>
                      <a:pPr marL="0" marR="0" lvl="0" indent="0" algn="l" rtl="0">
                        <a:spcBef>
                          <a:spcPts val="0"/>
                        </a:spcBef>
                        <a:spcAft>
                          <a:spcPts val="0"/>
                        </a:spcAft>
                        <a:buNone/>
                      </a:pPr>
                      <a:r>
                        <a:rPr lang="en-US" sz="1100" u="none" strike="noStrike" cap="none"/>
                        <a:t>https://XXX.blob.core.windows.net/csv/taxi/yellow_tripdata_2017-10.csv</a:t>
                      </a:r>
                      <a:endParaRPr sz="1100" b="0" i="0" u="none" strike="noStrike" cap="none">
                        <a:solidFill>
                          <a:srgbClr val="000000"/>
                        </a:solidFill>
                        <a:latin typeface="Arial"/>
                        <a:ea typeface="Arial"/>
                        <a:cs typeface="Arial"/>
                        <a:sym typeface="Arial"/>
                      </a:endParaRPr>
                    </a:p>
                  </a:txBody>
                  <a:tcPr marL="6350" marR="6350" marT="6350" marB="0" anchor="b">
                    <a:lnL w="12700" cap="flat" cmpd="sng">
                      <a:solidFill>
                        <a:srgbClr val="757070"/>
                      </a:solidFill>
                      <a:prstDash val="solid"/>
                      <a:round/>
                      <a:headEnd type="none" w="sm" len="sm"/>
                      <a:tailEnd type="none" w="sm" len="sm"/>
                    </a:lnL>
                  </a:tcPr>
                </a:tc>
                <a:tc>
                  <a:txBody>
                    <a:bodyPr/>
                    <a:lstStyle/>
                    <a:p>
                      <a:pPr marL="0" marR="0" lvl="0" indent="0" algn="r" rtl="0">
                        <a:spcBef>
                          <a:spcPts val="0"/>
                        </a:spcBef>
                        <a:spcAft>
                          <a:spcPts val="0"/>
                        </a:spcAft>
                        <a:buNone/>
                      </a:pPr>
                      <a:r>
                        <a:rPr lang="en-US" sz="1100" u="none" strike="noStrike" cap="none"/>
                        <a:t>2017</a:t>
                      </a:r>
                      <a:endParaRPr sz="1100" b="0" i="0" u="none" strike="noStrike" cap="none">
                        <a:solidFill>
                          <a:srgbClr val="000000"/>
                        </a:solidFill>
                        <a:latin typeface="Arial"/>
                        <a:ea typeface="Arial"/>
                        <a:cs typeface="Arial"/>
                        <a:sym typeface="Arial"/>
                      </a:endParaRPr>
                    </a:p>
                  </a:txBody>
                  <a:tcPr marL="6350" marR="6350" marT="6350" marB="0" anchor="b"/>
                </a:tc>
                <a:tc>
                  <a:txBody>
                    <a:bodyPr/>
                    <a:lstStyle/>
                    <a:p>
                      <a:pPr marL="0" marR="0" lvl="0" indent="0" algn="r" rtl="0">
                        <a:spcBef>
                          <a:spcPts val="0"/>
                        </a:spcBef>
                        <a:spcAft>
                          <a:spcPts val="0"/>
                        </a:spcAft>
                        <a:buNone/>
                      </a:pPr>
                      <a:r>
                        <a:rPr lang="en-US" sz="1100" u="none" strike="noStrike" cap="none"/>
                        <a:t>10</a:t>
                      </a:r>
                      <a:endParaRPr sz="1100" b="0" i="0" u="none" strike="noStrike" cap="none">
                        <a:solidFill>
                          <a:srgbClr val="000000"/>
                        </a:solidFill>
                        <a:latin typeface="Arial"/>
                        <a:ea typeface="Arial"/>
                        <a:cs typeface="Arial"/>
                        <a:sym typeface="Arial"/>
                      </a:endParaRPr>
                    </a:p>
                  </a:txBody>
                  <a:tcPr marL="6350" marR="6350" marT="6350" marB="0" anchor="b"/>
                </a:tc>
                <a:tc>
                  <a:txBody>
                    <a:bodyPr/>
                    <a:lstStyle/>
                    <a:p>
                      <a:pPr marL="0" marR="0" lvl="0" indent="0" algn="r" rtl="0">
                        <a:spcBef>
                          <a:spcPts val="0"/>
                        </a:spcBef>
                        <a:spcAft>
                          <a:spcPts val="0"/>
                        </a:spcAft>
                        <a:buNone/>
                      </a:pPr>
                      <a:r>
                        <a:rPr lang="en-US" sz="1100" u="none" strike="noStrike" cap="none"/>
                        <a:t>9768815</a:t>
                      </a:r>
                      <a:endParaRPr sz="1100" b="0" i="0" u="none" strike="noStrike" cap="none">
                        <a:solidFill>
                          <a:srgbClr val="000000"/>
                        </a:solidFill>
                        <a:latin typeface="Arial"/>
                        <a:ea typeface="Arial"/>
                        <a:cs typeface="Arial"/>
                        <a:sym typeface="Arial"/>
                      </a:endParaRPr>
                    </a:p>
                  </a:txBody>
                  <a:tcPr marL="6350" marR="6350" marT="6350" marB="0" anchor="b">
                    <a:lnR w="12700" cap="flat" cmpd="sng">
                      <a:solidFill>
                        <a:srgbClr val="757070"/>
                      </a:solidFill>
                      <a:prstDash val="solid"/>
                      <a:round/>
                      <a:headEnd type="none" w="sm" len="sm"/>
                      <a:tailEnd type="none" w="sm" len="sm"/>
                    </a:lnR>
                  </a:tcPr>
                </a:tc>
                <a:extLst>
                  <a:ext uri="{0D108BD9-81ED-4DB2-BD59-A6C34878D82A}">
                    <a16:rowId xmlns:a16="http://schemas.microsoft.com/office/drawing/2014/main" val="10001"/>
                  </a:ext>
                </a:extLst>
              </a:tr>
              <a:tr h="184125">
                <a:tc>
                  <a:txBody>
                    <a:bodyPr/>
                    <a:lstStyle/>
                    <a:p>
                      <a:pPr marL="0" marR="0" lvl="0" indent="0" algn="l" rtl="0">
                        <a:spcBef>
                          <a:spcPts val="0"/>
                        </a:spcBef>
                        <a:spcAft>
                          <a:spcPts val="0"/>
                        </a:spcAft>
                        <a:buNone/>
                      </a:pPr>
                      <a:r>
                        <a:rPr lang="en-US" sz="1100" u="none" strike="noStrike" cap="none"/>
                        <a:t>https://XXX.blob.core.windows.net/csv/taxi/yellow_tripdata_2017-11.csv</a:t>
                      </a:r>
                      <a:endParaRPr sz="1100" b="0" i="0" u="none" strike="noStrike" cap="none">
                        <a:solidFill>
                          <a:srgbClr val="000000"/>
                        </a:solidFill>
                        <a:latin typeface="Arial"/>
                        <a:ea typeface="Arial"/>
                        <a:cs typeface="Arial"/>
                        <a:sym typeface="Arial"/>
                      </a:endParaRPr>
                    </a:p>
                  </a:txBody>
                  <a:tcPr marL="6350" marR="6350" marT="6350" marB="0" anchor="b">
                    <a:lnL w="12700" cap="flat" cmpd="sng">
                      <a:solidFill>
                        <a:srgbClr val="757070"/>
                      </a:solidFill>
                      <a:prstDash val="solid"/>
                      <a:round/>
                      <a:headEnd type="none" w="sm" len="sm"/>
                      <a:tailEnd type="none" w="sm" len="sm"/>
                    </a:lnL>
                  </a:tcPr>
                </a:tc>
                <a:tc>
                  <a:txBody>
                    <a:bodyPr/>
                    <a:lstStyle/>
                    <a:p>
                      <a:pPr marL="0" marR="0" lvl="0" indent="0" algn="r" rtl="0">
                        <a:spcBef>
                          <a:spcPts val="0"/>
                        </a:spcBef>
                        <a:spcAft>
                          <a:spcPts val="0"/>
                        </a:spcAft>
                        <a:buNone/>
                      </a:pPr>
                      <a:r>
                        <a:rPr lang="en-US" sz="1100" u="none" strike="noStrike" cap="none"/>
                        <a:t>2017</a:t>
                      </a:r>
                      <a:endParaRPr sz="1100" b="0" i="0" u="none" strike="noStrike" cap="none">
                        <a:solidFill>
                          <a:srgbClr val="000000"/>
                        </a:solidFill>
                        <a:latin typeface="Arial"/>
                        <a:ea typeface="Arial"/>
                        <a:cs typeface="Arial"/>
                        <a:sym typeface="Arial"/>
                      </a:endParaRPr>
                    </a:p>
                  </a:txBody>
                  <a:tcPr marL="6350" marR="6350" marT="6350" marB="0" anchor="b"/>
                </a:tc>
                <a:tc>
                  <a:txBody>
                    <a:bodyPr/>
                    <a:lstStyle/>
                    <a:p>
                      <a:pPr marL="0" marR="0" lvl="0" indent="0" algn="r" rtl="0">
                        <a:spcBef>
                          <a:spcPts val="0"/>
                        </a:spcBef>
                        <a:spcAft>
                          <a:spcPts val="0"/>
                        </a:spcAft>
                        <a:buNone/>
                      </a:pPr>
                      <a:r>
                        <a:rPr lang="en-US" sz="1100" u="none" strike="noStrike" cap="none"/>
                        <a:t>11</a:t>
                      </a:r>
                      <a:endParaRPr sz="1100" b="0" i="0" u="none" strike="noStrike" cap="none">
                        <a:solidFill>
                          <a:srgbClr val="000000"/>
                        </a:solidFill>
                        <a:latin typeface="Arial"/>
                        <a:ea typeface="Arial"/>
                        <a:cs typeface="Arial"/>
                        <a:sym typeface="Arial"/>
                      </a:endParaRPr>
                    </a:p>
                  </a:txBody>
                  <a:tcPr marL="6350" marR="6350" marT="6350" marB="0" anchor="b"/>
                </a:tc>
                <a:tc>
                  <a:txBody>
                    <a:bodyPr/>
                    <a:lstStyle/>
                    <a:p>
                      <a:pPr marL="0" marR="0" lvl="0" indent="0" algn="r" rtl="0">
                        <a:spcBef>
                          <a:spcPts val="0"/>
                        </a:spcBef>
                        <a:spcAft>
                          <a:spcPts val="0"/>
                        </a:spcAft>
                        <a:buNone/>
                      </a:pPr>
                      <a:r>
                        <a:rPr lang="en-US" sz="1100" u="none" strike="noStrike" cap="none"/>
                        <a:t>9284803</a:t>
                      </a:r>
                      <a:endParaRPr sz="1100" b="0" i="0" u="none" strike="noStrike" cap="none">
                        <a:solidFill>
                          <a:srgbClr val="000000"/>
                        </a:solidFill>
                        <a:latin typeface="Arial"/>
                        <a:ea typeface="Arial"/>
                        <a:cs typeface="Arial"/>
                        <a:sym typeface="Arial"/>
                      </a:endParaRPr>
                    </a:p>
                  </a:txBody>
                  <a:tcPr marL="6350" marR="6350" marT="6350" marB="0" anchor="b">
                    <a:lnR w="12700" cap="flat" cmpd="sng">
                      <a:solidFill>
                        <a:srgbClr val="757070"/>
                      </a:solidFill>
                      <a:prstDash val="solid"/>
                      <a:round/>
                      <a:headEnd type="none" w="sm" len="sm"/>
                      <a:tailEnd type="none" w="sm" len="sm"/>
                    </a:lnR>
                  </a:tcPr>
                </a:tc>
                <a:extLst>
                  <a:ext uri="{0D108BD9-81ED-4DB2-BD59-A6C34878D82A}">
                    <a16:rowId xmlns:a16="http://schemas.microsoft.com/office/drawing/2014/main" val="10002"/>
                  </a:ext>
                </a:extLst>
              </a:tr>
              <a:tr h="184125">
                <a:tc>
                  <a:txBody>
                    <a:bodyPr/>
                    <a:lstStyle/>
                    <a:p>
                      <a:pPr marL="0" marR="0" lvl="0" indent="0" algn="l" rtl="0">
                        <a:spcBef>
                          <a:spcPts val="0"/>
                        </a:spcBef>
                        <a:spcAft>
                          <a:spcPts val="0"/>
                        </a:spcAft>
                        <a:buNone/>
                      </a:pPr>
                      <a:r>
                        <a:rPr lang="en-US" sz="1100" u="none" strike="noStrike" cap="none"/>
                        <a:t>https://XXX.blob.core.windows.net/csv/taxi/yellow_tripdata_2017-12.csv</a:t>
                      </a:r>
                      <a:endParaRPr sz="1100" b="0" i="0" u="none" strike="noStrike" cap="none">
                        <a:solidFill>
                          <a:srgbClr val="000000"/>
                        </a:solidFill>
                        <a:latin typeface="Arial"/>
                        <a:ea typeface="Arial"/>
                        <a:cs typeface="Arial"/>
                        <a:sym typeface="Arial"/>
                      </a:endParaRPr>
                    </a:p>
                  </a:txBody>
                  <a:tcPr marL="6350" marR="6350" marT="6350" marB="0" anchor="b">
                    <a:lnL w="12700" cap="flat" cmpd="sng">
                      <a:solidFill>
                        <a:srgbClr val="757070"/>
                      </a:solidFill>
                      <a:prstDash val="solid"/>
                      <a:round/>
                      <a:headEnd type="none" w="sm" len="sm"/>
                      <a:tailEnd type="none" w="sm" len="sm"/>
                    </a:lnL>
                    <a:lnB w="12700" cap="flat" cmpd="sng">
                      <a:solidFill>
                        <a:srgbClr val="757070"/>
                      </a:solidFill>
                      <a:prstDash val="solid"/>
                      <a:round/>
                      <a:headEnd type="none" w="sm" len="sm"/>
                      <a:tailEnd type="none" w="sm" len="sm"/>
                    </a:lnB>
                  </a:tcPr>
                </a:tc>
                <a:tc>
                  <a:txBody>
                    <a:bodyPr/>
                    <a:lstStyle/>
                    <a:p>
                      <a:pPr marL="0" marR="0" lvl="0" indent="0" algn="r" rtl="0">
                        <a:spcBef>
                          <a:spcPts val="0"/>
                        </a:spcBef>
                        <a:spcAft>
                          <a:spcPts val="0"/>
                        </a:spcAft>
                        <a:buNone/>
                      </a:pPr>
                      <a:r>
                        <a:rPr lang="en-US" sz="1100" u="none" strike="noStrike" cap="none"/>
                        <a:t>2017</a:t>
                      </a:r>
                      <a:endParaRPr sz="1100" b="0" i="0" u="none" strike="noStrike" cap="none">
                        <a:solidFill>
                          <a:srgbClr val="000000"/>
                        </a:solidFill>
                        <a:latin typeface="Arial"/>
                        <a:ea typeface="Arial"/>
                        <a:cs typeface="Arial"/>
                        <a:sym typeface="Arial"/>
                      </a:endParaRPr>
                    </a:p>
                  </a:txBody>
                  <a:tcPr marL="6350" marR="6350" marT="6350" marB="0" anchor="b">
                    <a:lnB w="12700" cap="flat" cmpd="sng">
                      <a:solidFill>
                        <a:srgbClr val="757070"/>
                      </a:solidFill>
                      <a:prstDash val="solid"/>
                      <a:round/>
                      <a:headEnd type="none" w="sm" len="sm"/>
                      <a:tailEnd type="none" w="sm" len="sm"/>
                    </a:lnB>
                  </a:tcPr>
                </a:tc>
                <a:tc>
                  <a:txBody>
                    <a:bodyPr/>
                    <a:lstStyle/>
                    <a:p>
                      <a:pPr marL="0" marR="0" lvl="0" indent="0" algn="r" rtl="0">
                        <a:spcBef>
                          <a:spcPts val="0"/>
                        </a:spcBef>
                        <a:spcAft>
                          <a:spcPts val="0"/>
                        </a:spcAft>
                        <a:buNone/>
                      </a:pPr>
                      <a:r>
                        <a:rPr lang="en-US" sz="1100" u="none" strike="noStrike" cap="none"/>
                        <a:t>12</a:t>
                      </a:r>
                      <a:endParaRPr sz="1100" b="0" i="0" u="none" strike="noStrike" cap="none">
                        <a:solidFill>
                          <a:srgbClr val="000000"/>
                        </a:solidFill>
                        <a:latin typeface="Arial"/>
                        <a:ea typeface="Arial"/>
                        <a:cs typeface="Arial"/>
                        <a:sym typeface="Arial"/>
                      </a:endParaRPr>
                    </a:p>
                  </a:txBody>
                  <a:tcPr marL="6350" marR="6350" marT="6350" marB="0" anchor="b">
                    <a:lnB w="12700" cap="flat" cmpd="sng">
                      <a:solidFill>
                        <a:srgbClr val="757070"/>
                      </a:solidFill>
                      <a:prstDash val="solid"/>
                      <a:round/>
                      <a:headEnd type="none" w="sm" len="sm"/>
                      <a:tailEnd type="none" w="sm" len="sm"/>
                    </a:lnB>
                  </a:tcPr>
                </a:tc>
                <a:tc>
                  <a:txBody>
                    <a:bodyPr/>
                    <a:lstStyle/>
                    <a:p>
                      <a:pPr marL="0" marR="0" lvl="0" indent="0" algn="r" rtl="0">
                        <a:spcBef>
                          <a:spcPts val="0"/>
                        </a:spcBef>
                        <a:spcAft>
                          <a:spcPts val="0"/>
                        </a:spcAft>
                        <a:buNone/>
                      </a:pPr>
                      <a:r>
                        <a:rPr lang="en-US" sz="1100" u="none" strike="noStrike" cap="none"/>
                        <a:t>9508276</a:t>
                      </a:r>
                      <a:endParaRPr sz="1100" b="0" i="0" u="none" strike="noStrike" cap="none">
                        <a:solidFill>
                          <a:srgbClr val="000000"/>
                        </a:solidFill>
                        <a:latin typeface="Arial"/>
                        <a:ea typeface="Arial"/>
                        <a:cs typeface="Arial"/>
                        <a:sym typeface="Arial"/>
                      </a:endParaRPr>
                    </a:p>
                  </a:txBody>
                  <a:tcPr marL="6350" marR="6350" marT="6350" marB="0" anchor="b">
                    <a:lnR w="12700" cap="flat" cmpd="sng">
                      <a:solidFill>
                        <a:srgbClr val="757070"/>
                      </a:solidFill>
                      <a:prstDash val="solid"/>
                      <a:round/>
                      <a:headEnd type="none" w="sm" len="sm"/>
                      <a:tailEnd type="none" w="sm" len="sm"/>
                    </a:lnR>
                    <a:lnB w="12700" cap="flat" cmpd="sng">
                      <a:solidFill>
                        <a:srgbClr val="75707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101" name="Google Shape;2101;p86"/>
          <p:cNvSpPr/>
          <p:nvPr/>
        </p:nvSpPr>
        <p:spPr>
          <a:xfrm>
            <a:off x="605889" y="5334155"/>
            <a:ext cx="2734862" cy="500377"/>
          </a:xfrm>
          <a:prstGeom prst="rect">
            <a:avLst/>
          </a:prstGeom>
          <a:noFill/>
          <a:ln w="38100" cap="flat" cmpd="sng">
            <a:solidFill>
              <a:srgbClr val="FF0000"/>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02" name="Google Shape;2102;p86"/>
          <p:cNvSpPr txBox="1"/>
          <p:nvPr/>
        </p:nvSpPr>
        <p:spPr>
          <a:xfrm>
            <a:off x="605888" y="1699775"/>
            <a:ext cx="4982444" cy="35048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40"/>
              <a:buFont typeface="Noto Sans Symbols"/>
              <a:buNone/>
            </a:pPr>
            <a:r>
              <a:rPr lang="en-US" sz="1600" b="0" i="0">
                <a:solidFill>
                  <a:srgbClr val="000000"/>
                </a:solidFill>
                <a:latin typeface="Quattrocento Sans"/>
                <a:ea typeface="Quattrocento Sans"/>
                <a:cs typeface="Quattrocento Sans"/>
                <a:sym typeface="Quattrocento Sans"/>
              </a:rPr>
              <a:t>Example of filepath function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87"/>
          <p:cNvSpPr txBox="1">
            <a:spLocks noGrp="1"/>
          </p:cNvSpPr>
          <p:nvPr>
            <p:ph type="title"/>
          </p:nvPr>
        </p:nvSpPr>
        <p:spPr>
          <a:xfrm>
            <a:off x="427228" y="223038"/>
            <a:ext cx="10300300"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Parquet files</a:t>
            </a:r>
            <a:endParaRPr/>
          </a:p>
        </p:txBody>
      </p:sp>
      <p:sp>
        <p:nvSpPr>
          <p:cNvPr id="2108" name="Google Shape;2108;p87"/>
          <p:cNvSpPr txBox="1">
            <a:spLocks noGrp="1"/>
          </p:cNvSpPr>
          <p:nvPr>
            <p:ph type="body" idx="1"/>
          </p:nvPr>
        </p:nvSpPr>
        <p:spPr>
          <a:xfrm>
            <a:off x="427229" y="1130240"/>
            <a:ext cx="5555177" cy="460093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1620"/>
              <a:buNone/>
            </a:pPr>
            <a:r>
              <a:rPr lang="en-US" sz="1800">
                <a:solidFill>
                  <a:schemeClr val="dk2"/>
                </a:solidFill>
                <a:latin typeface="Arial"/>
                <a:ea typeface="Arial"/>
                <a:cs typeface="Arial"/>
                <a:sym typeface="Arial"/>
              </a:rPr>
              <a:t>Overview</a:t>
            </a:r>
            <a:endParaRPr/>
          </a:p>
          <a:p>
            <a:pPr marL="0" lvl="0" indent="0" algn="l" rtl="0">
              <a:lnSpc>
                <a:spcPct val="100000"/>
              </a:lnSpc>
              <a:spcBef>
                <a:spcPts val="600"/>
              </a:spcBef>
              <a:spcAft>
                <a:spcPts val="0"/>
              </a:spcAft>
              <a:buClr>
                <a:schemeClr val="dk1"/>
              </a:buClr>
              <a:buSzPts val="1440"/>
              <a:buNone/>
            </a:pPr>
            <a:r>
              <a:rPr lang="en-US" sz="1600">
                <a:solidFill>
                  <a:schemeClr val="dk1"/>
                </a:solidFill>
              </a:rPr>
              <a:t>Uses OPENROWSET function to access data </a:t>
            </a:r>
            <a:endParaRPr/>
          </a:p>
          <a:p>
            <a:pPr marL="0" lvl="0" indent="0" algn="l" rtl="0">
              <a:lnSpc>
                <a:spcPct val="100000"/>
              </a:lnSpc>
              <a:spcBef>
                <a:spcPts val="600"/>
              </a:spcBef>
              <a:spcAft>
                <a:spcPts val="0"/>
              </a:spcAft>
              <a:buClr>
                <a:srgbClr val="000000"/>
              </a:buClr>
              <a:buSzPts val="1440"/>
              <a:buNone/>
            </a:pPr>
            <a:endParaRPr sz="1600">
              <a:solidFill>
                <a:schemeClr val="dk2"/>
              </a:solidFill>
            </a:endParaRPr>
          </a:p>
          <a:p>
            <a:pPr marL="0" lvl="0" indent="0" algn="l" rtl="0">
              <a:lnSpc>
                <a:spcPct val="100000"/>
              </a:lnSpc>
              <a:spcBef>
                <a:spcPts val="600"/>
              </a:spcBef>
              <a:spcAft>
                <a:spcPts val="0"/>
              </a:spcAft>
              <a:buClr>
                <a:schemeClr val="dk2"/>
              </a:buClr>
              <a:buSzPts val="1620"/>
              <a:buNone/>
            </a:pPr>
            <a:r>
              <a:rPr lang="en-US" sz="1800">
                <a:solidFill>
                  <a:schemeClr val="dk2"/>
                </a:solidFill>
                <a:latin typeface="Arial"/>
                <a:ea typeface="Arial"/>
                <a:cs typeface="Arial"/>
                <a:sym typeface="Arial"/>
              </a:rPr>
              <a:t>Benefits</a:t>
            </a:r>
            <a:endParaRPr/>
          </a:p>
          <a:p>
            <a:pPr marL="0" lvl="0" indent="0" algn="l" rtl="0">
              <a:lnSpc>
                <a:spcPct val="100000"/>
              </a:lnSpc>
              <a:spcBef>
                <a:spcPts val="600"/>
              </a:spcBef>
              <a:spcAft>
                <a:spcPts val="0"/>
              </a:spcAft>
              <a:buClr>
                <a:schemeClr val="dk1"/>
              </a:buClr>
              <a:buSzPts val="1440"/>
              <a:buNone/>
            </a:pPr>
            <a:r>
              <a:rPr lang="en-US" sz="1600">
                <a:solidFill>
                  <a:schemeClr val="dk1"/>
                </a:solidFill>
              </a:rPr>
              <a:t>Ability to specify column names of interest</a:t>
            </a:r>
            <a:endParaRPr/>
          </a:p>
          <a:p>
            <a:pPr marL="0" lvl="0" indent="0" algn="l" rtl="0">
              <a:lnSpc>
                <a:spcPct val="100000"/>
              </a:lnSpc>
              <a:spcBef>
                <a:spcPts val="600"/>
              </a:spcBef>
              <a:spcAft>
                <a:spcPts val="0"/>
              </a:spcAft>
              <a:buClr>
                <a:schemeClr val="dk1"/>
              </a:buClr>
              <a:buSzPts val="1440"/>
              <a:buNone/>
            </a:pPr>
            <a:r>
              <a:rPr lang="en-US" sz="1600">
                <a:solidFill>
                  <a:schemeClr val="dk1"/>
                </a:solidFill>
              </a:rPr>
              <a:t>Offers auto reading of column names and data types</a:t>
            </a:r>
            <a:endParaRPr/>
          </a:p>
          <a:p>
            <a:pPr marL="0" lvl="0" indent="0" algn="l" rtl="0">
              <a:lnSpc>
                <a:spcPct val="100000"/>
              </a:lnSpc>
              <a:spcBef>
                <a:spcPts val="600"/>
              </a:spcBef>
              <a:spcAft>
                <a:spcPts val="0"/>
              </a:spcAft>
              <a:buClr>
                <a:schemeClr val="dk1"/>
              </a:buClr>
              <a:buSzPts val="1440"/>
              <a:buNone/>
            </a:pPr>
            <a:r>
              <a:rPr lang="en-US" sz="1600">
                <a:solidFill>
                  <a:schemeClr val="dk1"/>
                </a:solidFill>
              </a:rPr>
              <a:t>Provides target specific partitions using filepath function</a:t>
            </a:r>
            <a:endParaRPr/>
          </a:p>
          <a:p>
            <a:pPr marL="0" lvl="0" indent="0" algn="l" rtl="0">
              <a:lnSpc>
                <a:spcPct val="100000"/>
              </a:lnSpc>
              <a:spcBef>
                <a:spcPts val="600"/>
              </a:spcBef>
              <a:spcAft>
                <a:spcPts val="0"/>
              </a:spcAft>
              <a:buClr>
                <a:srgbClr val="000000"/>
              </a:buClr>
              <a:buSzPts val="2160"/>
              <a:buNone/>
            </a:pPr>
            <a:endParaRPr/>
          </a:p>
          <a:p>
            <a:pPr marL="0" lvl="0" indent="0" algn="l" rtl="0">
              <a:lnSpc>
                <a:spcPct val="100000"/>
              </a:lnSpc>
              <a:spcBef>
                <a:spcPts val="600"/>
              </a:spcBef>
              <a:spcAft>
                <a:spcPts val="0"/>
              </a:spcAft>
              <a:buClr>
                <a:srgbClr val="000000"/>
              </a:buClr>
              <a:buSzPts val="2160"/>
              <a:buNone/>
            </a:pPr>
            <a:endParaRPr/>
          </a:p>
        </p:txBody>
      </p:sp>
      <p:sp>
        <p:nvSpPr>
          <p:cNvPr id="2109" name="Google Shape;2109;p87"/>
          <p:cNvSpPr/>
          <p:nvPr/>
        </p:nvSpPr>
        <p:spPr>
          <a:xfrm>
            <a:off x="6105424" y="1130240"/>
            <a:ext cx="6095136" cy="3600986"/>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YEAR</a:t>
            </a:r>
            <a:r>
              <a:rPr lang="en-US" sz="1200">
                <a:solidFill>
                  <a:srgbClr val="212121"/>
                </a:solidFill>
                <a:latin typeface="Arial"/>
                <a:ea typeface="Arial"/>
                <a:cs typeface="Arial"/>
                <a:sym typeface="Arial"/>
              </a:rPr>
              <a:t>(pickup_datetime),</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COUNT</a:t>
            </a:r>
            <a:r>
              <a:rPr lang="en-US" sz="1200">
                <a:solidFill>
                  <a:srgbClr val="212121"/>
                </a:solidFill>
                <a:latin typeface="Arial"/>
                <a:ea typeface="Arial"/>
                <a:cs typeface="Arial"/>
                <a:sym typeface="Arial"/>
              </a:rPr>
              <a:t>(</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cnt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'https://XXX.blob.core.windows.net/parquet/taxi/*/*/*'</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'PARQUET'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pickup_datetime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 </a:t>
            </a:r>
            <a:r>
              <a:rPr lang="en-US" sz="1200">
                <a:solidFill>
                  <a:srgbClr val="0000FF"/>
                </a:solidFill>
                <a:latin typeface="Arial"/>
                <a:ea typeface="Arial"/>
                <a:cs typeface="Arial"/>
                <a:sym typeface="Arial"/>
              </a:rPr>
              <a:t>INT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nyc</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GROUP BY</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YEAR</a:t>
            </a:r>
            <a:r>
              <a:rPr lang="en-US" sz="1200">
                <a:solidFill>
                  <a:srgbClr val="212121"/>
                </a:solidFill>
                <a:latin typeface="Arial"/>
                <a:ea typeface="Arial"/>
                <a:cs typeface="Arial"/>
                <a:sym typeface="Arial"/>
              </a:rPr>
              <a:t>(pickup_datetime)</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ORDER BY</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YEAR</a:t>
            </a:r>
            <a:r>
              <a:rPr lang="en-US" sz="1200">
                <a:solidFill>
                  <a:srgbClr val="212121"/>
                </a:solidFill>
                <a:latin typeface="Arial"/>
                <a:ea typeface="Arial"/>
                <a:cs typeface="Arial"/>
                <a:sym typeface="Arial"/>
              </a:rPr>
              <a:t>(pickup_datetime),</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a:t>
            </a:r>
            <a:endParaRPr sz="1200">
              <a:solidFill>
                <a:srgbClr val="212121"/>
              </a:solidFill>
              <a:latin typeface="Arial"/>
              <a:ea typeface="Arial"/>
              <a:cs typeface="Arial"/>
              <a:sym typeface="Arial"/>
            </a:endParaRPr>
          </a:p>
          <a:p>
            <a:pPr marL="0" marR="0" lvl="0" indent="0" algn="l" rtl="0">
              <a:spcBef>
                <a:spcPts val="0"/>
              </a:spcBef>
              <a:spcAft>
                <a:spcPts val="0"/>
              </a:spcAft>
              <a:buNone/>
            </a:pPr>
            <a:endParaRPr sz="1200">
              <a:solidFill>
                <a:srgbClr val="000000"/>
              </a:solidFill>
              <a:latin typeface="Arial"/>
              <a:ea typeface="Arial"/>
              <a:cs typeface="Arial"/>
              <a:sym typeface="Arial"/>
            </a:endParaRPr>
          </a:p>
        </p:txBody>
      </p:sp>
      <p:pic>
        <p:nvPicPr>
          <p:cNvPr id="2110" name="Google Shape;2110;p87"/>
          <p:cNvPicPr preferRelativeResize="0"/>
          <p:nvPr/>
        </p:nvPicPr>
        <p:blipFill rotWithShape="1">
          <a:blip r:embed="rId3">
            <a:alphaModFix/>
          </a:blip>
          <a:srcRect/>
          <a:stretch/>
        </p:blipFill>
        <p:spPr>
          <a:xfrm>
            <a:off x="7042806" y="4661161"/>
            <a:ext cx="4817358" cy="2133199"/>
          </a:xfrm>
          <a:prstGeom prst="rect">
            <a:avLst/>
          </a:prstGeom>
          <a:noFill/>
          <a:ln w="9525" cap="flat" cmpd="sng">
            <a:solidFill>
              <a:srgbClr val="757070"/>
            </a:solidFill>
            <a:prstDash val="solid"/>
            <a:round/>
            <a:headEnd type="none" w="sm" len="sm"/>
            <a:tailEnd type="none" w="sm" len="sm"/>
          </a:ln>
        </p:spPr>
      </p:pic>
      <p:sp>
        <p:nvSpPr>
          <p:cNvPr id="2111" name="Google Shape;2111;p87"/>
          <p:cNvSpPr/>
          <p:nvPr/>
        </p:nvSpPr>
        <p:spPr>
          <a:xfrm>
            <a:off x="6413500" y="2286000"/>
            <a:ext cx="4762500" cy="375527"/>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88"/>
          <p:cNvSpPr txBox="1">
            <a:spLocks noGrp="1"/>
          </p:cNvSpPr>
          <p:nvPr>
            <p:ph type="title"/>
          </p:nvPr>
        </p:nvSpPr>
        <p:spPr>
          <a:xfrm>
            <a:off x="427230" y="223038"/>
            <a:ext cx="11302338"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JSON files</a:t>
            </a:r>
            <a:endParaRPr/>
          </a:p>
        </p:txBody>
      </p:sp>
      <p:sp>
        <p:nvSpPr>
          <p:cNvPr id="2119" name="Google Shape;2119;p88"/>
          <p:cNvSpPr txBox="1">
            <a:spLocks noGrp="1"/>
          </p:cNvSpPr>
          <p:nvPr>
            <p:ph type="body" idx="1"/>
          </p:nvPr>
        </p:nvSpPr>
        <p:spPr>
          <a:xfrm>
            <a:off x="427229" y="1130241"/>
            <a:ext cx="5049832" cy="24047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a:p>
          <a:p>
            <a:pPr marL="0" lvl="0" indent="0" algn="l" rtl="0">
              <a:lnSpc>
                <a:spcPct val="100000"/>
              </a:lnSpc>
              <a:spcBef>
                <a:spcPts val="600"/>
              </a:spcBef>
              <a:spcAft>
                <a:spcPts val="0"/>
              </a:spcAft>
              <a:buClr>
                <a:schemeClr val="dk1"/>
              </a:buClr>
              <a:buSzPts val="1589"/>
              <a:buNone/>
            </a:pPr>
            <a:r>
              <a:rPr lang="en-US" sz="1765">
                <a:solidFill>
                  <a:schemeClr val="dk1"/>
                </a:solidFill>
              </a:rPr>
              <a:t>Read JSON files and provides data in tabular format</a:t>
            </a:r>
            <a:endParaRPr/>
          </a:p>
          <a:p>
            <a:pPr marL="0" lvl="0" indent="0" algn="l" rtl="0">
              <a:lnSpc>
                <a:spcPct val="100000"/>
              </a:lnSpc>
              <a:spcBef>
                <a:spcPts val="600"/>
              </a:spcBef>
              <a:spcAft>
                <a:spcPts val="0"/>
              </a:spcAft>
              <a:buClr>
                <a:srgbClr val="000000"/>
              </a:buClr>
              <a:buSzPts val="1589"/>
              <a:buNone/>
            </a:pPr>
            <a:endParaRPr sz="1765">
              <a:solidFill>
                <a:schemeClr val="dk1"/>
              </a:solidFill>
            </a:endParaRPr>
          </a:p>
          <a:p>
            <a:pPr marL="0" lvl="0" indent="0" algn="l" rtl="0">
              <a:lnSpc>
                <a:spcPct val="100000"/>
              </a:lnSpc>
              <a:spcBef>
                <a:spcPts val="600"/>
              </a:spcBef>
              <a:spcAft>
                <a:spcPts val="0"/>
              </a:spcAft>
              <a:buClr>
                <a:schemeClr val="dk2"/>
              </a:buClr>
              <a:buSzPts val="1765"/>
              <a:buNone/>
            </a:pPr>
            <a:r>
              <a:rPr lang="en-US" sz="1961">
                <a:solidFill>
                  <a:schemeClr val="dk2"/>
                </a:solidFill>
                <a:latin typeface="Arial"/>
                <a:ea typeface="Arial"/>
                <a:cs typeface="Arial"/>
                <a:sym typeface="Arial"/>
              </a:rPr>
              <a:t>Benefits</a:t>
            </a:r>
            <a:endParaRPr/>
          </a:p>
          <a:p>
            <a:pPr marL="0" lvl="0" indent="0" algn="l" rtl="0">
              <a:lnSpc>
                <a:spcPct val="100000"/>
              </a:lnSpc>
              <a:spcBef>
                <a:spcPts val="600"/>
              </a:spcBef>
              <a:spcAft>
                <a:spcPts val="0"/>
              </a:spcAft>
              <a:buClr>
                <a:schemeClr val="dk1"/>
              </a:buClr>
              <a:buSzPts val="1589"/>
              <a:buNone/>
            </a:pPr>
            <a:r>
              <a:rPr lang="en-US" sz="1765">
                <a:solidFill>
                  <a:schemeClr val="dk1"/>
                </a:solidFill>
              </a:rPr>
              <a:t>Supports OPENJSON, JSON_VALUE and JSON_QUERY functions</a:t>
            </a:r>
            <a:endParaRPr/>
          </a:p>
          <a:p>
            <a:pPr marL="0" lvl="0" indent="0" algn="l" rtl="0">
              <a:lnSpc>
                <a:spcPct val="100000"/>
              </a:lnSpc>
              <a:spcBef>
                <a:spcPts val="600"/>
              </a:spcBef>
              <a:spcAft>
                <a:spcPts val="0"/>
              </a:spcAft>
              <a:buClr>
                <a:srgbClr val="000000"/>
              </a:buClr>
              <a:buSzPts val="1440"/>
              <a:buNone/>
            </a:pPr>
            <a:endParaRPr sz="1600">
              <a:solidFill>
                <a:schemeClr val="dk1"/>
              </a:solidFill>
            </a:endParaRPr>
          </a:p>
        </p:txBody>
      </p:sp>
      <p:sp>
        <p:nvSpPr>
          <p:cNvPr id="2117" name="Google Shape;2117;p88"/>
          <p:cNvSpPr/>
          <p:nvPr/>
        </p:nvSpPr>
        <p:spPr>
          <a:xfrm>
            <a:off x="6254313" y="2182683"/>
            <a:ext cx="5555178" cy="2352618"/>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'https://XXX.blob.core.windows.net/json/books/book1.json’</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FIELDTERMINATOR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FIELDQUOTE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ROWTERMINATOR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a:t>
            </a:r>
            <a:r>
              <a:rPr lang="en-US" sz="1200">
                <a:solidFill>
                  <a:srgbClr val="09885A"/>
                </a:solidFill>
                <a:latin typeface="Arial"/>
                <a:ea typeface="Arial"/>
                <a:cs typeface="Arial"/>
                <a:sym typeface="Arial"/>
              </a:rPr>
              <a:t>8000</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p:txBody>
      </p:sp>
      <p:pic>
        <p:nvPicPr>
          <p:cNvPr id="2118" name="Google Shape;2118;p88"/>
          <p:cNvPicPr preferRelativeResize="0"/>
          <p:nvPr/>
        </p:nvPicPr>
        <p:blipFill rotWithShape="1">
          <a:blip r:embed="rId3">
            <a:alphaModFix/>
          </a:blip>
          <a:srcRect/>
          <a:stretch/>
        </p:blipFill>
        <p:spPr>
          <a:xfrm>
            <a:off x="7725442" y="4587479"/>
            <a:ext cx="4004126" cy="619382"/>
          </a:xfrm>
          <a:prstGeom prst="rect">
            <a:avLst/>
          </a:prstGeom>
          <a:noFill/>
          <a:ln w="9525" cap="flat" cmpd="sng">
            <a:solidFill>
              <a:srgbClr val="757070"/>
            </a:solidFill>
            <a:prstDash val="solid"/>
            <a:round/>
            <a:headEnd type="none" w="sm" len="sm"/>
            <a:tailEnd type="none" w="sm" len="sm"/>
          </a:ln>
        </p:spPr>
      </p:pic>
      <p:sp>
        <p:nvSpPr>
          <p:cNvPr id="2120" name="Google Shape;2120;p88"/>
          <p:cNvSpPr/>
          <p:nvPr/>
        </p:nvSpPr>
        <p:spPr>
          <a:xfrm>
            <a:off x="6565900" y="2764972"/>
            <a:ext cx="4762500" cy="375527"/>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89"/>
          <p:cNvSpPr txBox="1">
            <a:spLocks noGrp="1"/>
          </p:cNvSpPr>
          <p:nvPr>
            <p:ph type="title"/>
          </p:nvPr>
        </p:nvSpPr>
        <p:spPr>
          <a:xfrm>
            <a:off x="427231" y="223038"/>
            <a:ext cx="11570233"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JSON files</a:t>
            </a:r>
            <a:endParaRPr/>
          </a:p>
        </p:txBody>
      </p:sp>
      <p:sp>
        <p:nvSpPr>
          <p:cNvPr id="2126" name="Google Shape;2126;p89"/>
          <p:cNvSpPr/>
          <p:nvPr/>
        </p:nvSpPr>
        <p:spPr>
          <a:xfrm>
            <a:off x="6256400" y="1830467"/>
            <a:ext cx="5860953" cy="3600986"/>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JSON_QUERY(jsonContent, </a:t>
            </a:r>
            <a:r>
              <a:rPr lang="en-US" sz="1200">
                <a:solidFill>
                  <a:srgbClr val="A31515"/>
                </a:solidFill>
                <a:latin typeface="Arial"/>
                <a:ea typeface="Arial"/>
                <a:cs typeface="Arial"/>
                <a:sym typeface="Arial"/>
              </a:rPr>
              <a:t>'$.authors'</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authors,</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'https://XXX.blob.core.windows.net/json/books/*.json'</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FIELDTERMINATOR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FIELDQUOTE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ROWTERMINATOR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a:t>
            </a:r>
            <a:r>
              <a:rPr lang="en-US" sz="1200">
                <a:solidFill>
                  <a:srgbClr val="09885A"/>
                </a:solidFill>
                <a:latin typeface="Arial"/>
                <a:ea typeface="Arial"/>
                <a:cs typeface="Arial"/>
                <a:sym typeface="Arial"/>
              </a:rPr>
              <a:t>8000</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WHERE</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JSON_VALUE(jsonContent, </a:t>
            </a:r>
            <a:r>
              <a:rPr lang="en-US" sz="1200">
                <a:solidFill>
                  <a:srgbClr val="A31515"/>
                </a:solidFill>
                <a:latin typeface="Arial"/>
                <a:ea typeface="Arial"/>
                <a:cs typeface="Arial"/>
                <a:sym typeface="Arial"/>
              </a:rPr>
              <a:t>'$.title'</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'Probabilistic and Statistical Methods in Cryptology, An Introduction by Selected Topics'</a:t>
            </a:r>
            <a:endParaRPr sz="1200">
              <a:solidFill>
                <a:srgbClr val="212121"/>
              </a:solidFill>
              <a:latin typeface="Arial"/>
              <a:ea typeface="Arial"/>
              <a:cs typeface="Arial"/>
              <a:sym typeface="Arial"/>
            </a:endParaRPr>
          </a:p>
        </p:txBody>
      </p:sp>
      <p:pic>
        <p:nvPicPr>
          <p:cNvPr id="2127" name="Google Shape;2127;p89"/>
          <p:cNvPicPr preferRelativeResize="0"/>
          <p:nvPr/>
        </p:nvPicPr>
        <p:blipFill rotWithShape="1">
          <a:blip r:embed="rId3">
            <a:alphaModFix/>
          </a:blip>
          <a:srcRect/>
          <a:stretch/>
        </p:blipFill>
        <p:spPr>
          <a:xfrm>
            <a:off x="6708721" y="5638752"/>
            <a:ext cx="5405052" cy="467861"/>
          </a:xfrm>
          <a:prstGeom prst="rect">
            <a:avLst/>
          </a:prstGeom>
          <a:noFill/>
          <a:ln w="9525" cap="flat" cmpd="sng">
            <a:solidFill>
              <a:srgbClr val="757070"/>
            </a:solidFill>
            <a:prstDash val="solid"/>
            <a:round/>
            <a:headEnd type="none" w="sm" len="sm"/>
            <a:tailEnd type="none" w="sm" len="sm"/>
          </a:ln>
        </p:spPr>
      </p:pic>
      <p:sp>
        <p:nvSpPr>
          <p:cNvPr id="2128" name="Google Shape;2128;p89"/>
          <p:cNvSpPr/>
          <p:nvPr/>
        </p:nvSpPr>
        <p:spPr>
          <a:xfrm>
            <a:off x="167680" y="1841262"/>
            <a:ext cx="5948574" cy="3785652"/>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JSON_VALUE(jsonContent, </a:t>
            </a:r>
            <a:r>
              <a:rPr lang="en-US" sz="1200">
                <a:solidFill>
                  <a:srgbClr val="A31515"/>
                </a:solidFill>
                <a:latin typeface="Arial"/>
                <a:ea typeface="Arial"/>
                <a:cs typeface="Arial"/>
                <a:sym typeface="Arial"/>
              </a:rPr>
              <a:t>'$.title'</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title,</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JSON_VALUE(jsonContent, </a:t>
            </a:r>
            <a:r>
              <a:rPr lang="en-US" sz="1200">
                <a:solidFill>
                  <a:srgbClr val="A31515"/>
                </a:solidFill>
                <a:latin typeface="Arial"/>
                <a:ea typeface="Arial"/>
                <a:cs typeface="Arial"/>
                <a:sym typeface="Arial"/>
              </a:rPr>
              <a:t>'$.publisher'</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publisher,</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'https://XXX.blob.core.windows.net/json/books/*.json'</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FIELDTERMINATOR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FIELDQUOTE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ROWTERMINATOR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a:t>
            </a:r>
            <a:r>
              <a:rPr lang="en-US" sz="1200">
                <a:solidFill>
                  <a:srgbClr val="09885A"/>
                </a:solidFill>
                <a:latin typeface="Arial"/>
                <a:ea typeface="Arial"/>
                <a:cs typeface="Arial"/>
                <a:sym typeface="Arial"/>
              </a:rPr>
              <a:t>8000</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WHERE</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JSON_VALUE(jsonContent, </a:t>
            </a:r>
            <a:r>
              <a:rPr lang="en-US" sz="1200">
                <a:solidFill>
                  <a:srgbClr val="A31515"/>
                </a:solidFill>
                <a:latin typeface="Arial"/>
                <a:ea typeface="Arial"/>
                <a:cs typeface="Arial"/>
                <a:sym typeface="Arial"/>
              </a:rPr>
              <a:t>'$.title'</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'Probabilistic and Statistical Methods in Cryptology, An Introduction by Selected Topics'</a:t>
            </a:r>
            <a:endParaRPr sz="1200">
              <a:solidFill>
                <a:srgbClr val="212121"/>
              </a:solidFill>
              <a:latin typeface="Arial"/>
              <a:ea typeface="Arial"/>
              <a:cs typeface="Arial"/>
              <a:sym typeface="Arial"/>
            </a:endParaRPr>
          </a:p>
        </p:txBody>
      </p:sp>
      <p:pic>
        <p:nvPicPr>
          <p:cNvPr id="2129" name="Google Shape;2129;p89"/>
          <p:cNvPicPr preferRelativeResize="0"/>
          <p:nvPr/>
        </p:nvPicPr>
        <p:blipFill rotWithShape="1">
          <a:blip r:embed="rId4">
            <a:alphaModFix/>
          </a:blip>
          <a:srcRect/>
          <a:stretch/>
        </p:blipFill>
        <p:spPr>
          <a:xfrm>
            <a:off x="902615" y="5257098"/>
            <a:ext cx="5173135" cy="433587"/>
          </a:xfrm>
          <a:prstGeom prst="rect">
            <a:avLst/>
          </a:prstGeom>
          <a:noFill/>
          <a:ln w="9525" cap="flat" cmpd="sng">
            <a:solidFill>
              <a:srgbClr val="757070"/>
            </a:solidFill>
            <a:prstDash val="solid"/>
            <a:round/>
            <a:headEnd type="none" w="sm" len="sm"/>
            <a:tailEnd type="none" w="sm" len="sm"/>
          </a:ln>
        </p:spPr>
      </p:pic>
      <p:sp>
        <p:nvSpPr>
          <p:cNvPr id="2130" name="Google Shape;2130;p89"/>
          <p:cNvSpPr txBox="1"/>
          <p:nvPr/>
        </p:nvSpPr>
        <p:spPr>
          <a:xfrm>
            <a:off x="6274516" y="1479978"/>
            <a:ext cx="4982444" cy="35048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40"/>
              <a:buFont typeface="Noto Sans Symbols"/>
              <a:buNone/>
            </a:pPr>
            <a:r>
              <a:rPr lang="en-US" sz="1600" b="0" i="0">
                <a:solidFill>
                  <a:srgbClr val="000000"/>
                </a:solidFill>
                <a:latin typeface="Quattrocento Sans"/>
                <a:ea typeface="Quattrocento Sans"/>
                <a:cs typeface="Quattrocento Sans"/>
                <a:sym typeface="Quattrocento Sans"/>
              </a:rPr>
              <a:t>Example of JSON_QUERY function</a:t>
            </a:r>
            <a:endParaRPr/>
          </a:p>
        </p:txBody>
      </p:sp>
      <p:sp>
        <p:nvSpPr>
          <p:cNvPr id="2131" name="Google Shape;2131;p89"/>
          <p:cNvSpPr txBox="1"/>
          <p:nvPr/>
        </p:nvSpPr>
        <p:spPr>
          <a:xfrm>
            <a:off x="167679" y="1483250"/>
            <a:ext cx="4982444" cy="35048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40"/>
              <a:buFont typeface="Noto Sans Symbols"/>
              <a:buNone/>
            </a:pPr>
            <a:r>
              <a:rPr lang="en-US" sz="1600" b="0" i="0">
                <a:solidFill>
                  <a:srgbClr val="000000"/>
                </a:solidFill>
                <a:latin typeface="Quattrocento Sans"/>
                <a:ea typeface="Quattrocento Sans"/>
                <a:cs typeface="Quattrocento Sans"/>
                <a:sym typeface="Quattrocento Sans"/>
              </a:rPr>
              <a:t>Example of JSON_VALUE function</a:t>
            </a:r>
            <a:endParaRPr/>
          </a:p>
        </p:txBody>
      </p:sp>
      <p:sp>
        <p:nvSpPr>
          <p:cNvPr id="2132" name="Google Shape;2132;p89"/>
          <p:cNvSpPr/>
          <p:nvPr/>
        </p:nvSpPr>
        <p:spPr>
          <a:xfrm>
            <a:off x="250006" y="2187633"/>
            <a:ext cx="4523232" cy="516820"/>
          </a:xfrm>
          <a:prstGeom prst="rect">
            <a:avLst/>
          </a:prstGeom>
          <a:noFill/>
          <a:ln w="38100" cap="flat" cmpd="sng">
            <a:solidFill>
              <a:srgbClr val="222A35"/>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33" name="Google Shape;2133;p89"/>
          <p:cNvSpPr/>
          <p:nvPr/>
        </p:nvSpPr>
        <p:spPr>
          <a:xfrm>
            <a:off x="6397911" y="2122520"/>
            <a:ext cx="4379877" cy="413945"/>
          </a:xfrm>
          <a:prstGeom prst="rect">
            <a:avLst/>
          </a:prstGeom>
          <a:noFill/>
          <a:ln w="38100" cap="flat" cmpd="sng">
            <a:solidFill>
              <a:srgbClr val="222A35"/>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adlock on computer motherboard">
            <a:extLst>
              <a:ext uri="{FF2B5EF4-FFF2-40B4-BE49-F238E27FC236}">
                <a16:creationId xmlns:a16="http://schemas.microsoft.com/office/drawing/2014/main" id="{307A41DB-1978-4BD6-A87E-10C0F4142AD2}"/>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5" name="Title 4">
            <a:extLst>
              <a:ext uri="{FF2B5EF4-FFF2-40B4-BE49-F238E27FC236}">
                <a16:creationId xmlns:a16="http://schemas.microsoft.com/office/drawing/2014/main" id="{83F63365-158C-8545-927B-1E91BEBDA8C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Synapse Security</a:t>
            </a:r>
          </a:p>
        </p:txBody>
      </p:sp>
      <p:sp>
        <p:nvSpPr>
          <p:cNvPr id="6" name="Text Placeholder 5">
            <a:extLst>
              <a:ext uri="{FF2B5EF4-FFF2-40B4-BE49-F238E27FC236}">
                <a16:creationId xmlns:a16="http://schemas.microsoft.com/office/drawing/2014/main" id="{38F88FA0-C2CA-D34A-AF0E-F9A549FDE71C}"/>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3507638943"/>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4495165" cy="543560"/>
          </a:xfrm>
          <a:prstGeom prst="rect">
            <a:avLst/>
          </a:prstGeom>
        </p:spPr>
        <p:txBody>
          <a:bodyPr vert="horz" wrap="square" lIns="0" tIns="12065" rIns="0" bIns="0" rtlCol="0">
            <a:spAutoFit/>
          </a:bodyPr>
          <a:lstStyle/>
          <a:p>
            <a:pPr marL="12700">
              <a:lnSpc>
                <a:spcPct val="100000"/>
              </a:lnSpc>
              <a:spcBef>
                <a:spcPts val="95"/>
              </a:spcBef>
            </a:pPr>
            <a:r>
              <a:rPr sz="3400" b="0" spc="-160" dirty="0">
                <a:solidFill>
                  <a:srgbClr val="0078D3"/>
                </a:solidFill>
                <a:latin typeface="Segoe UI Semibold"/>
                <a:cs typeface="Segoe UI Semibold"/>
              </a:rPr>
              <a:t>E</a:t>
            </a:r>
            <a:r>
              <a:rPr sz="3400" b="0" spc="-150" dirty="0">
                <a:solidFill>
                  <a:srgbClr val="0078D3"/>
                </a:solidFill>
                <a:latin typeface="Segoe UI Semibold"/>
                <a:cs typeface="Segoe UI Semibold"/>
              </a:rPr>
              <a:t>n</a:t>
            </a:r>
            <a:r>
              <a:rPr sz="3400" b="0" spc="-180" dirty="0">
                <a:solidFill>
                  <a:srgbClr val="0078D3"/>
                </a:solidFill>
                <a:latin typeface="Segoe UI Semibold"/>
                <a:cs typeface="Segoe UI Semibold"/>
              </a:rPr>
              <a:t>t</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rpr</a:t>
            </a:r>
            <a:r>
              <a:rPr sz="3400" b="0" spc="-150" dirty="0">
                <a:solidFill>
                  <a:srgbClr val="0078D3"/>
                </a:solidFill>
                <a:latin typeface="Segoe UI Semibold"/>
                <a:cs typeface="Segoe UI Semibold"/>
              </a:rPr>
              <a:t>is</a:t>
            </a:r>
            <a:r>
              <a:rPr sz="3400" b="0" spc="-160" dirty="0">
                <a:solidFill>
                  <a:srgbClr val="0078D3"/>
                </a:solidFill>
                <a:latin typeface="Segoe UI Semibold"/>
                <a:cs typeface="Segoe UI Semibold"/>
              </a:rPr>
              <a:t>e</a:t>
            </a:r>
            <a:r>
              <a:rPr sz="3400" b="0" spc="-150" dirty="0">
                <a:solidFill>
                  <a:srgbClr val="0078D3"/>
                </a:solidFill>
                <a:latin typeface="Segoe UI Semibold"/>
                <a:cs typeface="Segoe UI Semibold"/>
              </a:rPr>
              <a:t>-</a:t>
            </a:r>
            <a:r>
              <a:rPr sz="3400" b="0" spc="-145" dirty="0">
                <a:solidFill>
                  <a:srgbClr val="0078D3"/>
                </a:solidFill>
                <a:latin typeface="Segoe UI Semibold"/>
                <a:cs typeface="Segoe UI Semibold"/>
              </a:rPr>
              <a:t>grad</a:t>
            </a:r>
            <a:r>
              <a:rPr sz="3400" b="0" spc="-5" dirty="0">
                <a:solidFill>
                  <a:srgbClr val="0078D3"/>
                </a:solidFill>
                <a:latin typeface="Segoe UI Semibold"/>
                <a:cs typeface="Segoe UI Semibold"/>
              </a:rPr>
              <a:t>e</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cu</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y</a:t>
            </a:r>
            <a:endParaRPr sz="3400">
              <a:latin typeface="Segoe UI Semibold"/>
              <a:cs typeface="Segoe UI Semibold"/>
            </a:endParaRPr>
          </a:p>
        </p:txBody>
      </p:sp>
      <p:grpSp>
        <p:nvGrpSpPr>
          <p:cNvPr id="3" name="object 3"/>
          <p:cNvGrpSpPr/>
          <p:nvPr/>
        </p:nvGrpSpPr>
        <p:grpSpPr>
          <a:xfrm>
            <a:off x="18288" y="655320"/>
            <a:ext cx="12174220" cy="6202680"/>
            <a:chOff x="18288" y="655320"/>
            <a:chExt cx="12174220" cy="6202680"/>
          </a:xfrm>
        </p:grpSpPr>
        <p:sp>
          <p:nvSpPr>
            <p:cNvPr id="4" name="object 4"/>
            <p:cNvSpPr/>
            <p:nvPr/>
          </p:nvSpPr>
          <p:spPr>
            <a:xfrm>
              <a:off x="18288" y="1104900"/>
              <a:ext cx="12174220" cy="5753100"/>
            </a:xfrm>
            <a:custGeom>
              <a:avLst/>
              <a:gdLst/>
              <a:ahLst/>
              <a:cxnLst/>
              <a:rect l="l" t="t" r="r" b="b"/>
              <a:pathLst>
                <a:path w="12174220" h="5753100">
                  <a:moveTo>
                    <a:pt x="12173712" y="5753096"/>
                  </a:moveTo>
                  <a:lnTo>
                    <a:pt x="12173712" y="0"/>
                  </a:lnTo>
                  <a:lnTo>
                    <a:pt x="0" y="0"/>
                  </a:lnTo>
                  <a:lnTo>
                    <a:pt x="0" y="5753096"/>
                  </a:lnTo>
                  <a:lnTo>
                    <a:pt x="12173712" y="5753096"/>
                  </a:lnTo>
                  <a:close/>
                </a:path>
              </a:pathLst>
            </a:custGeom>
            <a:solidFill>
              <a:srgbClr val="EBEBEB"/>
            </a:solidFill>
          </p:spPr>
          <p:txBody>
            <a:bodyPr wrap="square" lIns="0" tIns="0" rIns="0" bIns="0" rtlCol="0"/>
            <a:lstStyle/>
            <a:p>
              <a:endParaRPr/>
            </a:p>
          </p:txBody>
        </p:sp>
        <p:sp>
          <p:nvSpPr>
            <p:cNvPr id="5" name="object 5"/>
            <p:cNvSpPr/>
            <p:nvPr/>
          </p:nvSpPr>
          <p:spPr>
            <a:xfrm>
              <a:off x="2235708" y="1693164"/>
              <a:ext cx="7795259" cy="4409440"/>
            </a:xfrm>
            <a:custGeom>
              <a:avLst/>
              <a:gdLst/>
              <a:ahLst/>
              <a:cxnLst/>
              <a:rect l="l" t="t" r="r" b="b"/>
              <a:pathLst>
                <a:path w="7795259" h="4409440">
                  <a:moveTo>
                    <a:pt x="3897629" y="0"/>
                  </a:moveTo>
                  <a:lnTo>
                    <a:pt x="3836815" y="262"/>
                  </a:lnTo>
                  <a:lnTo>
                    <a:pt x="3776226" y="1048"/>
                  </a:lnTo>
                  <a:lnTo>
                    <a:pt x="3715867" y="2354"/>
                  </a:lnTo>
                  <a:lnTo>
                    <a:pt x="3655747" y="4175"/>
                  </a:lnTo>
                  <a:lnTo>
                    <a:pt x="3595871" y="6508"/>
                  </a:lnTo>
                  <a:lnTo>
                    <a:pt x="3536246" y="9349"/>
                  </a:lnTo>
                  <a:lnTo>
                    <a:pt x="3476880" y="12693"/>
                  </a:lnTo>
                  <a:lnTo>
                    <a:pt x="3417778" y="16539"/>
                  </a:lnTo>
                  <a:lnTo>
                    <a:pt x="3358948" y="20881"/>
                  </a:lnTo>
                  <a:lnTo>
                    <a:pt x="3300397" y="25715"/>
                  </a:lnTo>
                  <a:lnTo>
                    <a:pt x="3242130" y="31039"/>
                  </a:lnTo>
                  <a:lnTo>
                    <a:pt x="3184155" y="36847"/>
                  </a:lnTo>
                  <a:lnTo>
                    <a:pt x="3126479" y="43137"/>
                  </a:lnTo>
                  <a:lnTo>
                    <a:pt x="3069108" y="49904"/>
                  </a:lnTo>
                  <a:lnTo>
                    <a:pt x="3012049" y="57145"/>
                  </a:lnTo>
                  <a:lnTo>
                    <a:pt x="2955309" y="64856"/>
                  </a:lnTo>
                  <a:lnTo>
                    <a:pt x="2898894" y="73033"/>
                  </a:lnTo>
                  <a:lnTo>
                    <a:pt x="2842811" y="81672"/>
                  </a:lnTo>
                  <a:lnTo>
                    <a:pt x="2787068" y="90770"/>
                  </a:lnTo>
                  <a:lnTo>
                    <a:pt x="2731670" y="100322"/>
                  </a:lnTo>
                  <a:lnTo>
                    <a:pt x="2676625" y="110325"/>
                  </a:lnTo>
                  <a:lnTo>
                    <a:pt x="2621938" y="120775"/>
                  </a:lnTo>
                  <a:lnTo>
                    <a:pt x="2567618" y="131668"/>
                  </a:lnTo>
                  <a:lnTo>
                    <a:pt x="2513670" y="143001"/>
                  </a:lnTo>
                  <a:lnTo>
                    <a:pt x="2460102" y="154769"/>
                  </a:lnTo>
                  <a:lnTo>
                    <a:pt x="2406920" y="166969"/>
                  </a:lnTo>
                  <a:lnTo>
                    <a:pt x="2354130" y="179597"/>
                  </a:lnTo>
                  <a:lnTo>
                    <a:pt x="2301741" y="192649"/>
                  </a:lnTo>
                  <a:lnTo>
                    <a:pt x="2249757" y="206121"/>
                  </a:lnTo>
                  <a:lnTo>
                    <a:pt x="2198187" y="220010"/>
                  </a:lnTo>
                  <a:lnTo>
                    <a:pt x="2147036" y="234312"/>
                  </a:lnTo>
                  <a:lnTo>
                    <a:pt x="2096312" y="249022"/>
                  </a:lnTo>
                  <a:lnTo>
                    <a:pt x="2046022" y="264138"/>
                  </a:lnTo>
                  <a:lnTo>
                    <a:pt x="1996171" y="279654"/>
                  </a:lnTo>
                  <a:lnTo>
                    <a:pt x="1946767" y="295569"/>
                  </a:lnTo>
                  <a:lnTo>
                    <a:pt x="1897817" y="311877"/>
                  </a:lnTo>
                  <a:lnTo>
                    <a:pt x="1849326" y="328575"/>
                  </a:lnTo>
                  <a:lnTo>
                    <a:pt x="1801303" y="345659"/>
                  </a:lnTo>
                  <a:lnTo>
                    <a:pt x="1753753" y="363125"/>
                  </a:lnTo>
                  <a:lnTo>
                    <a:pt x="1706684" y="380969"/>
                  </a:lnTo>
                  <a:lnTo>
                    <a:pt x="1660102" y="399188"/>
                  </a:lnTo>
                  <a:lnTo>
                    <a:pt x="1614014" y="417778"/>
                  </a:lnTo>
                  <a:lnTo>
                    <a:pt x="1568427" y="436735"/>
                  </a:lnTo>
                  <a:lnTo>
                    <a:pt x="1523347" y="456056"/>
                  </a:lnTo>
                  <a:lnTo>
                    <a:pt x="1478781" y="475735"/>
                  </a:lnTo>
                  <a:lnTo>
                    <a:pt x="1434736" y="495770"/>
                  </a:lnTo>
                  <a:lnTo>
                    <a:pt x="1391219" y="516157"/>
                  </a:lnTo>
                  <a:lnTo>
                    <a:pt x="1348235" y="536892"/>
                  </a:lnTo>
                  <a:lnTo>
                    <a:pt x="1305793" y="557971"/>
                  </a:lnTo>
                  <a:lnTo>
                    <a:pt x="1263899" y="579390"/>
                  </a:lnTo>
                  <a:lnTo>
                    <a:pt x="1222560" y="601146"/>
                  </a:lnTo>
                  <a:lnTo>
                    <a:pt x="1181781" y="623234"/>
                  </a:lnTo>
                  <a:lnTo>
                    <a:pt x="1141571" y="645652"/>
                  </a:lnTo>
                  <a:lnTo>
                    <a:pt x="1101935" y="668394"/>
                  </a:lnTo>
                  <a:lnTo>
                    <a:pt x="1062881" y="691458"/>
                  </a:lnTo>
                  <a:lnTo>
                    <a:pt x="1024415" y="714839"/>
                  </a:lnTo>
                  <a:lnTo>
                    <a:pt x="986544" y="738534"/>
                  </a:lnTo>
                  <a:lnTo>
                    <a:pt x="949275" y="762539"/>
                  </a:lnTo>
                  <a:lnTo>
                    <a:pt x="912614" y="786849"/>
                  </a:lnTo>
                  <a:lnTo>
                    <a:pt x="876568" y="811462"/>
                  </a:lnTo>
                  <a:lnTo>
                    <a:pt x="841145" y="836374"/>
                  </a:lnTo>
                  <a:lnTo>
                    <a:pt x="806350" y="861579"/>
                  </a:lnTo>
                  <a:lnTo>
                    <a:pt x="772190" y="887076"/>
                  </a:lnTo>
                  <a:lnTo>
                    <a:pt x="738673" y="912860"/>
                  </a:lnTo>
                  <a:lnTo>
                    <a:pt x="705804" y="938927"/>
                  </a:lnTo>
                  <a:lnTo>
                    <a:pt x="673591" y="965273"/>
                  </a:lnTo>
                  <a:lnTo>
                    <a:pt x="642040" y="991895"/>
                  </a:lnTo>
                  <a:lnTo>
                    <a:pt x="611158" y="1018789"/>
                  </a:lnTo>
                  <a:lnTo>
                    <a:pt x="580953" y="1045950"/>
                  </a:lnTo>
                  <a:lnTo>
                    <a:pt x="551429" y="1073376"/>
                  </a:lnTo>
                  <a:lnTo>
                    <a:pt x="522595" y="1101062"/>
                  </a:lnTo>
                  <a:lnTo>
                    <a:pt x="494457" y="1129004"/>
                  </a:lnTo>
                  <a:lnTo>
                    <a:pt x="467022" y="1157199"/>
                  </a:lnTo>
                  <a:lnTo>
                    <a:pt x="440296" y="1185643"/>
                  </a:lnTo>
                  <a:lnTo>
                    <a:pt x="414287" y="1214333"/>
                  </a:lnTo>
                  <a:lnTo>
                    <a:pt x="389000" y="1243263"/>
                  </a:lnTo>
                  <a:lnTo>
                    <a:pt x="364443" y="1272431"/>
                  </a:lnTo>
                  <a:lnTo>
                    <a:pt x="317546" y="1331464"/>
                  </a:lnTo>
                  <a:lnTo>
                    <a:pt x="273648" y="1391400"/>
                  </a:lnTo>
                  <a:lnTo>
                    <a:pt x="232803" y="1452211"/>
                  </a:lnTo>
                  <a:lnTo>
                    <a:pt x="195066" y="1513865"/>
                  </a:lnTo>
                  <a:lnTo>
                    <a:pt x="160491" y="1576331"/>
                  </a:lnTo>
                  <a:lnTo>
                    <a:pt x="129130" y="1639580"/>
                  </a:lnTo>
                  <a:lnTo>
                    <a:pt x="101039" y="1703580"/>
                  </a:lnTo>
                  <a:lnTo>
                    <a:pt x="76271" y="1768301"/>
                  </a:lnTo>
                  <a:lnTo>
                    <a:pt x="54880" y="1833713"/>
                  </a:lnTo>
                  <a:lnTo>
                    <a:pt x="36919" y="1899786"/>
                  </a:lnTo>
                  <a:lnTo>
                    <a:pt x="22444" y="1966488"/>
                  </a:lnTo>
                  <a:lnTo>
                    <a:pt x="11507" y="2033790"/>
                  </a:lnTo>
                  <a:lnTo>
                    <a:pt x="4162" y="2101660"/>
                  </a:lnTo>
                  <a:lnTo>
                    <a:pt x="464" y="2170069"/>
                  </a:lnTo>
                  <a:lnTo>
                    <a:pt x="0" y="2204466"/>
                  </a:lnTo>
                  <a:lnTo>
                    <a:pt x="464" y="2238862"/>
                  </a:lnTo>
                  <a:lnTo>
                    <a:pt x="4162" y="2307271"/>
                  </a:lnTo>
                  <a:lnTo>
                    <a:pt x="11507" y="2375141"/>
                  </a:lnTo>
                  <a:lnTo>
                    <a:pt x="22444" y="2442443"/>
                  </a:lnTo>
                  <a:lnTo>
                    <a:pt x="36919" y="2509145"/>
                  </a:lnTo>
                  <a:lnTo>
                    <a:pt x="54880" y="2575218"/>
                  </a:lnTo>
                  <a:lnTo>
                    <a:pt x="76271" y="2640630"/>
                  </a:lnTo>
                  <a:lnTo>
                    <a:pt x="101039" y="2705351"/>
                  </a:lnTo>
                  <a:lnTo>
                    <a:pt x="129130" y="2769351"/>
                  </a:lnTo>
                  <a:lnTo>
                    <a:pt x="160491" y="2832600"/>
                  </a:lnTo>
                  <a:lnTo>
                    <a:pt x="195066" y="2895066"/>
                  </a:lnTo>
                  <a:lnTo>
                    <a:pt x="232803" y="2956720"/>
                  </a:lnTo>
                  <a:lnTo>
                    <a:pt x="273648" y="3017531"/>
                  </a:lnTo>
                  <a:lnTo>
                    <a:pt x="317546" y="3077467"/>
                  </a:lnTo>
                  <a:lnTo>
                    <a:pt x="364443" y="3136500"/>
                  </a:lnTo>
                  <a:lnTo>
                    <a:pt x="389000" y="3165668"/>
                  </a:lnTo>
                  <a:lnTo>
                    <a:pt x="414287" y="3194598"/>
                  </a:lnTo>
                  <a:lnTo>
                    <a:pt x="440296" y="3223288"/>
                  </a:lnTo>
                  <a:lnTo>
                    <a:pt x="467022" y="3251732"/>
                  </a:lnTo>
                  <a:lnTo>
                    <a:pt x="494457" y="3279927"/>
                  </a:lnTo>
                  <a:lnTo>
                    <a:pt x="522595" y="3307869"/>
                  </a:lnTo>
                  <a:lnTo>
                    <a:pt x="551429" y="3335555"/>
                  </a:lnTo>
                  <a:lnTo>
                    <a:pt x="580953" y="3362981"/>
                  </a:lnTo>
                  <a:lnTo>
                    <a:pt x="611158" y="3390142"/>
                  </a:lnTo>
                  <a:lnTo>
                    <a:pt x="642040" y="3417036"/>
                  </a:lnTo>
                  <a:lnTo>
                    <a:pt x="673591" y="3443658"/>
                  </a:lnTo>
                  <a:lnTo>
                    <a:pt x="705804" y="3470004"/>
                  </a:lnTo>
                  <a:lnTo>
                    <a:pt x="738673" y="3496071"/>
                  </a:lnTo>
                  <a:lnTo>
                    <a:pt x="772190" y="3521855"/>
                  </a:lnTo>
                  <a:lnTo>
                    <a:pt x="806350" y="3547352"/>
                  </a:lnTo>
                  <a:lnTo>
                    <a:pt x="841145" y="3572557"/>
                  </a:lnTo>
                  <a:lnTo>
                    <a:pt x="876568" y="3597469"/>
                  </a:lnTo>
                  <a:lnTo>
                    <a:pt x="912614" y="3622082"/>
                  </a:lnTo>
                  <a:lnTo>
                    <a:pt x="949275" y="3646392"/>
                  </a:lnTo>
                  <a:lnTo>
                    <a:pt x="986544" y="3670397"/>
                  </a:lnTo>
                  <a:lnTo>
                    <a:pt x="1024415" y="3694092"/>
                  </a:lnTo>
                  <a:lnTo>
                    <a:pt x="1062881" y="3717473"/>
                  </a:lnTo>
                  <a:lnTo>
                    <a:pt x="1101935" y="3740537"/>
                  </a:lnTo>
                  <a:lnTo>
                    <a:pt x="1141571" y="3763279"/>
                  </a:lnTo>
                  <a:lnTo>
                    <a:pt x="1181781" y="3785697"/>
                  </a:lnTo>
                  <a:lnTo>
                    <a:pt x="1222560" y="3807785"/>
                  </a:lnTo>
                  <a:lnTo>
                    <a:pt x="1263899" y="3829541"/>
                  </a:lnTo>
                  <a:lnTo>
                    <a:pt x="1305793" y="3850960"/>
                  </a:lnTo>
                  <a:lnTo>
                    <a:pt x="1348235" y="3872039"/>
                  </a:lnTo>
                  <a:lnTo>
                    <a:pt x="1391219" y="3892774"/>
                  </a:lnTo>
                  <a:lnTo>
                    <a:pt x="1434736" y="3913161"/>
                  </a:lnTo>
                  <a:lnTo>
                    <a:pt x="1478781" y="3933196"/>
                  </a:lnTo>
                  <a:lnTo>
                    <a:pt x="1523347" y="3952875"/>
                  </a:lnTo>
                  <a:lnTo>
                    <a:pt x="1568427" y="3972196"/>
                  </a:lnTo>
                  <a:lnTo>
                    <a:pt x="1614014" y="3991153"/>
                  </a:lnTo>
                  <a:lnTo>
                    <a:pt x="1660102" y="4009743"/>
                  </a:lnTo>
                  <a:lnTo>
                    <a:pt x="1706684" y="4027962"/>
                  </a:lnTo>
                  <a:lnTo>
                    <a:pt x="1753753" y="4045806"/>
                  </a:lnTo>
                  <a:lnTo>
                    <a:pt x="1801303" y="4063272"/>
                  </a:lnTo>
                  <a:lnTo>
                    <a:pt x="1849326" y="4080356"/>
                  </a:lnTo>
                  <a:lnTo>
                    <a:pt x="1897817" y="4097054"/>
                  </a:lnTo>
                  <a:lnTo>
                    <a:pt x="1946767" y="4113362"/>
                  </a:lnTo>
                  <a:lnTo>
                    <a:pt x="1996171" y="4129277"/>
                  </a:lnTo>
                  <a:lnTo>
                    <a:pt x="2046022" y="4144793"/>
                  </a:lnTo>
                  <a:lnTo>
                    <a:pt x="2096312" y="4159909"/>
                  </a:lnTo>
                  <a:lnTo>
                    <a:pt x="2147036" y="4174619"/>
                  </a:lnTo>
                  <a:lnTo>
                    <a:pt x="2198187" y="4188921"/>
                  </a:lnTo>
                  <a:lnTo>
                    <a:pt x="2249757" y="4202810"/>
                  </a:lnTo>
                  <a:lnTo>
                    <a:pt x="2301741" y="4216282"/>
                  </a:lnTo>
                  <a:lnTo>
                    <a:pt x="2354130" y="4229334"/>
                  </a:lnTo>
                  <a:lnTo>
                    <a:pt x="2406920" y="4241962"/>
                  </a:lnTo>
                  <a:lnTo>
                    <a:pt x="2460102" y="4254162"/>
                  </a:lnTo>
                  <a:lnTo>
                    <a:pt x="2513670" y="4265930"/>
                  </a:lnTo>
                  <a:lnTo>
                    <a:pt x="2567618" y="4277263"/>
                  </a:lnTo>
                  <a:lnTo>
                    <a:pt x="2621938" y="4288156"/>
                  </a:lnTo>
                  <a:lnTo>
                    <a:pt x="2676625" y="4298606"/>
                  </a:lnTo>
                  <a:lnTo>
                    <a:pt x="2731670" y="4308609"/>
                  </a:lnTo>
                  <a:lnTo>
                    <a:pt x="2787068" y="4318161"/>
                  </a:lnTo>
                  <a:lnTo>
                    <a:pt x="2842811" y="4327259"/>
                  </a:lnTo>
                  <a:lnTo>
                    <a:pt x="2898894" y="4335898"/>
                  </a:lnTo>
                  <a:lnTo>
                    <a:pt x="2955309" y="4344075"/>
                  </a:lnTo>
                  <a:lnTo>
                    <a:pt x="3012049" y="4351786"/>
                  </a:lnTo>
                  <a:lnTo>
                    <a:pt x="3069108" y="4359027"/>
                  </a:lnTo>
                  <a:lnTo>
                    <a:pt x="3126479" y="4365794"/>
                  </a:lnTo>
                  <a:lnTo>
                    <a:pt x="3184155" y="4372084"/>
                  </a:lnTo>
                  <a:lnTo>
                    <a:pt x="3242130" y="4377892"/>
                  </a:lnTo>
                  <a:lnTo>
                    <a:pt x="3300397" y="4383216"/>
                  </a:lnTo>
                  <a:lnTo>
                    <a:pt x="3358948" y="4388050"/>
                  </a:lnTo>
                  <a:lnTo>
                    <a:pt x="3417778" y="4392392"/>
                  </a:lnTo>
                  <a:lnTo>
                    <a:pt x="3476880" y="4396238"/>
                  </a:lnTo>
                  <a:lnTo>
                    <a:pt x="3536246" y="4399582"/>
                  </a:lnTo>
                  <a:lnTo>
                    <a:pt x="3595871" y="4402423"/>
                  </a:lnTo>
                  <a:lnTo>
                    <a:pt x="3655747" y="4404756"/>
                  </a:lnTo>
                  <a:lnTo>
                    <a:pt x="3715867" y="4406577"/>
                  </a:lnTo>
                  <a:lnTo>
                    <a:pt x="3776226" y="4407883"/>
                  </a:lnTo>
                  <a:lnTo>
                    <a:pt x="3836815" y="4408669"/>
                  </a:lnTo>
                  <a:lnTo>
                    <a:pt x="3897629" y="4408932"/>
                  </a:lnTo>
                  <a:lnTo>
                    <a:pt x="3958444" y="4408669"/>
                  </a:lnTo>
                  <a:lnTo>
                    <a:pt x="4019033" y="4407883"/>
                  </a:lnTo>
                  <a:lnTo>
                    <a:pt x="4079392" y="4406577"/>
                  </a:lnTo>
                  <a:lnTo>
                    <a:pt x="4139512" y="4404756"/>
                  </a:lnTo>
                  <a:lnTo>
                    <a:pt x="4199388" y="4402423"/>
                  </a:lnTo>
                  <a:lnTo>
                    <a:pt x="4259013" y="4399582"/>
                  </a:lnTo>
                  <a:lnTo>
                    <a:pt x="4318379" y="4396238"/>
                  </a:lnTo>
                  <a:lnTo>
                    <a:pt x="4377481" y="4392392"/>
                  </a:lnTo>
                  <a:lnTo>
                    <a:pt x="4436311" y="4388050"/>
                  </a:lnTo>
                  <a:lnTo>
                    <a:pt x="4494862" y="4383216"/>
                  </a:lnTo>
                  <a:lnTo>
                    <a:pt x="4553129" y="4377892"/>
                  </a:lnTo>
                  <a:lnTo>
                    <a:pt x="4611104" y="4372084"/>
                  </a:lnTo>
                  <a:lnTo>
                    <a:pt x="4668780" y="4365794"/>
                  </a:lnTo>
                  <a:lnTo>
                    <a:pt x="4726151" y="4359027"/>
                  </a:lnTo>
                  <a:lnTo>
                    <a:pt x="4783210" y="4351786"/>
                  </a:lnTo>
                  <a:lnTo>
                    <a:pt x="4839950" y="4344075"/>
                  </a:lnTo>
                  <a:lnTo>
                    <a:pt x="4896365" y="4335898"/>
                  </a:lnTo>
                  <a:lnTo>
                    <a:pt x="4952448" y="4327259"/>
                  </a:lnTo>
                  <a:lnTo>
                    <a:pt x="5008191" y="4318161"/>
                  </a:lnTo>
                  <a:lnTo>
                    <a:pt x="5063589" y="4308609"/>
                  </a:lnTo>
                  <a:lnTo>
                    <a:pt x="5118634" y="4298606"/>
                  </a:lnTo>
                  <a:lnTo>
                    <a:pt x="5173321" y="4288156"/>
                  </a:lnTo>
                  <a:lnTo>
                    <a:pt x="5227641" y="4277263"/>
                  </a:lnTo>
                  <a:lnTo>
                    <a:pt x="5281589" y="4265930"/>
                  </a:lnTo>
                  <a:lnTo>
                    <a:pt x="5335157" y="4254162"/>
                  </a:lnTo>
                  <a:lnTo>
                    <a:pt x="5388339" y="4241962"/>
                  </a:lnTo>
                  <a:lnTo>
                    <a:pt x="5441129" y="4229334"/>
                  </a:lnTo>
                  <a:lnTo>
                    <a:pt x="5493518" y="4216282"/>
                  </a:lnTo>
                  <a:lnTo>
                    <a:pt x="5545502" y="4202810"/>
                  </a:lnTo>
                  <a:lnTo>
                    <a:pt x="5597072" y="4188921"/>
                  </a:lnTo>
                  <a:lnTo>
                    <a:pt x="5648223" y="4174619"/>
                  </a:lnTo>
                  <a:lnTo>
                    <a:pt x="5698947" y="4159909"/>
                  </a:lnTo>
                  <a:lnTo>
                    <a:pt x="5749237" y="4144793"/>
                  </a:lnTo>
                  <a:lnTo>
                    <a:pt x="5799088" y="4129277"/>
                  </a:lnTo>
                  <a:lnTo>
                    <a:pt x="5848492" y="4113362"/>
                  </a:lnTo>
                  <a:lnTo>
                    <a:pt x="5897442" y="4097054"/>
                  </a:lnTo>
                  <a:lnTo>
                    <a:pt x="5945933" y="4080356"/>
                  </a:lnTo>
                  <a:lnTo>
                    <a:pt x="5993956" y="4063272"/>
                  </a:lnTo>
                  <a:lnTo>
                    <a:pt x="6041506" y="4045806"/>
                  </a:lnTo>
                  <a:lnTo>
                    <a:pt x="6088575" y="4027962"/>
                  </a:lnTo>
                  <a:lnTo>
                    <a:pt x="6135157" y="4009743"/>
                  </a:lnTo>
                  <a:lnTo>
                    <a:pt x="6181245" y="3991153"/>
                  </a:lnTo>
                  <a:lnTo>
                    <a:pt x="6226832" y="3972196"/>
                  </a:lnTo>
                  <a:lnTo>
                    <a:pt x="6271912" y="3952875"/>
                  </a:lnTo>
                  <a:lnTo>
                    <a:pt x="6316478" y="3933196"/>
                  </a:lnTo>
                  <a:lnTo>
                    <a:pt x="6360523" y="3913161"/>
                  </a:lnTo>
                  <a:lnTo>
                    <a:pt x="6404040" y="3892774"/>
                  </a:lnTo>
                  <a:lnTo>
                    <a:pt x="6447024" y="3872039"/>
                  </a:lnTo>
                  <a:lnTo>
                    <a:pt x="6489466" y="3850960"/>
                  </a:lnTo>
                  <a:lnTo>
                    <a:pt x="6531360" y="3829541"/>
                  </a:lnTo>
                  <a:lnTo>
                    <a:pt x="6572699" y="3807785"/>
                  </a:lnTo>
                  <a:lnTo>
                    <a:pt x="6613478" y="3785697"/>
                  </a:lnTo>
                  <a:lnTo>
                    <a:pt x="6653688" y="3763279"/>
                  </a:lnTo>
                  <a:lnTo>
                    <a:pt x="6693324" y="3740537"/>
                  </a:lnTo>
                  <a:lnTo>
                    <a:pt x="6732378" y="3717473"/>
                  </a:lnTo>
                  <a:lnTo>
                    <a:pt x="6770844" y="3694092"/>
                  </a:lnTo>
                  <a:lnTo>
                    <a:pt x="6808715" y="3670397"/>
                  </a:lnTo>
                  <a:lnTo>
                    <a:pt x="6845984" y="3646392"/>
                  </a:lnTo>
                  <a:lnTo>
                    <a:pt x="6882645" y="3622082"/>
                  </a:lnTo>
                  <a:lnTo>
                    <a:pt x="6918691" y="3597469"/>
                  </a:lnTo>
                  <a:lnTo>
                    <a:pt x="6954114" y="3572557"/>
                  </a:lnTo>
                  <a:lnTo>
                    <a:pt x="6988909" y="3547352"/>
                  </a:lnTo>
                  <a:lnTo>
                    <a:pt x="7023069" y="3521855"/>
                  </a:lnTo>
                  <a:lnTo>
                    <a:pt x="7056586" y="3496071"/>
                  </a:lnTo>
                  <a:lnTo>
                    <a:pt x="7089455" y="3470004"/>
                  </a:lnTo>
                  <a:lnTo>
                    <a:pt x="7121668" y="3443658"/>
                  </a:lnTo>
                  <a:lnTo>
                    <a:pt x="7153219" y="3417036"/>
                  </a:lnTo>
                  <a:lnTo>
                    <a:pt x="7184101" y="3390142"/>
                  </a:lnTo>
                  <a:lnTo>
                    <a:pt x="7214306" y="3362981"/>
                  </a:lnTo>
                  <a:lnTo>
                    <a:pt x="7243830" y="3335555"/>
                  </a:lnTo>
                  <a:lnTo>
                    <a:pt x="7272664" y="3307869"/>
                  </a:lnTo>
                  <a:lnTo>
                    <a:pt x="7300802" y="3279927"/>
                  </a:lnTo>
                  <a:lnTo>
                    <a:pt x="7328237" y="3251732"/>
                  </a:lnTo>
                  <a:lnTo>
                    <a:pt x="7354963" y="3223288"/>
                  </a:lnTo>
                  <a:lnTo>
                    <a:pt x="7380972" y="3194598"/>
                  </a:lnTo>
                  <a:lnTo>
                    <a:pt x="7406259" y="3165668"/>
                  </a:lnTo>
                  <a:lnTo>
                    <a:pt x="7430816" y="3136500"/>
                  </a:lnTo>
                  <a:lnTo>
                    <a:pt x="7477713" y="3077467"/>
                  </a:lnTo>
                  <a:lnTo>
                    <a:pt x="7521611" y="3017531"/>
                  </a:lnTo>
                  <a:lnTo>
                    <a:pt x="7562456" y="2956720"/>
                  </a:lnTo>
                  <a:lnTo>
                    <a:pt x="7600193" y="2895066"/>
                  </a:lnTo>
                  <a:lnTo>
                    <a:pt x="7634768" y="2832600"/>
                  </a:lnTo>
                  <a:lnTo>
                    <a:pt x="7666129" y="2769351"/>
                  </a:lnTo>
                  <a:lnTo>
                    <a:pt x="7694220" y="2705351"/>
                  </a:lnTo>
                  <a:lnTo>
                    <a:pt x="7718988" y="2640630"/>
                  </a:lnTo>
                  <a:lnTo>
                    <a:pt x="7740379" y="2575218"/>
                  </a:lnTo>
                  <a:lnTo>
                    <a:pt x="7758340" y="2509145"/>
                  </a:lnTo>
                  <a:lnTo>
                    <a:pt x="7772815" y="2442443"/>
                  </a:lnTo>
                  <a:lnTo>
                    <a:pt x="7783752" y="2375141"/>
                  </a:lnTo>
                  <a:lnTo>
                    <a:pt x="7791097" y="2307271"/>
                  </a:lnTo>
                  <a:lnTo>
                    <a:pt x="7794795" y="2238862"/>
                  </a:lnTo>
                  <a:lnTo>
                    <a:pt x="7795260" y="2204466"/>
                  </a:lnTo>
                  <a:lnTo>
                    <a:pt x="7794795" y="2170069"/>
                  </a:lnTo>
                  <a:lnTo>
                    <a:pt x="7791097" y="2101660"/>
                  </a:lnTo>
                  <a:lnTo>
                    <a:pt x="7783752" y="2033790"/>
                  </a:lnTo>
                  <a:lnTo>
                    <a:pt x="7772815" y="1966488"/>
                  </a:lnTo>
                  <a:lnTo>
                    <a:pt x="7758340" y="1899786"/>
                  </a:lnTo>
                  <a:lnTo>
                    <a:pt x="7740379" y="1833713"/>
                  </a:lnTo>
                  <a:lnTo>
                    <a:pt x="7718988" y="1768301"/>
                  </a:lnTo>
                  <a:lnTo>
                    <a:pt x="7694220" y="1703580"/>
                  </a:lnTo>
                  <a:lnTo>
                    <a:pt x="7666129" y="1639580"/>
                  </a:lnTo>
                  <a:lnTo>
                    <a:pt x="7634768" y="1576331"/>
                  </a:lnTo>
                  <a:lnTo>
                    <a:pt x="7600193" y="1513865"/>
                  </a:lnTo>
                  <a:lnTo>
                    <a:pt x="7562456" y="1452211"/>
                  </a:lnTo>
                  <a:lnTo>
                    <a:pt x="7521611" y="1391400"/>
                  </a:lnTo>
                  <a:lnTo>
                    <a:pt x="7477713" y="1331464"/>
                  </a:lnTo>
                  <a:lnTo>
                    <a:pt x="7430816" y="1272431"/>
                  </a:lnTo>
                  <a:lnTo>
                    <a:pt x="7406259" y="1243263"/>
                  </a:lnTo>
                  <a:lnTo>
                    <a:pt x="7380972" y="1214333"/>
                  </a:lnTo>
                  <a:lnTo>
                    <a:pt x="7354963" y="1185643"/>
                  </a:lnTo>
                  <a:lnTo>
                    <a:pt x="7328237" y="1157199"/>
                  </a:lnTo>
                  <a:lnTo>
                    <a:pt x="7300802" y="1129004"/>
                  </a:lnTo>
                  <a:lnTo>
                    <a:pt x="7272664" y="1101062"/>
                  </a:lnTo>
                  <a:lnTo>
                    <a:pt x="7243830" y="1073376"/>
                  </a:lnTo>
                  <a:lnTo>
                    <a:pt x="7214306" y="1045950"/>
                  </a:lnTo>
                  <a:lnTo>
                    <a:pt x="7184101" y="1018789"/>
                  </a:lnTo>
                  <a:lnTo>
                    <a:pt x="7153219" y="991895"/>
                  </a:lnTo>
                  <a:lnTo>
                    <a:pt x="7121668" y="965273"/>
                  </a:lnTo>
                  <a:lnTo>
                    <a:pt x="7089455" y="938927"/>
                  </a:lnTo>
                  <a:lnTo>
                    <a:pt x="7056586" y="912860"/>
                  </a:lnTo>
                  <a:lnTo>
                    <a:pt x="7023069" y="887076"/>
                  </a:lnTo>
                  <a:lnTo>
                    <a:pt x="6988909" y="861579"/>
                  </a:lnTo>
                  <a:lnTo>
                    <a:pt x="6954114" y="836374"/>
                  </a:lnTo>
                  <a:lnTo>
                    <a:pt x="6918691" y="811462"/>
                  </a:lnTo>
                  <a:lnTo>
                    <a:pt x="6882645" y="786849"/>
                  </a:lnTo>
                  <a:lnTo>
                    <a:pt x="6845984" y="762539"/>
                  </a:lnTo>
                  <a:lnTo>
                    <a:pt x="6808715" y="738534"/>
                  </a:lnTo>
                  <a:lnTo>
                    <a:pt x="6770844" y="714839"/>
                  </a:lnTo>
                  <a:lnTo>
                    <a:pt x="6732378" y="691458"/>
                  </a:lnTo>
                  <a:lnTo>
                    <a:pt x="6693324" y="668394"/>
                  </a:lnTo>
                  <a:lnTo>
                    <a:pt x="6653688" y="645652"/>
                  </a:lnTo>
                  <a:lnTo>
                    <a:pt x="6613478" y="623234"/>
                  </a:lnTo>
                  <a:lnTo>
                    <a:pt x="6572699" y="601146"/>
                  </a:lnTo>
                  <a:lnTo>
                    <a:pt x="6531360" y="579390"/>
                  </a:lnTo>
                  <a:lnTo>
                    <a:pt x="6489466" y="557971"/>
                  </a:lnTo>
                  <a:lnTo>
                    <a:pt x="6447024" y="536892"/>
                  </a:lnTo>
                  <a:lnTo>
                    <a:pt x="6404040" y="516157"/>
                  </a:lnTo>
                  <a:lnTo>
                    <a:pt x="6360523" y="495770"/>
                  </a:lnTo>
                  <a:lnTo>
                    <a:pt x="6316478" y="475735"/>
                  </a:lnTo>
                  <a:lnTo>
                    <a:pt x="6271912" y="456056"/>
                  </a:lnTo>
                  <a:lnTo>
                    <a:pt x="6226832" y="436735"/>
                  </a:lnTo>
                  <a:lnTo>
                    <a:pt x="6181245" y="417778"/>
                  </a:lnTo>
                  <a:lnTo>
                    <a:pt x="6135157" y="399188"/>
                  </a:lnTo>
                  <a:lnTo>
                    <a:pt x="6088575" y="380969"/>
                  </a:lnTo>
                  <a:lnTo>
                    <a:pt x="6041506" y="363125"/>
                  </a:lnTo>
                  <a:lnTo>
                    <a:pt x="5993956" y="345659"/>
                  </a:lnTo>
                  <a:lnTo>
                    <a:pt x="5945933" y="328575"/>
                  </a:lnTo>
                  <a:lnTo>
                    <a:pt x="5897442" y="311877"/>
                  </a:lnTo>
                  <a:lnTo>
                    <a:pt x="5848492" y="295569"/>
                  </a:lnTo>
                  <a:lnTo>
                    <a:pt x="5799088" y="279654"/>
                  </a:lnTo>
                  <a:lnTo>
                    <a:pt x="5749237" y="264138"/>
                  </a:lnTo>
                  <a:lnTo>
                    <a:pt x="5698947" y="249022"/>
                  </a:lnTo>
                  <a:lnTo>
                    <a:pt x="5648223" y="234312"/>
                  </a:lnTo>
                  <a:lnTo>
                    <a:pt x="5597072" y="220010"/>
                  </a:lnTo>
                  <a:lnTo>
                    <a:pt x="5545502" y="206121"/>
                  </a:lnTo>
                  <a:lnTo>
                    <a:pt x="5493518" y="192649"/>
                  </a:lnTo>
                  <a:lnTo>
                    <a:pt x="5441129" y="179597"/>
                  </a:lnTo>
                  <a:lnTo>
                    <a:pt x="5388339" y="166969"/>
                  </a:lnTo>
                  <a:lnTo>
                    <a:pt x="5335157" y="154769"/>
                  </a:lnTo>
                  <a:lnTo>
                    <a:pt x="5281589" y="143001"/>
                  </a:lnTo>
                  <a:lnTo>
                    <a:pt x="5227641" y="131668"/>
                  </a:lnTo>
                  <a:lnTo>
                    <a:pt x="5173321" y="120775"/>
                  </a:lnTo>
                  <a:lnTo>
                    <a:pt x="5118634" y="110325"/>
                  </a:lnTo>
                  <a:lnTo>
                    <a:pt x="5063589" y="100322"/>
                  </a:lnTo>
                  <a:lnTo>
                    <a:pt x="5008191" y="90770"/>
                  </a:lnTo>
                  <a:lnTo>
                    <a:pt x="4952448" y="81672"/>
                  </a:lnTo>
                  <a:lnTo>
                    <a:pt x="4896365" y="73033"/>
                  </a:lnTo>
                  <a:lnTo>
                    <a:pt x="4839950" y="64856"/>
                  </a:lnTo>
                  <a:lnTo>
                    <a:pt x="4783210" y="57145"/>
                  </a:lnTo>
                  <a:lnTo>
                    <a:pt x="4726151" y="49904"/>
                  </a:lnTo>
                  <a:lnTo>
                    <a:pt x="4668780" y="43137"/>
                  </a:lnTo>
                  <a:lnTo>
                    <a:pt x="4611104" y="36847"/>
                  </a:lnTo>
                  <a:lnTo>
                    <a:pt x="4553129" y="31039"/>
                  </a:lnTo>
                  <a:lnTo>
                    <a:pt x="4494862" y="25715"/>
                  </a:lnTo>
                  <a:lnTo>
                    <a:pt x="4436311" y="20881"/>
                  </a:lnTo>
                  <a:lnTo>
                    <a:pt x="4377481" y="16539"/>
                  </a:lnTo>
                  <a:lnTo>
                    <a:pt x="4318379" y="12693"/>
                  </a:lnTo>
                  <a:lnTo>
                    <a:pt x="4259013" y="9349"/>
                  </a:lnTo>
                  <a:lnTo>
                    <a:pt x="4199388" y="6508"/>
                  </a:lnTo>
                  <a:lnTo>
                    <a:pt x="4139512" y="4175"/>
                  </a:lnTo>
                  <a:lnTo>
                    <a:pt x="4079392" y="2354"/>
                  </a:lnTo>
                  <a:lnTo>
                    <a:pt x="4019033" y="1048"/>
                  </a:lnTo>
                  <a:lnTo>
                    <a:pt x="3958444" y="262"/>
                  </a:lnTo>
                  <a:lnTo>
                    <a:pt x="3897629" y="0"/>
                  </a:lnTo>
                  <a:close/>
                </a:path>
              </a:pathLst>
            </a:custGeom>
            <a:solidFill>
              <a:srgbClr val="D2D2D2"/>
            </a:solidFill>
          </p:spPr>
          <p:txBody>
            <a:bodyPr wrap="square" lIns="0" tIns="0" rIns="0" bIns="0" rtlCol="0"/>
            <a:lstStyle/>
            <a:p>
              <a:endParaRPr/>
            </a:p>
          </p:txBody>
        </p:sp>
        <p:sp>
          <p:nvSpPr>
            <p:cNvPr id="6" name="object 6"/>
            <p:cNvSpPr/>
            <p:nvPr/>
          </p:nvSpPr>
          <p:spPr>
            <a:xfrm>
              <a:off x="2695955" y="1674876"/>
              <a:ext cx="6896100" cy="3811904"/>
            </a:xfrm>
            <a:custGeom>
              <a:avLst/>
              <a:gdLst/>
              <a:ahLst/>
              <a:cxnLst/>
              <a:rect l="l" t="t" r="r" b="b"/>
              <a:pathLst>
                <a:path w="6896100" h="3811904">
                  <a:moveTo>
                    <a:pt x="3448050" y="0"/>
                  </a:moveTo>
                  <a:lnTo>
                    <a:pt x="3386745" y="295"/>
                  </a:lnTo>
                  <a:lnTo>
                    <a:pt x="3325699" y="1177"/>
                  </a:lnTo>
                  <a:lnTo>
                    <a:pt x="3264922" y="2641"/>
                  </a:lnTo>
                  <a:lnTo>
                    <a:pt x="3204421" y="4682"/>
                  </a:lnTo>
                  <a:lnTo>
                    <a:pt x="3144205" y="7296"/>
                  </a:lnTo>
                  <a:lnTo>
                    <a:pt x="3084284" y="10478"/>
                  </a:lnTo>
                  <a:lnTo>
                    <a:pt x="3024666" y="14222"/>
                  </a:lnTo>
                  <a:lnTo>
                    <a:pt x="2965360" y="18523"/>
                  </a:lnTo>
                  <a:lnTo>
                    <a:pt x="2906375" y="23378"/>
                  </a:lnTo>
                  <a:lnTo>
                    <a:pt x="2847720" y="28780"/>
                  </a:lnTo>
                  <a:lnTo>
                    <a:pt x="2789402" y="34726"/>
                  </a:lnTo>
                  <a:lnTo>
                    <a:pt x="2731433" y="41210"/>
                  </a:lnTo>
                  <a:lnTo>
                    <a:pt x="2673819" y="48227"/>
                  </a:lnTo>
                  <a:lnTo>
                    <a:pt x="2616570" y="55773"/>
                  </a:lnTo>
                  <a:lnTo>
                    <a:pt x="2559695" y="63842"/>
                  </a:lnTo>
                  <a:lnTo>
                    <a:pt x="2503203" y="72430"/>
                  </a:lnTo>
                  <a:lnTo>
                    <a:pt x="2447102" y="81532"/>
                  </a:lnTo>
                  <a:lnTo>
                    <a:pt x="2391401" y="91143"/>
                  </a:lnTo>
                  <a:lnTo>
                    <a:pt x="2336109" y="101258"/>
                  </a:lnTo>
                  <a:lnTo>
                    <a:pt x="2281235" y="111872"/>
                  </a:lnTo>
                  <a:lnTo>
                    <a:pt x="2226788" y="122980"/>
                  </a:lnTo>
                  <a:lnTo>
                    <a:pt x="2172776" y="134578"/>
                  </a:lnTo>
                  <a:lnTo>
                    <a:pt x="2119209" y="146661"/>
                  </a:lnTo>
                  <a:lnTo>
                    <a:pt x="2066095" y="159223"/>
                  </a:lnTo>
                  <a:lnTo>
                    <a:pt x="2013443" y="172260"/>
                  </a:lnTo>
                  <a:lnTo>
                    <a:pt x="1961261" y="185767"/>
                  </a:lnTo>
                  <a:lnTo>
                    <a:pt x="1909560" y="199739"/>
                  </a:lnTo>
                  <a:lnTo>
                    <a:pt x="1858347" y="214171"/>
                  </a:lnTo>
                  <a:lnTo>
                    <a:pt x="1807631" y="229059"/>
                  </a:lnTo>
                  <a:lnTo>
                    <a:pt x="1757421" y="244397"/>
                  </a:lnTo>
                  <a:lnTo>
                    <a:pt x="1707726" y="260180"/>
                  </a:lnTo>
                  <a:lnTo>
                    <a:pt x="1658555" y="276404"/>
                  </a:lnTo>
                  <a:lnTo>
                    <a:pt x="1609917" y="293065"/>
                  </a:lnTo>
                  <a:lnTo>
                    <a:pt x="1561820" y="310156"/>
                  </a:lnTo>
                  <a:lnTo>
                    <a:pt x="1514273" y="327673"/>
                  </a:lnTo>
                  <a:lnTo>
                    <a:pt x="1467285" y="345611"/>
                  </a:lnTo>
                  <a:lnTo>
                    <a:pt x="1420865" y="363965"/>
                  </a:lnTo>
                  <a:lnTo>
                    <a:pt x="1375022" y="382731"/>
                  </a:lnTo>
                  <a:lnTo>
                    <a:pt x="1329765" y="401904"/>
                  </a:lnTo>
                  <a:lnTo>
                    <a:pt x="1285101" y="421478"/>
                  </a:lnTo>
                  <a:lnTo>
                    <a:pt x="1241041" y="441449"/>
                  </a:lnTo>
                  <a:lnTo>
                    <a:pt x="1197593" y="461812"/>
                  </a:lnTo>
                  <a:lnTo>
                    <a:pt x="1154766" y="482562"/>
                  </a:lnTo>
                  <a:lnTo>
                    <a:pt x="1112569" y="503694"/>
                  </a:lnTo>
                  <a:lnTo>
                    <a:pt x="1071010" y="525204"/>
                  </a:lnTo>
                  <a:lnTo>
                    <a:pt x="1030098" y="547085"/>
                  </a:lnTo>
                  <a:lnTo>
                    <a:pt x="989842" y="569335"/>
                  </a:lnTo>
                  <a:lnTo>
                    <a:pt x="950252" y="591947"/>
                  </a:lnTo>
                  <a:lnTo>
                    <a:pt x="911335" y="614917"/>
                  </a:lnTo>
                  <a:lnTo>
                    <a:pt x="873101" y="638239"/>
                  </a:lnTo>
                  <a:lnTo>
                    <a:pt x="835558" y="661910"/>
                  </a:lnTo>
                  <a:lnTo>
                    <a:pt x="798716" y="685924"/>
                  </a:lnTo>
                  <a:lnTo>
                    <a:pt x="762582" y="710276"/>
                  </a:lnTo>
                  <a:lnTo>
                    <a:pt x="727167" y="734962"/>
                  </a:lnTo>
                  <a:lnTo>
                    <a:pt x="692478" y="759976"/>
                  </a:lnTo>
                  <a:lnTo>
                    <a:pt x="658525" y="785314"/>
                  </a:lnTo>
                  <a:lnTo>
                    <a:pt x="625316" y="810970"/>
                  </a:lnTo>
                  <a:lnTo>
                    <a:pt x="592860" y="836941"/>
                  </a:lnTo>
                  <a:lnTo>
                    <a:pt x="561167" y="863220"/>
                  </a:lnTo>
                  <a:lnTo>
                    <a:pt x="530244" y="889804"/>
                  </a:lnTo>
                  <a:lnTo>
                    <a:pt x="500101" y="916686"/>
                  </a:lnTo>
                  <a:lnTo>
                    <a:pt x="470746" y="943863"/>
                  </a:lnTo>
                  <a:lnTo>
                    <a:pt x="442189" y="971330"/>
                  </a:lnTo>
                  <a:lnTo>
                    <a:pt x="414438" y="999082"/>
                  </a:lnTo>
                  <a:lnTo>
                    <a:pt x="387502" y="1027113"/>
                  </a:lnTo>
                  <a:lnTo>
                    <a:pt x="361389" y="1055419"/>
                  </a:lnTo>
                  <a:lnTo>
                    <a:pt x="336110" y="1083994"/>
                  </a:lnTo>
                  <a:lnTo>
                    <a:pt x="288084" y="1141937"/>
                  </a:lnTo>
                  <a:lnTo>
                    <a:pt x="243494" y="1200901"/>
                  </a:lnTo>
                  <a:lnTo>
                    <a:pt x="202411" y="1260847"/>
                  </a:lnTo>
                  <a:lnTo>
                    <a:pt x="164906" y="1321737"/>
                  </a:lnTo>
                  <a:lnTo>
                    <a:pt x="131049" y="1383531"/>
                  </a:lnTo>
                  <a:lnTo>
                    <a:pt x="100911" y="1446190"/>
                  </a:lnTo>
                  <a:lnTo>
                    <a:pt x="74562" y="1509676"/>
                  </a:lnTo>
                  <a:lnTo>
                    <a:pt x="52073" y="1573950"/>
                  </a:lnTo>
                  <a:lnTo>
                    <a:pt x="33515" y="1638971"/>
                  </a:lnTo>
                  <a:lnTo>
                    <a:pt x="18958" y="1704702"/>
                  </a:lnTo>
                  <a:lnTo>
                    <a:pt x="8472" y="1771104"/>
                  </a:lnTo>
                  <a:lnTo>
                    <a:pt x="2130" y="1838137"/>
                  </a:lnTo>
                  <a:lnTo>
                    <a:pt x="0" y="1905762"/>
                  </a:lnTo>
                  <a:lnTo>
                    <a:pt x="533" y="1939646"/>
                  </a:lnTo>
                  <a:lnTo>
                    <a:pt x="4779" y="2006979"/>
                  </a:lnTo>
                  <a:lnTo>
                    <a:pt x="13202" y="2073701"/>
                  </a:lnTo>
                  <a:lnTo>
                    <a:pt x="25732" y="2139772"/>
                  </a:lnTo>
                  <a:lnTo>
                    <a:pt x="42298" y="2205154"/>
                  </a:lnTo>
                  <a:lnTo>
                    <a:pt x="62831" y="2269806"/>
                  </a:lnTo>
                  <a:lnTo>
                    <a:pt x="87258" y="2333690"/>
                  </a:lnTo>
                  <a:lnTo>
                    <a:pt x="115511" y="2396768"/>
                  </a:lnTo>
                  <a:lnTo>
                    <a:pt x="147517" y="2459000"/>
                  </a:lnTo>
                  <a:lnTo>
                    <a:pt x="183207" y="2520347"/>
                  </a:lnTo>
                  <a:lnTo>
                    <a:pt x="222510" y="2580770"/>
                  </a:lnTo>
                  <a:lnTo>
                    <a:pt x="265355" y="2640229"/>
                  </a:lnTo>
                  <a:lnTo>
                    <a:pt x="311672" y="2698687"/>
                  </a:lnTo>
                  <a:lnTo>
                    <a:pt x="361389" y="2756104"/>
                  </a:lnTo>
                  <a:lnTo>
                    <a:pt x="387502" y="2784410"/>
                  </a:lnTo>
                  <a:lnTo>
                    <a:pt x="414438" y="2812441"/>
                  </a:lnTo>
                  <a:lnTo>
                    <a:pt x="442189" y="2840193"/>
                  </a:lnTo>
                  <a:lnTo>
                    <a:pt x="470746" y="2867659"/>
                  </a:lnTo>
                  <a:lnTo>
                    <a:pt x="500101" y="2894837"/>
                  </a:lnTo>
                  <a:lnTo>
                    <a:pt x="530244" y="2921719"/>
                  </a:lnTo>
                  <a:lnTo>
                    <a:pt x="561167" y="2948303"/>
                  </a:lnTo>
                  <a:lnTo>
                    <a:pt x="592860" y="2974582"/>
                  </a:lnTo>
                  <a:lnTo>
                    <a:pt x="625316" y="3000553"/>
                  </a:lnTo>
                  <a:lnTo>
                    <a:pt x="658525" y="3026209"/>
                  </a:lnTo>
                  <a:lnTo>
                    <a:pt x="692478" y="3051547"/>
                  </a:lnTo>
                  <a:lnTo>
                    <a:pt x="727167" y="3076561"/>
                  </a:lnTo>
                  <a:lnTo>
                    <a:pt x="762582" y="3101247"/>
                  </a:lnTo>
                  <a:lnTo>
                    <a:pt x="798716" y="3125599"/>
                  </a:lnTo>
                  <a:lnTo>
                    <a:pt x="835558" y="3149613"/>
                  </a:lnTo>
                  <a:lnTo>
                    <a:pt x="873101" y="3173284"/>
                  </a:lnTo>
                  <a:lnTo>
                    <a:pt x="911335" y="3196606"/>
                  </a:lnTo>
                  <a:lnTo>
                    <a:pt x="950252" y="3219576"/>
                  </a:lnTo>
                  <a:lnTo>
                    <a:pt x="989842" y="3242188"/>
                  </a:lnTo>
                  <a:lnTo>
                    <a:pt x="1030098" y="3264438"/>
                  </a:lnTo>
                  <a:lnTo>
                    <a:pt x="1071010" y="3286319"/>
                  </a:lnTo>
                  <a:lnTo>
                    <a:pt x="1112569" y="3307829"/>
                  </a:lnTo>
                  <a:lnTo>
                    <a:pt x="1154766" y="3328961"/>
                  </a:lnTo>
                  <a:lnTo>
                    <a:pt x="1197593" y="3349711"/>
                  </a:lnTo>
                  <a:lnTo>
                    <a:pt x="1241041" y="3370074"/>
                  </a:lnTo>
                  <a:lnTo>
                    <a:pt x="1285101" y="3390045"/>
                  </a:lnTo>
                  <a:lnTo>
                    <a:pt x="1329765" y="3409619"/>
                  </a:lnTo>
                  <a:lnTo>
                    <a:pt x="1375022" y="3428792"/>
                  </a:lnTo>
                  <a:lnTo>
                    <a:pt x="1420865" y="3447558"/>
                  </a:lnTo>
                  <a:lnTo>
                    <a:pt x="1467285" y="3465912"/>
                  </a:lnTo>
                  <a:lnTo>
                    <a:pt x="1514273" y="3483850"/>
                  </a:lnTo>
                  <a:lnTo>
                    <a:pt x="1561820" y="3501367"/>
                  </a:lnTo>
                  <a:lnTo>
                    <a:pt x="1609917" y="3518458"/>
                  </a:lnTo>
                  <a:lnTo>
                    <a:pt x="1658555" y="3535119"/>
                  </a:lnTo>
                  <a:lnTo>
                    <a:pt x="1707726" y="3551343"/>
                  </a:lnTo>
                  <a:lnTo>
                    <a:pt x="1757421" y="3567126"/>
                  </a:lnTo>
                  <a:lnTo>
                    <a:pt x="1807631" y="3582464"/>
                  </a:lnTo>
                  <a:lnTo>
                    <a:pt x="1858347" y="3597352"/>
                  </a:lnTo>
                  <a:lnTo>
                    <a:pt x="1909560" y="3611784"/>
                  </a:lnTo>
                  <a:lnTo>
                    <a:pt x="1961261" y="3625756"/>
                  </a:lnTo>
                  <a:lnTo>
                    <a:pt x="2013443" y="3639263"/>
                  </a:lnTo>
                  <a:lnTo>
                    <a:pt x="2066095" y="3652300"/>
                  </a:lnTo>
                  <a:lnTo>
                    <a:pt x="2119209" y="3664862"/>
                  </a:lnTo>
                  <a:lnTo>
                    <a:pt x="2172776" y="3676945"/>
                  </a:lnTo>
                  <a:lnTo>
                    <a:pt x="2226788" y="3688543"/>
                  </a:lnTo>
                  <a:lnTo>
                    <a:pt x="2281235" y="3699651"/>
                  </a:lnTo>
                  <a:lnTo>
                    <a:pt x="2336109" y="3710265"/>
                  </a:lnTo>
                  <a:lnTo>
                    <a:pt x="2391401" y="3720380"/>
                  </a:lnTo>
                  <a:lnTo>
                    <a:pt x="2447102" y="3729991"/>
                  </a:lnTo>
                  <a:lnTo>
                    <a:pt x="2503203" y="3739093"/>
                  </a:lnTo>
                  <a:lnTo>
                    <a:pt x="2559695" y="3747681"/>
                  </a:lnTo>
                  <a:lnTo>
                    <a:pt x="2616570" y="3755750"/>
                  </a:lnTo>
                  <a:lnTo>
                    <a:pt x="2673819" y="3763296"/>
                  </a:lnTo>
                  <a:lnTo>
                    <a:pt x="2731433" y="3770313"/>
                  </a:lnTo>
                  <a:lnTo>
                    <a:pt x="2789402" y="3776797"/>
                  </a:lnTo>
                  <a:lnTo>
                    <a:pt x="2847720" y="3782743"/>
                  </a:lnTo>
                  <a:lnTo>
                    <a:pt x="2906375" y="3788145"/>
                  </a:lnTo>
                  <a:lnTo>
                    <a:pt x="2965360" y="3793000"/>
                  </a:lnTo>
                  <a:lnTo>
                    <a:pt x="3024666" y="3797301"/>
                  </a:lnTo>
                  <a:lnTo>
                    <a:pt x="3084284" y="3801045"/>
                  </a:lnTo>
                  <a:lnTo>
                    <a:pt x="3144205" y="3804227"/>
                  </a:lnTo>
                  <a:lnTo>
                    <a:pt x="3204421" y="3806841"/>
                  </a:lnTo>
                  <a:lnTo>
                    <a:pt x="3264922" y="3808882"/>
                  </a:lnTo>
                  <a:lnTo>
                    <a:pt x="3325699" y="3810346"/>
                  </a:lnTo>
                  <a:lnTo>
                    <a:pt x="3386745" y="3811228"/>
                  </a:lnTo>
                  <a:lnTo>
                    <a:pt x="3448050" y="3811524"/>
                  </a:lnTo>
                  <a:lnTo>
                    <a:pt x="3509354" y="3811228"/>
                  </a:lnTo>
                  <a:lnTo>
                    <a:pt x="3570400" y="3810346"/>
                  </a:lnTo>
                  <a:lnTo>
                    <a:pt x="3631177" y="3808882"/>
                  </a:lnTo>
                  <a:lnTo>
                    <a:pt x="3691678" y="3806841"/>
                  </a:lnTo>
                  <a:lnTo>
                    <a:pt x="3751894" y="3804227"/>
                  </a:lnTo>
                  <a:lnTo>
                    <a:pt x="3811815" y="3801045"/>
                  </a:lnTo>
                  <a:lnTo>
                    <a:pt x="3871433" y="3797301"/>
                  </a:lnTo>
                  <a:lnTo>
                    <a:pt x="3930739" y="3793000"/>
                  </a:lnTo>
                  <a:lnTo>
                    <a:pt x="3989724" y="3788145"/>
                  </a:lnTo>
                  <a:lnTo>
                    <a:pt x="4048379" y="3782743"/>
                  </a:lnTo>
                  <a:lnTo>
                    <a:pt x="4106697" y="3776797"/>
                  </a:lnTo>
                  <a:lnTo>
                    <a:pt x="4164666" y="3770313"/>
                  </a:lnTo>
                  <a:lnTo>
                    <a:pt x="4222280" y="3763296"/>
                  </a:lnTo>
                  <a:lnTo>
                    <a:pt x="4279529" y="3755750"/>
                  </a:lnTo>
                  <a:lnTo>
                    <a:pt x="4336404" y="3747681"/>
                  </a:lnTo>
                  <a:lnTo>
                    <a:pt x="4392896" y="3739093"/>
                  </a:lnTo>
                  <a:lnTo>
                    <a:pt x="4448997" y="3729991"/>
                  </a:lnTo>
                  <a:lnTo>
                    <a:pt x="4504698" y="3720380"/>
                  </a:lnTo>
                  <a:lnTo>
                    <a:pt x="4559990" y="3710265"/>
                  </a:lnTo>
                  <a:lnTo>
                    <a:pt x="4614864" y="3699651"/>
                  </a:lnTo>
                  <a:lnTo>
                    <a:pt x="4669311" y="3688543"/>
                  </a:lnTo>
                  <a:lnTo>
                    <a:pt x="4723323" y="3676945"/>
                  </a:lnTo>
                  <a:lnTo>
                    <a:pt x="4776890" y="3664862"/>
                  </a:lnTo>
                  <a:lnTo>
                    <a:pt x="4830004" y="3652300"/>
                  </a:lnTo>
                  <a:lnTo>
                    <a:pt x="4882656" y="3639263"/>
                  </a:lnTo>
                  <a:lnTo>
                    <a:pt x="4934838" y="3625756"/>
                  </a:lnTo>
                  <a:lnTo>
                    <a:pt x="4986539" y="3611784"/>
                  </a:lnTo>
                  <a:lnTo>
                    <a:pt x="5037752" y="3597352"/>
                  </a:lnTo>
                  <a:lnTo>
                    <a:pt x="5088468" y="3582464"/>
                  </a:lnTo>
                  <a:lnTo>
                    <a:pt x="5138678" y="3567126"/>
                  </a:lnTo>
                  <a:lnTo>
                    <a:pt x="5188373" y="3551343"/>
                  </a:lnTo>
                  <a:lnTo>
                    <a:pt x="5237544" y="3535119"/>
                  </a:lnTo>
                  <a:lnTo>
                    <a:pt x="5286182" y="3518458"/>
                  </a:lnTo>
                  <a:lnTo>
                    <a:pt x="5334279" y="3501367"/>
                  </a:lnTo>
                  <a:lnTo>
                    <a:pt x="5381826" y="3483850"/>
                  </a:lnTo>
                  <a:lnTo>
                    <a:pt x="5428814" y="3465912"/>
                  </a:lnTo>
                  <a:lnTo>
                    <a:pt x="5475234" y="3447558"/>
                  </a:lnTo>
                  <a:lnTo>
                    <a:pt x="5521077" y="3428792"/>
                  </a:lnTo>
                  <a:lnTo>
                    <a:pt x="5566334" y="3409619"/>
                  </a:lnTo>
                  <a:lnTo>
                    <a:pt x="5610998" y="3390045"/>
                  </a:lnTo>
                  <a:lnTo>
                    <a:pt x="5655058" y="3370074"/>
                  </a:lnTo>
                  <a:lnTo>
                    <a:pt x="5698506" y="3349711"/>
                  </a:lnTo>
                  <a:lnTo>
                    <a:pt x="5741333" y="3328961"/>
                  </a:lnTo>
                  <a:lnTo>
                    <a:pt x="5783530" y="3307829"/>
                  </a:lnTo>
                  <a:lnTo>
                    <a:pt x="5825089" y="3286319"/>
                  </a:lnTo>
                  <a:lnTo>
                    <a:pt x="5866001" y="3264438"/>
                  </a:lnTo>
                  <a:lnTo>
                    <a:pt x="5906257" y="3242188"/>
                  </a:lnTo>
                  <a:lnTo>
                    <a:pt x="5945847" y="3219576"/>
                  </a:lnTo>
                  <a:lnTo>
                    <a:pt x="5984764" y="3196606"/>
                  </a:lnTo>
                  <a:lnTo>
                    <a:pt x="6022998" y="3173284"/>
                  </a:lnTo>
                  <a:lnTo>
                    <a:pt x="6060541" y="3149613"/>
                  </a:lnTo>
                  <a:lnTo>
                    <a:pt x="6097383" y="3125599"/>
                  </a:lnTo>
                  <a:lnTo>
                    <a:pt x="6133517" y="3101247"/>
                  </a:lnTo>
                  <a:lnTo>
                    <a:pt x="6168932" y="3076561"/>
                  </a:lnTo>
                  <a:lnTo>
                    <a:pt x="6203621" y="3051547"/>
                  </a:lnTo>
                  <a:lnTo>
                    <a:pt x="6237574" y="3026209"/>
                  </a:lnTo>
                  <a:lnTo>
                    <a:pt x="6270783" y="3000553"/>
                  </a:lnTo>
                  <a:lnTo>
                    <a:pt x="6303239" y="2974582"/>
                  </a:lnTo>
                  <a:lnTo>
                    <a:pt x="6334932" y="2948303"/>
                  </a:lnTo>
                  <a:lnTo>
                    <a:pt x="6365855" y="2921719"/>
                  </a:lnTo>
                  <a:lnTo>
                    <a:pt x="6395998" y="2894837"/>
                  </a:lnTo>
                  <a:lnTo>
                    <a:pt x="6425353" y="2867660"/>
                  </a:lnTo>
                  <a:lnTo>
                    <a:pt x="6453910" y="2840193"/>
                  </a:lnTo>
                  <a:lnTo>
                    <a:pt x="6481661" y="2812441"/>
                  </a:lnTo>
                  <a:lnTo>
                    <a:pt x="6508597" y="2784410"/>
                  </a:lnTo>
                  <a:lnTo>
                    <a:pt x="6534710" y="2756104"/>
                  </a:lnTo>
                  <a:lnTo>
                    <a:pt x="6559989" y="2727529"/>
                  </a:lnTo>
                  <a:lnTo>
                    <a:pt x="6608015" y="2669586"/>
                  </a:lnTo>
                  <a:lnTo>
                    <a:pt x="6652605" y="2610622"/>
                  </a:lnTo>
                  <a:lnTo>
                    <a:pt x="6693688" y="2550676"/>
                  </a:lnTo>
                  <a:lnTo>
                    <a:pt x="6731193" y="2489786"/>
                  </a:lnTo>
                  <a:lnTo>
                    <a:pt x="6765050" y="2427992"/>
                  </a:lnTo>
                  <a:lnTo>
                    <a:pt x="6795188" y="2365333"/>
                  </a:lnTo>
                  <a:lnTo>
                    <a:pt x="6821537" y="2301847"/>
                  </a:lnTo>
                  <a:lnTo>
                    <a:pt x="6844026" y="2237573"/>
                  </a:lnTo>
                  <a:lnTo>
                    <a:pt x="6862584" y="2172552"/>
                  </a:lnTo>
                  <a:lnTo>
                    <a:pt x="6877141" y="2106821"/>
                  </a:lnTo>
                  <a:lnTo>
                    <a:pt x="6887627" y="2040419"/>
                  </a:lnTo>
                  <a:lnTo>
                    <a:pt x="6893969" y="1973386"/>
                  </a:lnTo>
                  <a:lnTo>
                    <a:pt x="6896100" y="1905762"/>
                  </a:lnTo>
                  <a:lnTo>
                    <a:pt x="6895566" y="1871877"/>
                  </a:lnTo>
                  <a:lnTo>
                    <a:pt x="6891320" y="1804544"/>
                  </a:lnTo>
                  <a:lnTo>
                    <a:pt x="6882897" y="1737822"/>
                  </a:lnTo>
                  <a:lnTo>
                    <a:pt x="6870367" y="1671751"/>
                  </a:lnTo>
                  <a:lnTo>
                    <a:pt x="6853801" y="1606369"/>
                  </a:lnTo>
                  <a:lnTo>
                    <a:pt x="6833268" y="1541717"/>
                  </a:lnTo>
                  <a:lnTo>
                    <a:pt x="6808841" y="1477833"/>
                  </a:lnTo>
                  <a:lnTo>
                    <a:pt x="6780588" y="1414755"/>
                  </a:lnTo>
                  <a:lnTo>
                    <a:pt x="6748582" y="1352523"/>
                  </a:lnTo>
                  <a:lnTo>
                    <a:pt x="6712892" y="1291176"/>
                  </a:lnTo>
                  <a:lnTo>
                    <a:pt x="6673589" y="1230753"/>
                  </a:lnTo>
                  <a:lnTo>
                    <a:pt x="6630744" y="1171294"/>
                  </a:lnTo>
                  <a:lnTo>
                    <a:pt x="6584427" y="1112836"/>
                  </a:lnTo>
                  <a:lnTo>
                    <a:pt x="6534710" y="1055419"/>
                  </a:lnTo>
                  <a:lnTo>
                    <a:pt x="6508597" y="1027113"/>
                  </a:lnTo>
                  <a:lnTo>
                    <a:pt x="6481661" y="999082"/>
                  </a:lnTo>
                  <a:lnTo>
                    <a:pt x="6453910" y="971330"/>
                  </a:lnTo>
                  <a:lnTo>
                    <a:pt x="6425353" y="943864"/>
                  </a:lnTo>
                  <a:lnTo>
                    <a:pt x="6395998" y="916686"/>
                  </a:lnTo>
                  <a:lnTo>
                    <a:pt x="6365855" y="889804"/>
                  </a:lnTo>
                  <a:lnTo>
                    <a:pt x="6334932" y="863220"/>
                  </a:lnTo>
                  <a:lnTo>
                    <a:pt x="6303239" y="836941"/>
                  </a:lnTo>
                  <a:lnTo>
                    <a:pt x="6270783" y="810970"/>
                  </a:lnTo>
                  <a:lnTo>
                    <a:pt x="6237574" y="785314"/>
                  </a:lnTo>
                  <a:lnTo>
                    <a:pt x="6203621" y="759976"/>
                  </a:lnTo>
                  <a:lnTo>
                    <a:pt x="6168932" y="734962"/>
                  </a:lnTo>
                  <a:lnTo>
                    <a:pt x="6133517" y="710276"/>
                  </a:lnTo>
                  <a:lnTo>
                    <a:pt x="6097383" y="685924"/>
                  </a:lnTo>
                  <a:lnTo>
                    <a:pt x="6060541" y="661910"/>
                  </a:lnTo>
                  <a:lnTo>
                    <a:pt x="6022998" y="638239"/>
                  </a:lnTo>
                  <a:lnTo>
                    <a:pt x="5984764" y="614917"/>
                  </a:lnTo>
                  <a:lnTo>
                    <a:pt x="5945847" y="591947"/>
                  </a:lnTo>
                  <a:lnTo>
                    <a:pt x="5906257" y="569335"/>
                  </a:lnTo>
                  <a:lnTo>
                    <a:pt x="5866001" y="547085"/>
                  </a:lnTo>
                  <a:lnTo>
                    <a:pt x="5825089" y="525204"/>
                  </a:lnTo>
                  <a:lnTo>
                    <a:pt x="5783530" y="503694"/>
                  </a:lnTo>
                  <a:lnTo>
                    <a:pt x="5741333" y="482562"/>
                  </a:lnTo>
                  <a:lnTo>
                    <a:pt x="5698506" y="461812"/>
                  </a:lnTo>
                  <a:lnTo>
                    <a:pt x="5655058" y="441449"/>
                  </a:lnTo>
                  <a:lnTo>
                    <a:pt x="5610998" y="421478"/>
                  </a:lnTo>
                  <a:lnTo>
                    <a:pt x="5566334" y="401904"/>
                  </a:lnTo>
                  <a:lnTo>
                    <a:pt x="5521077" y="382731"/>
                  </a:lnTo>
                  <a:lnTo>
                    <a:pt x="5475234" y="363965"/>
                  </a:lnTo>
                  <a:lnTo>
                    <a:pt x="5428814" y="345611"/>
                  </a:lnTo>
                  <a:lnTo>
                    <a:pt x="5381826" y="327673"/>
                  </a:lnTo>
                  <a:lnTo>
                    <a:pt x="5334279" y="310156"/>
                  </a:lnTo>
                  <a:lnTo>
                    <a:pt x="5286182" y="293065"/>
                  </a:lnTo>
                  <a:lnTo>
                    <a:pt x="5237544" y="276404"/>
                  </a:lnTo>
                  <a:lnTo>
                    <a:pt x="5188373" y="260180"/>
                  </a:lnTo>
                  <a:lnTo>
                    <a:pt x="5138678" y="244397"/>
                  </a:lnTo>
                  <a:lnTo>
                    <a:pt x="5088468" y="229059"/>
                  </a:lnTo>
                  <a:lnTo>
                    <a:pt x="5037752" y="214171"/>
                  </a:lnTo>
                  <a:lnTo>
                    <a:pt x="4986539" y="199739"/>
                  </a:lnTo>
                  <a:lnTo>
                    <a:pt x="4934838" y="185767"/>
                  </a:lnTo>
                  <a:lnTo>
                    <a:pt x="4882656" y="172260"/>
                  </a:lnTo>
                  <a:lnTo>
                    <a:pt x="4830004" y="159223"/>
                  </a:lnTo>
                  <a:lnTo>
                    <a:pt x="4776890" y="146661"/>
                  </a:lnTo>
                  <a:lnTo>
                    <a:pt x="4723323" y="134578"/>
                  </a:lnTo>
                  <a:lnTo>
                    <a:pt x="4669311" y="122980"/>
                  </a:lnTo>
                  <a:lnTo>
                    <a:pt x="4614864" y="111872"/>
                  </a:lnTo>
                  <a:lnTo>
                    <a:pt x="4559990" y="101258"/>
                  </a:lnTo>
                  <a:lnTo>
                    <a:pt x="4504698" y="91143"/>
                  </a:lnTo>
                  <a:lnTo>
                    <a:pt x="4448997" y="81532"/>
                  </a:lnTo>
                  <a:lnTo>
                    <a:pt x="4392896" y="72430"/>
                  </a:lnTo>
                  <a:lnTo>
                    <a:pt x="4336404" y="63842"/>
                  </a:lnTo>
                  <a:lnTo>
                    <a:pt x="4279529" y="55773"/>
                  </a:lnTo>
                  <a:lnTo>
                    <a:pt x="4222280" y="48227"/>
                  </a:lnTo>
                  <a:lnTo>
                    <a:pt x="4164666" y="41210"/>
                  </a:lnTo>
                  <a:lnTo>
                    <a:pt x="4106697" y="34726"/>
                  </a:lnTo>
                  <a:lnTo>
                    <a:pt x="4048379" y="28780"/>
                  </a:lnTo>
                  <a:lnTo>
                    <a:pt x="3989724" y="23378"/>
                  </a:lnTo>
                  <a:lnTo>
                    <a:pt x="3930739" y="18523"/>
                  </a:lnTo>
                  <a:lnTo>
                    <a:pt x="3871433" y="14222"/>
                  </a:lnTo>
                  <a:lnTo>
                    <a:pt x="3811815" y="10478"/>
                  </a:lnTo>
                  <a:lnTo>
                    <a:pt x="3751894" y="7296"/>
                  </a:lnTo>
                  <a:lnTo>
                    <a:pt x="3691678" y="4682"/>
                  </a:lnTo>
                  <a:lnTo>
                    <a:pt x="3631177" y="2641"/>
                  </a:lnTo>
                  <a:lnTo>
                    <a:pt x="3570400" y="1177"/>
                  </a:lnTo>
                  <a:lnTo>
                    <a:pt x="3509354" y="295"/>
                  </a:lnTo>
                  <a:lnTo>
                    <a:pt x="3448050" y="0"/>
                  </a:lnTo>
                  <a:close/>
                </a:path>
              </a:pathLst>
            </a:custGeom>
            <a:solidFill>
              <a:srgbClr val="D6D6DA"/>
            </a:solidFill>
          </p:spPr>
          <p:txBody>
            <a:bodyPr wrap="square" lIns="0" tIns="0" rIns="0" bIns="0" rtlCol="0"/>
            <a:lstStyle/>
            <a:p>
              <a:endParaRPr/>
            </a:p>
          </p:txBody>
        </p:sp>
        <p:pic>
          <p:nvPicPr>
            <p:cNvPr id="7" name="object 7"/>
            <p:cNvPicPr/>
            <p:nvPr/>
          </p:nvPicPr>
          <p:blipFill>
            <a:blip r:embed="rId2" cstate="print"/>
            <a:stretch>
              <a:fillRect/>
            </a:stretch>
          </p:blipFill>
          <p:spPr>
            <a:xfrm>
              <a:off x="3051048" y="1674876"/>
              <a:ext cx="6176772" cy="3139440"/>
            </a:xfrm>
            <a:prstGeom prst="rect">
              <a:avLst/>
            </a:prstGeom>
          </p:spPr>
        </p:pic>
        <p:sp>
          <p:nvSpPr>
            <p:cNvPr id="8" name="object 8"/>
            <p:cNvSpPr/>
            <p:nvPr/>
          </p:nvSpPr>
          <p:spPr>
            <a:xfrm>
              <a:off x="3386328" y="1749551"/>
              <a:ext cx="5459095" cy="2338070"/>
            </a:xfrm>
            <a:custGeom>
              <a:avLst/>
              <a:gdLst/>
              <a:ahLst/>
              <a:cxnLst/>
              <a:rect l="l" t="t" r="r" b="b"/>
              <a:pathLst>
                <a:path w="5459095" h="2338070">
                  <a:moveTo>
                    <a:pt x="2729484" y="0"/>
                  </a:moveTo>
                  <a:lnTo>
                    <a:pt x="2664123" y="328"/>
                  </a:lnTo>
                  <a:lnTo>
                    <a:pt x="2599140" y="1309"/>
                  </a:lnTo>
                  <a:lnTo>
                    <a:pt x="2534550" y="2935"/>
                  </a:lnTo>
                  <a:lnTo>
                    <a:pt x="2470372" y="5198"/>
                  </a:lnTo>
                  <a:lnTo>
                    <a:pt x="2406622" y="8091"/>
                  </a:lnTo>
                  <a:lnTo>
                    <a:pt x="2343317" y="11608"/>
                  </a:lnTo>
                  <a:lnTo>
                    <a:pt x="2280475" y="15740"/>
                  </a:lnTo>
                  <a:lnTo>
                    <a:pt x="2218112" y="20480"/>
                  </a:lnTo>
                  <a:lnTo>
                    <a:pt x="2156246" y="25822"/>
                  </a:lnTo>
                  <a:lnTo>
                    <a:pt x="2094893" y="31757"/>
                  </a:lnTo>
                  <a:lnTo>
                    <a:pt x="2034072" y="38278"/>
                  </a:lnTo>
                  <a:lnTo>
                    <a:pt x="1973798" y="45378"/>
                  </a:lnTo>
                  <a:lnTo>
                    <a:pt x="1914090" y="53050"/>
                  </a:lnTo>
                  <a:lnTo>
                    <a:pt x="1854963" y="61286"/>
                  </a:lnTo>
                  <a:lnTo>
                    <a:pt x="1796436" y="70079"/>
                  </a:lnTo>
                  <a:lnTo>
                    <a:pt x="1738525" y="79422"/>
                  </a:lnTo>
                  <a:lnTo>
                    <a:pt x="1681248" y="89307"/>
                  </a:lnTo>
                  <a:lnTo>
                    <a:pt x="1624621" y="99727"/>
                  </a:lnTo>
                  <a:lnTo>
                    <a:pt x="1568662" y="110675"/>
                  </a:lnTo>
                  <a:lnTo>
                    <a:pt x="1513387" y="122143"/>
                  </a:lnTo>
                  <a:lnTo>
                    <a:pt x="1458815" y="134124"/>
                  </a:lnTo>
                  <a:lnTo>
                    <a:pt x="1404961" y="146611"/>
                  </a:lnTo>
                  <a:lnTo>
                    <a:pt x="1351844" y="159596"/>
                  </a:lnTo>
                  <a:lnTo>
                    <a:pt x="1299480" y="173072"/>
                  </a:lnTo>
                  <a:lnTo>
                    <a:pt x="1247886" y="187032"/>
                  </a:lnTo>
                  <a:lnTo>
                    <a:pt x="1197079" y="201469"/>
                  </a:lnTo>
                  <a:lnTo>
                    <a:pt x="1147077" y="216374"/>
                  </a:lnTo>
                  <a:lnTo>
                    <a:pt x="1097897" y="231741"/>
                  </a:lnTo>
                  <a:lnTo>
                    <a:pt x="1049555" y="247563"/>
                  </a:lnTo>
                  <a:lnTo>
                    <a:pt x="1002070" y="263831"/>
                  </a:lnTo>
                  <a:lnTo>
                    <a:pt x="955457" y="280539"/>
                  </a:lnTo>
                  <a:lnTo>
                    <a:pt x="909734" y="297680"/>
                  </a:lnTo>
                  <a:lnTo>
                    <a:pt x="864918" y="315246"/>
                  </a:lnTo>
                  <a:lnTo>
                    <a:pt x="821027" y="333229"/>
                  </a:lnTo>
                  <a:lnTo>
                    <a:pt x="778076" y="351623"/>
                  </a:lnTo>
                  <a:lnTo>
                    <a:pt x="736085" y="370421"/>
                  </a:lnTo>
                  <a:lnTo>
                    <a:pt x="695069" y="389613"/>
                  </a:lnTo>
                  <a:lnTo>
                    <a:pt x="655045" y="409195"/>
                  </a:lnTo>
                  <a:lnTo>
                    <a:pt x="616031" y="429157"/>
                  </a:lnTo>
                  <a:lnTo>
                    <a:pt x="578045" y="449493"/>
                  </a:lnTo>
                  <a:lnTo>
                    <a:pt x="541102" y="470196"/>
                  </a:lnTo>
                  <a:lnTo>
                    <a:pt x="505220" y="491258"/>
                  </a:lnTo>
                  <a:lnTo>
                    <a:pt x="470416" y="512672"/>
                  </a:lnTo>
                  <a:lnTo>
                    <a:pt x="436708" y="534430"/>
                  </a:lnTo>
                  <a:lnTo>
                    <a:pt x="404112" y="556525"/>
                  </a:lnTo>
                  <a:lnTo>
                    <a:pt x="372646" y="578950"/>
                  </a:lnTo>
                  <a:lnTo>
                    <a:pt x="313170" y="624761"/>
                  </a:lnTo>
                  <a:lnTo>
                    <a:pt x="258417" y="671802"/>
                  </a:lnTo>
                  <a:lnTo>
                    <a:pt x="208524" y="720017"/>
                  </a:lnTo>
                  <a:lnTo>
                    <a:pt x="163629" y="769346"/>
                  </a:lnTo>
                  <a:lnTo>
                    <a:pt x="123867" y="819730"/>
                  </a:lnTo>
                  <a:lnTo>
                    <a:pt x="89375" y="871111"/>
                  </a:lnTo>
                  <a:lnTo>
                    <a:pt x="60292" y="923431"/>
                  </a:lnTo>
                  <a:lnTo>
                    <a:pt x="36752" y="976630"/>
                  </a:lnTo>
                  <a:lnTo>
                    <a:pt x="18893" y="1030650"/>
                  </a:lnTo>
                  <a:lnTo>
                    <a:pt x="6853" y="1085432"/>
                  </a:lnTo>
                  <a:lnTo>
                    <a:pt x="767" y="1140919"/>
                  </a:lnTo>
                  <a:lnTo>
                    <a:pt x="0" y="1168908"/>
                  </a:lnTo>
                  <a:lnTo>
                    <a:pt x="767" y="1196896"/>
                  </a:lnTo>
                  <a:lnTo>
                    <a:pt x="6853" y="1252383"/>
                  </a:lnTo>
                  <a:lnTo>
                    <a:pt x="18893" y="1307165"/>
                  </a:lnTo>
                  <a:lnTo>
                    <a:pt x="36752" y="1361185"/>
                  </a:lnTo>
                  <a:lnTo>
                    <a:pt x="60292" y="1414384"/>
                  </a:lnTo>
                  <a:lnTo>
                    <a:pt x="89375" y="1466704"/>
                  </a:lnTo>
                  <a:lnTo>
                    <a:pt x="123867" y="1518085"/>
                  </a:lnTo>
                  <a:lnTo>
                    <a:pt x="163629" y="1568469"/>
                  </a:lnTo>
                  <a:lnTo>
                    <a:pt x="208524" y="1617798"/>
                  </a:lnTo>
                  <a:lnTo>
                    <a:pt x="258417" y="1666013"/>
                  </a:lnTo>
                  <a:lnTo>
                    <a:pt x="313170" y="1713054"/>
                  </a:lnTo>
                  <a:lnTo>
                    <a:pt x="372646" y="1758865"/>
                  </a:lnTo>
                  <a:lnTo>
                    <a:pt x="404112" y="1781290"/>
                  </a:lnTo>
                  <a:lnTo>
                    <a:pt x="436708" y="1803385"/>
                  </a:lnTo>
                  <a:lnTo>
                    <a:pt x="470416" y="1825143"/>
                  </a:lnTo>
                  <a:lnTo>
                    <a:pt x="505220" y="1846557"/>
                  </a:lnTo>
                  <a:lnTo>
                    <a:pt x="541102" y="1867619"/>
                  </a:lnTo>
                  <a:lnTo>
                    <a:pt x="578045" y="1888322"/>
                  </a:lnTo>
                  <a:lnTo>
                    <a:pt x="616031" y="1908658"/>
                  </a:lnTo>
                  <a:lnTo>
                    <a:pt x="655045" y="1928620"/>
                  </a:lnTo>
                  <a:lnTo>
                    <a:pt x="695069" y="1948202"/>
                  </a:lnTo>
                  <a:lnTo>
                    <a:pt x="736085" y="1967394"/>
                  </a:lnTo>
                  <a:lnTo>
                    <a:pt x="778076" y="1986192"/>
                  </a:lnTo>
                  <a:lnTo>
                    <a:pt x="821027" y="2004586"/>
                  </a:lnTo>
                  <a:lnTo>
                    <a:pt x="864918" y="2022569"/>
                  </a:lnTo>
                  <a:lnTo>
                    <a:pt x="909734" y="2040135"/>
                  </a:lnTo>
                  <a:lnTo>
                    <a:pt x="955457" y="2057276"/>
                  </a:lnTo>
                  <a:lnTo>
                    <a:pt x="1002070" y="2073984"/>
                  </a:lnTo>
                  <a:lnTo>
                    <a:pt x="1049555" y="2090252"/>
                  </a:lnTo>
                  <a:lnTo>
                    <a:pt x="1097897" y="2106074"/>
                  </a:lnTo>
                  <a:lnTo>
                    <a:pt x="1147077" y="2121441"/>
                  </a:lnTo>
                  <a:lnTo>
                    <a:pt x="1197079" y="2136346"/>
                  </a:lnTo>
                  <a:lnTo>
                    <a:pt x="1247886" y="2150783"/>
                  </a:lnTo>
                  <a:lnTo>
                    <a:pt x="1299480" y="2164743"/>
                  </a:lnTo>
                  <a:lnTo>
                    <a:pt x="1351844" y="2178219"/>
                  </a:lnTo>
                  <a:lnTo>
                    <a:pt x="1404961" y="2191204"/>
                  </a:lnTo>
                  <a:lnTo>
                    <a:pt x="1458815" y="2203691"/>
                  </a:lnTo>
                  <a:lnTo>
                    <a:pt x="1513387" y="2215672"/>
                  </a:lnTo>
                  <a:lnTo>
                    <a:pt x="1568662" y="2227140"/>
                  </a:lnTo>
                  <a:lnTo>
                    <a:pt x="1624621" y="2238088"/>
                  </a:lnTo>
                  <a:lnTo>
                    <a:pt x="1681248" y="2248508"/>
                  </a:lnTo>
                  <a:lnTo>
                    <a:pt x="1738525" y="2258393"/>
                  </a:lnTo>
                  <a:lnTo>
                    <a:pt x="1796436" y="2267736"/>
                  </a:lnTo>
                  <a:lnTo>
                    <a:pt x="1854963" y="2276529"/>
                  </a:lnTo>
                  <a:lnTo>
                    <a:pt x="1914090" y="2284765"/>
                  </a:lnTo>
                  <a:lnTo>
                    <a:pt x="1973798" y="2292437"/>
                  </a:lnTo>
                  <a:lnTo>
                    <a:pt x="2034072" y="2299537"/>
                  </a:lnTo>
                  <a:lnTo>
                    <a:pt x="2094893" y="2306058"/>
                  </a:lnTo>
                  <a:lnTo>
                    <a:pt x="2156246" y="2311993"/>
                  </a:lnTo>
                  <a:lnTo>
                    <a:pt x="2218112" y="2317335"/>
                  </a:lnTo>
                  <a:lnTo>
                    <a:pt x="2280475" y="2322075"/>
                  </a:lnTo>
                  <a:lnTo>
                    <a:pt x="2343317" y="2326207"/>
                  </a:lnTo>
                  <a:lnTo>
                    <a:pt x="2406622" y="2329724"/>
                  </a:lnTo>
                  <a:lnTo>
                    <a:pt x="2470372" y="2332617"/>
                  </a:lnTo>
                  <a:lnTo>
                    <a:pt x="2534550" y="2334880"/>
                  </a:lnTo>
                  <a:lnTo>
                    <a:pt x="2599140" y="2336506"/>
                  </a:lnTo>
                  <a:lnTo>
                    <a:pt x="2664123" y="2337487"/>
                  </a:lnTo>
                  <a:lnTo>
                    <a:pt x="2729484" y="2337816"/>
                  </a:lnTo>
                  <a:lnTo>
                    <a:pt x="2794844" y="2337487"/>
                  </a:lnTo>
                  <a:lnTo>
                    <a:pt x="2859827" y="2336506"/>
                  </a:lnTo>
                  <a:lnTo>
                    <a:pt x="2924417" y="2334880"/>
                  </a:lnTo>
                  <a:lnTo>
                    <a:pt x="2988595" y="2332617"/>
                  </a:lnTo>
                  <a:lnTo>
                    <a:pt x="3052345" y="2329724"/>
                  </a:lnTo>
                  <a:lnTo>
                    <a:pt x="3115650" y="2326207"/>
                  </a:lnTo>
                  <a:lnTo>
                    <a:pt x="3178492" y="2322075"/>
                  </a:lnTo>
                  <a:lnTo>
                    <a:pt x="3240855" y="2317335"/>
                  </a:lnTo>
                  <a:lnTo>
                    <a:pt x="3302721" y="2311993"/>
                  </a:lnTo>
                  <a:lnTo>
                    <a:pt x="3364074" y="2306058"/>
                  </a:lnTo>
                  <a:lnTo>
                    <a:pt x="3424895" y="2299537"/>
                  </a:lnTo>
                  <a:lnTo>
                    <a:pt x="3485169" y="2292437"/>
                  </a:lnTo>
                  <a:lnTo>
                    <a:pt x="3544877" y="2284765"/>
                  </a:lnTo>
                  <a:lnTo>
                    <a:pt x="3604004" y="2276529"/>
                  </a:lnTo>
                  <a:lnTo>
                    <a:pt x="3662531" y="2267736"/>
                  </a:lnTo>
                  <a:lnTo>
                    <a:pt x="3720442" y="2258393"/>
                  </a:lnTo>
                  <a:lnTo>
                    <a:pt x="3777719" y="2248508"/>
                  </a:lnTo>
                  <a:lnTo>
                    <a:pt x="3834346" y="2238088"/>
                  </a:lnTo>
                  <a:lnTo>
                    <a:pt x="3890305" y="2227140"/>
                  </a:lnTo>
                  <a:lnTo>
                    <a:pt x="3945580" y="2215672"/>
                  </a:lnTo>
                  <a:lnTo>
                    <a:pt x="4000152" y="2203691"/>
                  </a:lnTo>
                  <a:lnTo>
                    <a:pt x="4054006" y="2191204"/>
                  </a:lnTo>
                  <a:lnTo>
                    <a:pt x="4107123" y="2178219"/>
                  </a:lnTo>
                  <a:lnTo>
                    <a:pt x="4159487" y="2164743"/>
                  </a:lnTo>
                  <a:lnTo>
                    <a:pt x="4211081" y="2150783"/>
                  </a:lnTo>
                  <a:lnTo>
                    <a:pt x="4261888" y="2136346"/>
                  </a:lnTo>
                  <a:lnTo>
                    <a:pt x="4311890" y="2121441"/>
                  </a:lnTo>
                  <a:lnTo>
                    <a:pt x="4361070" y="2106074"/>
                  </a:lnTo>
                  <a:lnTo>
                    <a:pt x="4409412" y="2090252"/>
                  </a:lnTo>
                  <a:lnTo>
                    <a:pt x="4456897" y="2073984"/>
                  </a:lnTo>
                  <a:lnTo>
                    <a:pt x="4503510" y="2057276"/>
                  </a:lnTo>
                  <a:lnTo>
                    <a:pt x="4549233" y="2040135"/>
                  </a:lnTo>
                  <a:lnTo>
                    <a:pt x="4594049" y="2022569"/>
                  </a:lnTo>
                  <a:lnTo>
                    <a:pt x="4637940" y="2004586"/>
                  </a:lnTo>
                  <a:lnTo>
                    <a:pt x="4680891" y="1986192"/>
                  </a:lnTo>
                  <a:lnTo>
                    <a:pt x="4722882" y="1967394"/>
                  </a:lnTo>
                  <a:lnTo>
                    <a:pt x="4763898" y="1948202"/>
                  </a:lnTo>
                  <a:lnTo>
                    <a:pt x="4803922" y="1928620"/>
                  </a:lnTo>
                  <a:lnTo>
                    <a:pt x="4842936" y="1908658"/>
                  </a:lnTo>
                  <a:lnTo>
                    <a:pt x="4880922" y="1888322"/>
                  </a:lnTo>
                  <a:lnTo>
                    <a:pt x="4917865" y="1867619"/>
                  </a:lnTo>
                  <a:lnTo>
                    <a:pt x="4953747" y="1846557"/>
                  </a:lnTo>
                  <a:lnTo>
                    <a:pt x="4988551" y="1825143"/>
                  </a:lnTo>
                  <a:lnTo>
                    <a:pt x="5022259" y="1803385"/>
                  </a:lnTo>
                  <a:lnTo>
                    <a:pt x="5054855" y="1781290"/>
                  </a:lnTo>
                  <a:lnTo>
                    <a:pt x="5086321" y="1758865"/>
                  </a:lnTo>
                  <a:lnTo>
                    <a:pt x="5145797" y="1713054"/>
                  </a:lnTo>
                  <a:lnTo>
                    <a:pt x="5200550" y="1666013"/>
                  </a:lnTo>
                  <a:lnTo>
                    <a:pt x="5250443" y="1617798"/>
                  </a:lnTo>
                  <a:lnTo>
                    <a:pt x="5295338" y="1568469"/>
                  </a:lnTo>
                  <a:lnTo>
                    <a:pt x="5335100" y="1518085"/>
                  </a:lnTo>
                  <a:lnTo>
                    <a:pt x="5369592" y="1466704"/>
                  </a:lnTo>
                  <a:lnTo>
                    <a:pt x="5398675" y="1414384"/>
                  </a:lnTo>
                  <a:lnTo>
                    <a:pt x="5422215" y="1361185"/>
                  </a:lnTo>
                  <a:lnTo>
                    <a:pt x="5440074" y="1307165"/>
                  </a:lnTo>
                  <a:lnTo>
                    <a:pt x="5452114" y="1252383"/>
                  </a:lnTo>
                  <a:lnTo>
                    <a:pt x="5458200" y="1196896"/>
                  </a:lnTo>
                  <a:lnTo>
                    <a:pt x="5458968" y="1168908"/>
                  </a:lnTo>
                  <a:lnTo>
                    <a:pt x="5458200" y="1140919"/>
                  </a:lnTo>
                  <a:lnTo>
                    <a:pt x="5452114" y="1085432"/>
                  </a:lnTo>
                  <a:lnTo>
                    <a:pt x="5440074" y="1030650"/>
                  </a:lnTo>
                  <a:lnTo>
                    <a:pt x="5422215" y="976630"/>
                  </a:lnTo>
                  <a:lnTo>
                    <a:pt x="5398675" y="923431"/>
                  </a:lnTo>
                  <a:lnTo>
                    <a:pt x="5369592" y="871111"/>
                  </a:lnTo>
                  <a:lnTo>
                    <a:pt x="5335100" y="819730"/>
                  </a:lnTo>
                  <a:lnTo>
                    <a:pt x="5295338" y="769346"/>
                  </a:lnTo>
                  <a:lnTo>
                    <a:pt x="5250443" y="720017"/>
                  </a:lnTo>
                  <a:lnTo>
                    <a:pt x="5200550" y="671802"/>
                  </a:lnTo>
                  <a:lnTo>
                    <a:pt x="5145797" y="624761"/>
                  </a:lnTo>
                  <a:lnTo>
                    <a:pt x="5086321" y="578950"/>
                  </a:lnTo>
                  <a:lnTo>
                    <a:pt x="5054855" y="556525"/>
                  </a:lnTo>
                  <a:lnTo>
                    <a:pt x="5022259" y="534430"/>
                  </a:lnTo>
                  <a:lnTo>
                    <a:pt x="4988551" y="512672"/>
                  </a:lnTo>
                  <a:lnTo>
                    <a:pt x="4953747" y="491258"/>
                  </a:lnTo>
                  <a:lnTo>
                    <a:pt x="4917865" y="470196"/>
                  </a:lnTo>
                  <a:lnTo>
                    <a:pt x="4880922" y="449493"/>
                  </a:lnTo>
                  <a:lnTo>
                    <a:pt x="4842936" y="429157"/>
                  </a:lnTo>
                  <a:lnTo>
                    <a:pt x="4803922" y="409195"/>
                  </a:lnTo>
                  <a:lnTo>
                    <a:pt x="4763898" y="389613"/>
                  </a:lnTo>
                  <a:lnTo>
                    <a:pt x="4722882" y="370421"/>
                  </a:lnTo>
                  <a:lnTo>
                    <a:pt x="4680891" y="351623"/>
                  </a:lnTo>
                  <a:lnTo>
                    <a:pt x="4637940" y="333229"/>
                  </a:lnTo>
                  <a:lnTo>
                    <a:pt x="4594049" y="315246"/>
                  </a:lnTo>
                  <a:lnTo>
                    <a:pt x="4549233" y="297680"/>
                  </a:lnTo>
                  <a:lnTo>
                    <a:pt x="4503510" y="280539"/>
                  </a:lnTo>
                  <a:lnTo>
                    <a:pt x="4456897" y="263831"/>
                  </a:lnTo>
                  <a:lnTo>
                    <a:pt x="4409412" y="247563"/>
                  </a:lnTo>
                  <a:lnTo>
                    <a:pt x="4361070" y="231741"/>
                  </a:lnTo>
                  <a:lnTo>
                    <a:pt x="4311890" y="216374"/>
                  </a:lnTo>
                  <a:lnTo>
                    <a:pt x="4261888" y="201469"/>
                  </a:lnTo>
                  <a:lnTo>
                    <a:pt x="4211081" y="187032"/>
                  </a:lnTo>
                  <a:lnTo>
                    <a:pt x="4159487" y="173072"/>
                  </a:lnTo>
                  <a:lnTo>
                    <a:pt x="4107123" y="159596"/>
                  </a:lnTo>
                  <a:lnTo>
                    <a:pt x="4054006" y="146611"/>
                  </a:lnTo>
                  <a:lnTo>
                    <a:pt x="4000152" y="134124"/>
                  </a:lnTo>
                  <a:lnTo>
                    <a:pt x="3945580" y="122143"/>
                  </a:lnTo>
                  <a:lnTo>
                    <a:pt x="3890305" y="110675"/>
                  </a:lnTo>
                  <a:lnTo>
                    <a:pt x="3834346" y="99727"/>
                  </a:lnTo>
                  <a:lnTo>
                    <a:pt x="3777719" y="89307"/>
                  </a:lnTo>
                  <a:lnTo>
                    <a:pt x="3720442" y="79422"/>
                  </a:lnTo>
                  <a:lnTo>
                    <a:pt x="3662531" y="70079"/>
                  </a:lnTo>
                  <a:lnTo>
                    <a:pt x="3604004" y="61286"/>
                  </a:lnTo>
                  <a:lnTo>
                    <a:pt x="3544877" y="53050"/>
                  </a:lnTo>
                  <a:lnTo>
                    <a:pt x="3485169" y="45378"/>
                  </a:lnTo>
                  <a:lnTo>
                    <a:pt x="3424895" y="38278"/>
                  </a:lnTo>
                  <a:lnTo>
                    <a:pt x="3364074" y="31757"/>
                  </a:lnTo>
                  <a:lnTo>
                    <a:pt x="3302721" y="25822"/>
                  </a:lnTo>
                  <a:lnTo>
                    <a:pt x="3240855" y="20480"/>
                  </a:lnTo>
                  <a:lnTo>
                    <a:pt x="3178492" y="15740"/>
                  </a:lnTo>
                  <a:lnTo>
                    <a:pt x="3115650" y="11608"/>
                  </a:lnTo>
                  <a:lnTo>
                    <a:pt x="3052345" y="8091"/>
                  </a:lnTo>
                  <a:lnTo>
                    <a:pt x="2988595" y="5198"/>
                  </a:lnTo>
                  <a:lnTo>
                    <a:pt x="2924417" y="2935"/>
                  </a:lnTo>
                  <a:lnTo>
                    <a:pt x="2859827" y="1309"/>
                  </a:lnTo>
                  <a:lnTo>
                    <a:pt x="2794844" y="328"/>
                  </a:lnTo>
                  <a:lnTo>
                    <a:pt x="2729484" y="0"/>
                  </a:lnTo>
                  <a:close/>
                </a:path>
              </a:pathLst>
            </a:custGeom>
            <a:solidFill>
              <a:srgbClr val="F1F1F1"/>
            </a:solidFill>
          </p:spPr>
          <p:txBody>
            <a:bodyPr wrap="square" lIns="0" tIns="0" rIns="0" bIns="0" rtlCol="0"/>
            <a:lstStyle/>
            <a:p>
              <a:endParaRPr/>
            </a:p>
          </p:txBody>
        </p:sp>
        <p:sp>
          <p:nvSpPr>
            <p:cNvPr id="9" name="object 9"/>
            <p:cNvSpPr/>
            <p:nvPr/>
          </p:nvSpPr>
          <p:spPr>
            <a:xfrm>
              <a:off x="3826764" y="1749551"/>
              <a:ext cx="4535805" cy="1685925"/>
            </a:xfrm>
            <a:custGeom>
              <a:avLst/>
              <a:gdLst/>
              <a:ahLst/>
              <a:cxnLst/>
              <a:rect l="l" t="t" r="r" b="b"/>
              <a:pathLst>
                <a:path w="4535805" h="1685925">
                  <a:moveTo>
                    <a:pt x="2267712" y="0"/>
                  </a:moveTo>
                  <a:lnTo>
                    <a:pt x="2199635" y="372"/>
                  </a:lnTo>
                  <a:lnTo>
                    <a:pt x="2132056" y="1482"/>
                  </a:lnTo>
                  <a:lnTo>
                    <a:pt x="2065005" y="3320"/>
                  </a:lnTo>
                  <a:lnTo>
                    <a:pt x="1998508" y="5875"/>
                  </a:lnTo>
                  <a:lnTo>
                    <a:pt x="1932594" y="9137"/>
                  </a:lnTo>
                  <a:lnTo>
                    <a:pt x="1867291" y="13095"/>
                  </a:lnTo>
                  <a:lnTo>
                    <a:pt x="1802627" y="17739"/>
                  </a:lnTo>
                  <a:lnTo>
                    <a:pt x="1738629" y="23058"/>
                  </a:lnTo>
                  <a:lnTo>
                    <a:pt x="1675327" y="29043"/>
                  </a:lnTo>
                  <a:lnTo>
                    <a:pt x="1612748" y="35681"/>
                  </a:lnTo>
                  <a:lnTo>
                    <a:pt x="1550919" y="42964"/>
                  </a:lnTo>
                  <a:lnTo>
                    <a:pt x="1489870" y="50881"/>
                  </a:lnTo>
                  <a:lnTo>
                    <a:pt x="1429629" y="59420"/>
                  </a:lnTo>
                  <a:lnTo>
                    <a:pt x="1370222" y="68573"/>
                  </a:lnTo>
                  <a:lnTo>
                    <a:pt x="1311679" y="78328"/>
                  </a:lnTo>
                  <a:lnTo>
                    <a:pt x="1254027" y="88675"/>
                  </a:lnTo>
                  <a:lnTo>
                    <a:pt x="1197295" y="99604"/>
                  </a:lnTo>
                  <a:lnTo>
                    <a:pt x="1141511" y="111103"/>
                  </a:lnTo>
                  <a:lnTo>
                    <a:pt x="1086701" y="123163"/>
                  </a:lnTo>
                  <a:lnTo>
                    <a:pt x="1032896" y="135774"/>
                  </a:lnTo>
                  <a:lnTo>
                    <a:pt x="980122" y="148924"/>
                  </a:lnTo>
                  <a:lnTo>
                    <a:pt x="928408" y="162604"/>
                  </a:lnTo>
                  <a:lnTo>
                    <a:pt x="877782" y="176803"/>
                  </a:lnTo>
                  <a:lnTo>
                    <a:pt x="828272" y="191510"/>
                  </a:lnTo>
                  <a:lnTo>
                    <a:pt x="779905" y="206716"/>
                  </a:lnTo>
                  <a:lnTo>
                    <a:pt x="732711" y="222409"/>
                  </a:lnTo>
                  <a:lnTo>
                    <a:pt x="686716" y="238579"/>
                  </a:lnTo>
                  <a:lnTo>
                    <a:pt x="641950" y="255216"/>
                  </a:lnTo>
                  <a:lnTo>
                    <a:pt x="598440" y="272310"/>
                  </a:lnTo>
                  <a:lnTo>
                    <a:pt x="556214" y="289849"/>
                  </a:lnTo>
                  <a:lnTo>
                    <a:pt x="515300" y="307824"/>
                  </a:lnTo>
                  <a:lnTo>
                    <a:pt x="475727" y="326224"/>
                  </a:lnTo>
                  <a:lnTo>
                    <a:pt x="437522" y="345039"/>
                  </a:lnTo>
                  <a:lnTo>
                    <a:pt x="400713" y="364258"/>
                  </a:lnTo>
                  <a:lnTo>
                    <a:pt x="365329" y="383871"/>
                  </a:lnTo>
                  <a:lnTo>
                    <a:pt x="331397" y="403867"/>
                  </a:lnTo>
                  <a:lnTo>
                    <a:pt x="298947" y="424237"/>
                  </a:lnTo>
                  <a:lnTo>
                    <a:pt x="238599" y="466052"/>
                  </a:lnTo>
                  <a:lnTo>
                    <a:pt x="184510" y="509235"/>
                  </a:lnTo>
                  <a:lnTo>
                    <a:pt x="136905" y="553700"/>
                  </a:lnTo>
                  <a:lnTo>
                    <a:pt x="96008" y="599366"/>
                  </a:lnTo>
                  <a:lnTo>
                    <a:pt x="62044" y="646148"/>
                  </a:lnTo>
                  <a:lnTo>
                    <a:pt x="35236" y="693963"/>
                  </a:lnTo>
                  <a:lnTo>
                    <a:pt x="15810" y="742727"/>
                  </a:lnTo>
                  <a:lnTo>
                    <a:pt x="3989" y="792358"/>
                  </a:lnTo>
                  <a:lnTo>
                    <a:pt x="0" y="842772"/>
                  </a:lnTo>
                  <a:lnTo>
                    <a:pt x="1002" y="868071"/>
                  </a:lnTo>
                  <a:lnTo>
                    <a:pt x="8935" y="918103"/>
                  </a:lnTo>
                  <a:lnTo>
                    <a:pt x="24586" y="967311"/>
                  </a:lnTo>
                  <a:lnTo>
                    <a:pt x="47731" y="1015611"/>
                  </a:lnTo>
                  <a:lnTo>
                    <a:pt x="78145" y="1062920"/>
                  </a:lnTo>
                  <a:lnTo>
                    <a:pt x="115604" y="1109155"/>
                  </a:lnTo>
                  <a:lnTo>
                    <a:pt x="159883" y="1154231"/>
                  </a:lnTo>
                  <a:lnTo>
                    <a:pt x="210758" y="1198065"/>
                  </a:lnTo>
                  <a:lnTo>
                    <a:pt x="268004" y="1240574"/>
                  </a:lnTo>
                  <a:lnTo>
                    <a:pt x="331397" y="1281676"/>
                  </a:lnTo>
                  <a:lnTo>
                    <a:pt x="365329" y="1301672"/>
                  </a:lnTo>
                  <a:lnTo>
                    <a:pt x="400713" y="1321285"/>
                  </a:lnTo>
                  <a:lnTo>
                    <a:pt x="437522" y="1340504"/>
                  </a:lnTo>
                  <a:lnTo>
                    <a:pt x="475727" y="1359319"/>
                  </a:lnTo>
                  <a:lnTo>
                    <a:pt x="515300" y="1377719"/>
                  </a:lnTo>
                  <a:lnTo>
                    <a:pt x="556214" y="1395694"/>
                  </a:lnTo>
                  <a:lnTo>
                    <a:pt x="598440" y="1413233"/>
                  </a:lnTo>
                  <a:lnTo>
                    <a:pt x="641950" y="1430327"/>
                  </a:lnTo>
                  <a:lnTo>
                    <a:pt x="686716" y="1446964"/>
                  </a:lnTo>
                  <a:lnTo>
                    <a:pt x="732711" y="1463134"/>
                  </a:lnTo>
                  <a:lnTo>
                    <a:pt x="779905" y="1478827"/>
                  </a:lnTo>
                  <a:lnTo>
                    <a:pt x="828272" y="1494033"/>
                  </a:lnTo>
                  <a:lnTo>
                    <a:pt x="877782" y="1508740"/>
                  </a:lnTo>
                  <a:lnTo>
                    <a:pt x="928408" y="1522939"/>
                  </a:lnTo>
                  <a:lnTo>
                    <a:pt x="980122" y="1536619"/>
                  </a:lnTo>
                  <a:lnTo>
                    <a:pt x="1032896" y="1549769"/>
                  </a:lnTo>
                  <a:lnTo>
                    <a:pt x="1086701" y="1562380"/>
                  </a:lnTo>
                  <a:lnTo>
                    <a:pt x="1141511" y="1574440"/>
                  </a:lnTo>
                  <a:lnTo>
                    <a:pt x="1197295" y="1585939"/>
                  </a:lnTo>
                  <a:lnTo>
                    <a:pt x="1254027" y="1596868"/>
                  </a:lnTo>
                  <a:lnTo>
                    <a:pt x="1311679" y="1607215"/>
                  </a:lnTo>
                  <a:lnTo>
                    <a:pt x="1370222" y="1616970"/>
                  </a:lnTo>
                  <a:lnTo>
                    <a:pt x="1429629" y="1626123"/>
                  </a:lnTo>
                  <a:lnTo>
                    <a:pt x="1489870" y="1634662"/>
                  </a:lnTo>
                  <a:lnTo>
                    <a:pt x="1550919" y="1642579"/>
                  </a:lnTo>
                  <a:lnTo>
                    <a:pt x="1612748" y="1649862"/>
                  </a:lnTo>
                  <a:lnTo>
                    <a:pt x="1675327" y="1656500"/>
                  </a:lnTo>
                  <a:lnTo>
                    <a:pt x="1738629" y="1662485"/>
                  </a:lnTo>
                  <a:lnTo>
                    <a:pt x="1802627" y="1667804"/>
                  </a:lnTo>
                  <a:lnTo>
                    <a:pt x="1867291" y="1672448"/>
                  </a:lnTo>
                  <a:lnTo>
                    <a:pt x="1932594" y="1676406"/>
                  </a:lnTo>
                  <a:lnTo>
                    <a:pt x="1998508" y="1679668"/>
                  </a:lnTo>
                  <a:lnTo>
                    <a:pt x="2065005" y="1682223"/>
                  </a:lnTo>
                  <a:lnTo>
                    <a:pt x="2132056" y="1684061"/>
                  </a:lnTo>
                  <a:lnTo>
                    <a:pt x="2199635" y="1685171"/>
                  </a:lnTo>
                  <a:lnTo>
                    <a:pt x="2267712" y="1685544"/>
                  </a:lnTo>
                  <a:lnTo>
                    <a:pt x="2335788" y="1685171"/>
                  </a:lnTo>
                  <a:lnTo>
                    <a:pt x="2403367" y="1684061"/>
                  </a:lnTo>
                  <a:lnTo>
                    <a:pt x="2470418" y="1682223"/>
                  </a:lnTo>
                  <a:lnTo>
                    <a:pt x="2536915" y="1679668"/>
                  </a:lnTo>
                  <a:lnTo>
                    <a:pt x="2602829" y="1676406"/>
                  </a:lnTo>
                  <a:lnTo>
                    <a:pt x="2668132" y="1672448"/>
                  </a:lnTo>
                  <a:lnTo>
                    <a:pt x="2732796" y="1667804"/>
                  </a:lnTo>
                  <a:lnTo>
                    <a:pt x="2796794" y="1662485"/>
                  </a:lnTo>
                  <a:lnTo>
                    <a:pt x="2860096" y="1656500"/>
                  </a:lnTo>
                  <a:lnTo>
                    <a:pt x="2922675" y="1649862"/>
                  </a:lnTo>
                  <a:lnTo>
                    <a:pt x="2984504" y="1642579"/>
                  </a:lnTo>
                  <a:lnTo>
                    <a:pt x="3045553" y="1634662"/>
                  </a:lnTo>
                  <a:lnTo>
                    <a:pt x="3105794" y="1626123"/>
                  </a:lnTo>
                  <a:lnTo>
                    <a:pt x="3165201" y="1616970"/>
                  </a:lnTo>
                  <a:lnTo>
                    <a:pt x="3223744" y="1607215"/>
                  </a:lnTo>
                  <a:lnTo>
                    <a:pt x="3281396" y="1596868"/>
                  </a:lnTo>
                  <a:lnTo>
                    <a:pt x="3338128" y="1585939"/>
                  </a:lnTo>
                  <a:lnTo>
                    <a:pt x="3393912" y="1574440"/>
                  </a:lnTo>
                  <a:lnTo>
                    <a:pt x="3448722" y="1562380"/>
                  </a:lnTo>
                  <a:lnTo>
                    <a:pt x="3502527" y="1549769"/>
                  </a:lnTo>
                  <a:lnTo>
                    <a:pt x="3555301" y="1536619"/>
                  </a:lnTo>
                  <a:lnTo>
                    <a:pt x="3607015" y="1522939"/>
                  </a:lnTo>
                  <a:lnTo>
                    <a:pt x="3657641" y="1508740"/>
                  </a:lnTo>
                  <a:lnTo>
                    <a:pt x="3707151" y="1494033"/>
                  </a:lnTo>
                  <a:lnTo>
                    <a:pt x="3755518" y="1478827"/>
                  </a:lnTo>
                  <a:lnTo>
                    <a:pt x="3802712" y="1463134"/>
                  </a:lnTo>
                  <a:lnTo>
                    <a:pt x="3848707" y="1446964"/>
                  </a:lnTo>
                  <a:lnTo>
                    <a:pt x="3893473" y="1430327"/>
                  </a:lnTo>
                  <a:lnTo>
                    <a:pt x="3936983" y="1413233"/>
                  </a:lnTo>
                  <a:lnTo>
                    <a:pt x="3979209" y="1395694"/>
                  </a:lnTo>
                  <a:lnTo>
                    <a:pt x="4020123" y="1377719"/>
                  </a:lnTo>
                  <a:lnTo>
                    <a:pt x="4059696" y="1359319"/>
                  </a:lnTo>
                  <a:lnTo>
                    <a:pt x="4097901" y="1340504"/>
                  </a:lnTo>
                  <a:lnTo>
                    <a:pt x="4134710" y="1321285"/>
                  </a:lnTo>
                  <a:lnTo>
                    <a:pt x="4170094" y="1301672"/>
                  </a:lnTo>
                  <a:lnTo>
                    <a:pt x="4204026" y="1281676"/>
                  </a:lnTo>
                  <a:lnTo>
                    <a:pt x="4236476" y="1261306"/>
                  </a:lnTo>
                  <a:lnTo>
                    <a:pt x="4296824" y="1219491"/>
                  </a:lnTo>
                  <a:lnTo>
                    <a:pt x="4350913" y="1176308"/>
                  </a:lnTo>
                  <a:lnTo>
                    <a:pt x="4398518" y="1131843"/>
                  </a:lnTo>
                  <a:lnTo>
                    <a:pt x="4439415" y="1086177"/>
                  </a:lnTo>
                  <a:lnTo>
                    <a:pt x="4473379" y="1039395"/>
                  </a:lnTo>
                  <a:lnTo>
                    <a:pt x="4500187" y="991580"/>
                  </a:lnTo>
                  <a:lnTo>
                    <a:pt x="4519613" y="942816"/>
                  </a:lnTo>
                  <a:lnTo>
                    <a:pt x="4531434" y="893185"/>
                  </a:lnTo>
                  <a:lnTo>
                    <a:pt x="4535424" y="842772"/>
                  </a:lnTo>
                  <a:lnTo>
                    <a:pt x="4534421" y="817472"/>
                  </a:lnTo>
                  <a:lnTo>
                    <a:pt x="4526488" y="767440"/>
                  </a:lnTo>
                  <a:lnTo>
                    <a:pt x="4510837" y="718232"/>
                  </a:lnTo>
                  <a:lnTo>
                    <a:pt x="4487692" y="669932"/>
                  </a:lnTo>
                  <a:lnTo>
                    <a:pt x="4457278" y="622623"/>
                  </a:lnTo>
                  <a:lnTo>
                    <a:pt x="4419819" y="576388"/>
                  </a:lnTo>
                  <a:lnTo>
                    <a:pt x="4375540" y="531312"/>
                  </a:lnTo>
                  <a:lnTo>
                    <a:pt x="4324665" y="487478"/>
                  </a:lnTo>
                  <a:lnTo>
                    <a:pt x="4267419" y="444969"/>
                  </a:lnTo>
                  <a:lnTo>
                    <a:pt x="4204026" y="403867"/>
                  </a:lnTo>
                  <a:lnTo>
                    <a:pt x="4170094" y="383871"/>
                  </a:lnTo>
                  <a:lnTo>
                    <a:pt x="4134710" y="364258"/>
                  </a:lnTo>
                  <a:lnTo>
                    <a:pt x="4097901" y="345039"/>
                  </a:lnTo>
                  <a:lnTo>
                    <a:pt x="4059696" y="326224"/>
                  </a:lnTo>
                  <a:lnTo>
                    <a:pt x="4020123" y="307824"/>
                  </a:lnTo>
                  <a:lnTo>
                    <a:pt x="3979209" y="289849"/>
                  </a:lnTo>
                  <a:lnTo>
                    <a:pt x="3936983" y="272310"/>
                  </a:lnTo>
                  <a:lnTo>
                    <a:pt x="3893473" y="255216"/>
                  </a:lnTo>
                  <a:lnTo>
                    <a:pt x="3848707" y="238579"/>
                  </a:lnTo>
                  <a:lnTo>
                    <a:pt x="3802712" y="222409"/>
                  </a:lnTo>
                  <a:lnTo>
                    <a:pt x="3755518" y="206716"/>
                  </a:lnTo>
                  <a:lnTo>
                    <a:pt x="3707151" y="191510"/>
                  </a:lnTo>
                  <a:lnTo>
                    <a:pt x="3657641" y="176803"/>
                  </a:lnTo>
                  <a:lnTo>
                    <a:pt x="3607015" y="162604"/>
                  </a:lnTo>
                  <a:lnTo>
                    <a:pt x="3555301" y="148924"/>
                  </a:lnTo>
                  <a:lnTo>
                    <a:pt x="3502527" y="135774"/>
                  </a:lnTo>
                  <a:lnTo>
                    <a:pt x="3448722" y="123163"/>
                  </a:lnTo>
                  <a:lnTo>
                    <a:pt x="3393912" y="111103"/>
                  </a:lnTo>
                  <a:lnTo>
                    <a:pt x="3338128" y="99604"/>
                  </a:lnTo>
                  <a:lnTo>
                    <a:pt x="3281396" y="88675"/>
                  </a:lnTo>
                  <a:lnTo>
                    <a:pt x="3223744" y="78328"/>
                  </a:lnTo>
                  <a:lnTo>
                    <a:pt x="3165201" y="68573"/>
                  </a:lnTo>
                  <a:lnTo>
                    <a:pt x="3105794" y="59420"/>
                  </a:lnTo>
                  <a:lnTo>
                    <a:pt x="3045553" y="50881"/>
                  </a:lnTo>
                  <a:lnTo>
                    <a:pt x="2984504" y="42964"/>
                  </a:lnTo>
                  <a:lnTo>
                    <a:pt x="2922675" y="35681"/>
                  </a:lnTo>
                  <a:lnTo>
                    <a:pt x="2860096" y="29043"/>
                  </a:lnTo>
                  <a:lnTo>
                    <a:pt x="2796794" y="23058"/>
                  </a:lnTo>
                  <a:lnTo>
                    <a:pt x="2732796" y="17739"/>
                  </a:lnTo>
                  <a:lnTo>
                    <a:pt x="2668132" y="13095"/>
                  </a:lnTo>
                  <a:lnTo>
                    <a:pt x="2602829" y="9137"/>
                  </a:lnTo>
                  <a:lnTo>
                    <a:pt x="2536915" y="5875"/>
                  </a:lnTo>
                  <a:lnTo>
                    <a:pt x="2470418" y="3320"/>
                  </a:lnTo>
                  <a:lnTo>
                    <a:pt x="2403367" y="1482"/>
                  </a:lnTo>
                  <a:lnTo>
                    <a:pt x="2335788" y="372"/>
                  </a:lnTo>
                  <a:lnTo>
                    <a:pt x="2267712"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6582156" y="1476756"/>
              <a:ext cx="717803" cy="717803"/>
            </a:xfrm>
            <a:prstGeom prst="rect">
              <a:avLst/>
            </a:prstGeom>
          </p:spPr>
        </p:pic>
        <p:pic>
          <p:nvPicPr>
            <p:cNvPr id="11" name="object 11"/>
            <p:cNvPicPr/>
            <p:nvPr/>
          </p:nvPicPr>
          <p:blipFill>
            <a:blip r:embed="rId4" cstate="print"/>
            <a:stretch>
              <a:fillRect/>
            </a:stretch>
          </p:blipFill>
          <p:spPr>
            <a:xfrm>
              <a:off x="4192523" y="655320"/>
              <a:ext cx="1773935" cy="2086356"/>
            </a:xfrm>
            <a:prstGeom prst="rect">
              <a:avLst/>
            </a:prstGeom>
          </p:spPr>
        </p:pic>
        <p:sp>
          <p:nvSpPr>
            <p:cNvPr id="12" name="object 12"/>
            <p:cNvSpPr/>
            <p:nvPr/>
          </p:nvSpPr>
          <p:spPr>
            <a:xfrm>
              <a:off x="5554217" y="1835658"/>
              <a:ext cx="1029969" cy="105410"/>
            </a:xfrm>
            <a:custGeom>
              <a:avLst/>
              <a:gdLst/>
              <a:ahLst/>
              <a:cxnLst/>
              <a:rect l="l" t="t" r="r" b="b"/>
              <a:pathLst>
                <a:path w="1029970" h="105410">
                  <a:moveTo>
                    <a:pt x="0" y="0"/>
                  </a:moveTo>
                  <a:lnTo>
                    <a:pt x="1029462" y="0"/>
                  </a:lnTo>
                </a:path>
                <a:path w="1029970" h="105410">
                  <a:moveTo>
                    <a:pt x="0" y="105155"/>
                  </a:moveTo>
                  <a:lnTo>
                    <a:pt x="1029462" y="105155"/>
                  </a:lnTo>
                </a:path>
              </a:pathLst>
            </a:custGeom>
            <a:ln w="28956">
              <a:solidFill>
                <a:srgbClr val="0078D3"/>
              </a:solidFill>
              <a:prstDash val="dash"/>
            </a:ln>
          </p:spPr>
          <p:txBody>
            <a:bodyPr wrap="square" lIns="0" tIns="0" rIns="0" bIns="0" rtlCol="0"/>
            <a:lstStyle/>
            <a:p>
              <a:endParaRPr/>
            </a:p>
          </p:txBody>
        </p:sp>
        <p:sp>
          <p:nvSpPr>
            <p:cNvPr id="13" name="object 13"/>
            <p:cNvSpPr/>
            <p:nvPr/>
          </p:nvSpPr>
          <p:spPr>
            <a:xfrm>
              <a:off x="5882640" y="1802892"/>
              <a:ext cx="449580" cy="178435"/>
            </a:xfrm>
            <a:custGeom>
              <a:avLst/>
              <a:gdLst/>
              <a:ahLst/>
              <a:cxnLst/>
              <a:rect l="l" t="t" r="r" b="b"/>
              <a:pathLst>
                <a:path w="449579" h="178435">
                  <a:moveTo>
                    <a:pt x="419862" y="0"/>
                  </a:moveTo>
                  <a:lnTo>
                    <a:pt x="29718" y="0"/>
                  </a:lnTo>
                  <a:lnTo>
                    <a:pt x="18162" y="2339"/>
                  </a:lnTo>
                  <a:lnTo>
                    <a:pt x="8715" y="8715"/>
                  </a:lnTo>
                  <a:lnTo>
                    <a:pt x="2339" y="18162"/>
                  </a:lnTo>
                  <a:lnTo>
                    <a:pt x="0" y="29718"/>
                  </a:lnTo>
                  <a:lnTo>
                    <a:pt x="0" y="148590"/>
                  </a:lnTo>
                  <a:lnTo>
                    <a:pt x="2339" y="160145"/>
                  </a:lnTo>
                  <a:lnTo>
                    <a:pt x="8715" y="169592"/>
                  </a:lnTo>
                  <a:lnTo>
                    <a:pt x="18162" y="175968"/>
                  </a:lnTo>
                  <a:lnTo>
                    <a:pt x="29718" y="178308"/>
                  </a:lnTo>
                  <a:lnTo>
                    <a:pt x="419862" y="178308"/>
                  </a:lnTo>
                  <a:lnTo>
                    <a:pt x="431417" y="175968"/>
                  </a:lnTo>
                  <a:lnTo>
                    <a:pt x="440864" y="169592"/>
                  </a:lnTo>
                  <a:lnTo>
                    <a:pt x="447240" y="160145"/>
                  </a:lnTo>
                  <a:lnTo>
                    <a:pt x="449580" y="148590"/>
                  </a:lnTo>
                  <a:lnTo>
                    <a:pt x="449580" y="29718"/>
                  </a:lnTo>
                  <a:lnTo>
                    <a:pt x="447240" y="18162"/>
                  </a:lnTo>
                  <a:lnTo>
                    <a:pt x="440864" y="8715"/>
                  </a:lnTo>
                  <a:lnTo>
                    <a:pt x="431417" y="2339"/>
                  </a:lnTo>
                  <a:lnTo>
                    <a:pt x="419862" y="0"/>
                  </a:lnTo>
                  <a:close/>
                </a:path>
              </a:pathLst>
            </a:custGeom>
            <a:solidFill>
              <a:srgbClr val="0078D3"/>
            </a:solidFill>
          </p:spPr>
          <p:txBody>
            <a:bodyPr wrap="square" lIns="0" tIns="0" rIns="0" bIns="0" rtlCol="0"/>
            <a:lstStyle/>
            <a:p>
              <a:endParaRPr/>
            </a:p>
          </p:txBody>
        </p:sp>
        <p:pic>
          <p:nvPicPr>
            <p:cNvPr id="14" name="object 14"/>
            <p:cNvPicPr/>
            <p:nvPr/>
          </p:nvPicPr>
          <p:blipFill>
            <a:blip r:embed="rId5" cstate="print"/>
            <a:stretch>
              <a:fillRect/>
            </a:stretch>
          </p:blipFill>
          <p:spPr>
            <a:xfrm>
              <a:off x="5925947" y="1834134"/>
              <a:ext cx="360044" cy="108457"/>
            </a:xfrm>
            <a:prstGeom prst="rect">
              <a:avLst/>
            </a:prstGeom>
          </p:spPr>
        </p:pic>
        <p:pic>
          <p:nvPicPr>
            <p:cNvPr id="15" name="object 15"/>
            <p:cNvPicPr/>
            <p:nvPr/>
          </p:nvPicPr>
          <p:blipFill>
            <a:blip r:embed="rId6" cstate="print"/>
            <a:stretch>
              <a:fillRect/>
            </a:stretch>
          </p:blipFill>
          <p:spPr>
            <a:xfrm>
              <a:off x="5367654" y="2957195"/>
              <a:ext cx="1529588" cy="169799"/>
            </a:xfrm>
            <a:prstGeom prst="rect">
              <a:avLst/>
            </a:prstGeom>
          </p:spPr>
        </p:pic>
        <p:pic>
          <p:nvPicPr>
            <p:cNvPr id="16" name="object 16"/>
            <p:cNvPicPr/>
            <p:nvPr/>
          </p:nvPicPr>
          <p:blipFill>
            <a:blip r:embed="rId7" cstate="print"/>
            <a:stretch>
              <a:fillRect/>
            </a:stretch>
          </p:blipFill>
          <p:spPr>
            <a:xfrm>
              <a:off x="5359399" y="3670554"/>
              <a:ext cx="1462404" cy="171831"/>
            </a:xfrm>
            <a:prstGeom prst="rect">
              <a:avLst/>
            </a:prstGeom>
          </p:spPr>
        </p:pic>
        <p:pic>
          <p:nvPicPr>
            <p:cNvPr id="17" name="object 17"/>
            <p:cNvPicPr/>
            <p:nvPr/>
          </p:nvPicPr>
          <p:blipFill>
            <a:blip r:embed="rId8" cstate="print"/>
            <a:stretch>
              <a:fillRect/>
            </a:stretch>
          </p:blipFill>
          <p:spPr>
            <a:xfrm>
              <a:off x="5359399" y="4350258"/>
              <a:ext cx="1464309" cy="171958"/>
            </a:xfrm>
            <a:prstGeom prst="rect">
              <a:avLst/>
            </a:prstGeom>
          </p:spPr>
        </p:pic>
        <p:pic>
          <p:nvPicPr>
            <p:cNvPr id="18" name="object 18"/>
            <p:cNvPicPr/>
            <p:nvPr/>
          </p:nvPicPr>
          <p:blipFill>
            <a:blip r:embed="rId9" cstate="print"/>
            <a:stretch>
              <a:fillRect/>
            </a:stretch>
          </p:blipFill>
          <p:spPr>
            <a:xfrm>
              <a:off x="5377941" y="5037962"/>
              <a:ext cx="1697863" cy="223012"/>
            </a:xfrm>
            <a:prstGeom prst="rect">
              <a:avLst/>
            </a:prstGeom>
          </p:spPr>
        </p:pic>
        <p:pic>
          <p:nvPicPr>
            <p:cNvPr id="19" name="object 19"/>
            <p:cNvPicPr/>
            <p:nvPr/>
          </p:nvPicPr>
          <p:blipFill>
            <a:blip r:embed="rId10" cstate="print"/>
            <a:stretch>
              <a:fillRect/>
            </a:stretch>
          </p:blipFill>
          <p:spPr>
            <a:xfrm>
              <a:off x="5361559" y="5677852"/>
              <a:ext cx="1712087" cy="171894"/>
            </a:xfrm>
            <a:prstGeom prst="rect">
              <a:avLst/>
            </a:prstGeom>
          </p:spPr>
        </p:pic>
        <p:pic>
          <p:nvPicPr>
            <p:cNvPr id="20" name="object 20"/>
            <p:cNvPicPr/>
            <p:nvPr/>
          </p:nvPicPr>
          <p:blipFill>
            <a:blip r:embed="rId11" cstate="print"/>
            <a:stretch>
              <a:fillRect/>
            </a:stretch>
          </p:blipFill>
          <p:spPr>
            <a:xfrm>
              <a:off x="4988305" y="6581063"/>
              <a:ext cx="1050417" cy="232465"/>
            </a:xfrm>
            <a:prstGeom prst="rect">
              <a:avLst/>
            </a:prstGeom>
          </p:spPr>
        </p:pic>
        <p:pic>
          <p:nvPicPr>
            <p:cNvPr id="21" name="object 21"/>
            <p:cNvPicPr/>
            <p:nvPr/>
          </p:nvPicPr>
          <p:blipFill>
            <a:blip r:embed="rId12" cstate="print"/>
            <a:stretch>
              <a:fillRect/>
            </a:stretch>
          </p:blipFill>
          <p:spPr>
            <a:xfrm>
              <a:off x="6197727" y="2259076"/>
              <a:ext cx="1876805" cy="173989"/>
            </a:xfrm>
            <a:prstGeom prst="rect">
              <a:avLst/>
            </a:prstGeom>
          </p:spPr>
        </p:pic>
        <p:pic>
          <p:nvPicPr>
            <p:cNvPr id="22" name="object 22"/>
            <p:cNvPicPr/>
            <p:nvPr/>
          </p:nvPicPr>
          <p:blipFill>
            <a:blip r:embed="rId13" cstate="print"/>
            <a:stretch>
              <a:fillRect/>
            </a:stretch>
          </p:blipFill>
          <p:spPr>
            <a:xfrm>
              <a:off x="6073013" y="6715452"/>
              <a:ext cx="81259" cy="19198"/>
            </a:xfrm>
            <a:prstGeom prst="rect">
              <a:avLst/>
            </a:prstGeom>
          </p:spPr>
        </p:pic>
        <p:pic>
          <p:nvPicPr>
            <p:cNvPr id="23" name="object 23"/>
            <p:cNvPicPr/>
            <p:nvPr/>
          </p:nvPicPr>
          <p:blipFill>
            <a:blip r:embed="rId14" cstate="print"/>
            <a:stretch>
              <a:fillRect/>
            </a:stretch>
          </p:blipFill>
          <p:spPr>
            <a:xfrm>
              <a:off x="6194933" y="6587159"/>
              <a:ext cx="202818" cy="222798"/>
            </a:xfrm>
            <a:prstGeom prst="rect">
              <a:avLst/>
            </a:prstGeom>
          </p:spPr>
        </p:pic>
        <p:pic>
          <p:nvPicPr>
            <p:cNvPr id="24" name="object 24"/>
            <p:cNvPicPr/>
            <p:nvPr/>
          </p:nvPicPr>
          <p:blipFill>
            <a:blip r:embed="rId13" cstate="print"/>
            <a:stretch>
              <a:fillRect/>
            </a:stretch>
          </p:blipFill>
          <p:spPr>
            <a:xfrm>
              <a:off x="6440297" y="6715452"/>
              <a:ext cx="81259" cy="19198"/>
            </a:xfrm>
            <a:prstGeom prst="rect">
              <a:avLst/>
            </a:prstGeom>
          </p:spPr>
        </p:pic>
        <p:pic>
          <p:nvPicPr>
            <p:cNvPr id="25" name="object 25"/>
            <p:cNvPicPr/>
            <p:nvPr/>
          </p:nvPicPr>
          <p:blipFill>
            <a:blip r:embed="rId15" cstate="print"/>
            <a:stretch>
              <a:fillRect/>
            </a:stretch>
          </p:blipFill>
          <p:spPr>
            <a:xfrm>
              <a:off x="6568694" y="6584340"/>
              <a:ext cx="780033" cy="273656"/>
            </a:xfrm>
            <a:prstGeom prst="rect">
              <a:avLst/>
            </a:prstGeom>
          </p:spPr>
        </p:pic>
        <p:pic>
          <p:nvPicPr>
            <p:cNvPr id="26" name="object 26"/>
            <p:cNvPicPr/>
            <p:nvPr/>
          </p:nvPicPr>
          <p:blipFill>
            <a:blip r:embed="rId16" cstate="print"/>
            <a:stretch>
              <a:fillRect/>
            </a:stretch>
          </p:blipFill>
          <p:spPr>
            <a:xfrm>
              <a:off x="4648199" y="3342131"/>
              <a:ext cx="697991" cy="545591"/>
            </a:xfrm>
            <a:prstGeom prst="rect">
              <a:avLst/>
            </a:prstGeom>
          </p:spPr>
        </p:pic>
        <p:pic>
          <p:nvPicPr>
            <p:cNvPr id="27" name="object 27"/>
            <p:cNvPicPr/>
            <p:nvPr/>
          </p:nvPicPr>
          <p:blipFill>
            <a:blip r:embed="rId17" cstate="print"/>
            <a:stretch>
              <a:fillRect/>
            </a:stretch>
          </p:blipFill>
          <p:spPr>
            <a:xfrm>
              <a:off x="4658867" y="3992879"/>
              <a:ext cx="672084" cy="545592"/>
            </a:xfrm>
            <a:prstGeom prst="rect">
              <a:avLst/>
            </a:prstGeom>
          </p:spPr>
        </p:pic>
        <p:pic>
          <p:nvPicPr>
            <p:cNvPr id="28" name="object 28"/>
            <p:cNvPicPr/>
            <p:nvPr/>
          </p:nvPicPr>
          <p:blipFill>
            <a:blip r:embed="rId18" cstate="print"/>
            <a:stretch>
              <a:fillRect/>
            </a:stretch>
          </p:blipFill>
          <p:spPr>
            <a:xfrm>
              <a:off x="4576572" y="4774691"/>
              <a:ext cx="733044" cy="475488"/>
            </a:xfrm>
            <a:prstGeom prst="rect">
              <a:avLst/>
            </a:prstGeom>
          </p:spPr>
        </p:pic>
        <p:pic>
          <p:nvPicPr>
            <p:cNvPr id="29" name="object 29"/>
            <p:cNvPicPr/>
            <p:nvPr/>
          </p:nvPicPr>
          <p:blipFill>
            <a:blip r:embed="rId19" cstate="print"/>
            <a:stretch>
              <a:fillRect/>
            </a:stretch>
          </p:blipFill>
          <p:spPr>
            <a:xfrm>
              <a:off x="4914899" y="5500116"/>
              <a:ext cx="321563" cy="437388"/>
            </a:xfrm>
            <a:prstGeom prst="rect">
              <a:avLst/>
            </a:prstGeom>
          </p:spPr>
        </p:pic>
      </p:grpSp>
      <p:grpSp>
        <p:nvGrpSpPr>
          <p:cNvPr id="30" name="object 30"/>
          <p:cNvGrpSpPr/>
          <p:nvPr/>
        </p:nvGrpSpPr>
        <p:grpSpPr>
          <a:xfrm>
            <a:off x="0" y="0"/>
            <a:ext cx="12192000" cy="287020"/>
            <a:chOff x="0" y="0"/>
            <a:chExt cx="12192000" cy="287020"/>
          </a:xfrm>
        </p:grpSpPr>
        <p:sp>
          <p:nvSpPr>
            <p:cNvPr id="31" name="object 31"/>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32" name="object 32"/>
            <p:cNvPicPr/>
            <p:nvPr/>
          </p:nvPicPr>
          <p:blipFill>
            <a:blip r:embed="rId20" cstate="print"/>
            <a:stretch>
              <a:fillRect/>
            </a:stretch>
          </p:blipFill>
          <p:spPr>
            <a:xfrm>
              <a:off x="189649" y="87884"/>
              <a:ext cx="2017483" cy="124714"/>
            </a:xfrm>
            <a:prstGeom prst="rect">
              <a:avLst/>
            </a:prstGeom>
          </p:spPr>
        </p:pic>
        <p:pic>
          <p:nvPicPr>
            <p:cNvPr id="33" name="object 33"/>
            <p:cNvPicPr/>
            <p:nvPr/>
          </p:nvPicPr>
          <p:blipFill>
            <a:blip r:embed="rId21" cstate="print"/>
            <a:stretch>
              <a:fillRect/>
            </a:stretch>
          </p:blipFill>
          <p:spPr>
            <a:xfrm>
              <a:off x="2220214" y="90043"/>
              <a:ext cx="140588" cy="92836"/>
            </a:xfrm>
            <a:prstGeom prst="rect">
              <a:avLst/>
            </a:prstGeom>
          </p:spPr>
        </p:pic>
        <p:pic>
          <p:nvPicPr>
            <p:cNvPr id="34" name="object 34"/>
            <p:cNvPicPr/>
            <p:nvPr/>
          </p:nvPicPr>
          <p:blipFill>
            <a:blip r:embed="rId22" cstate="print"/>
            <a:stretch>
              <a:fillRect/>
            </a:stretch>
          </p:blipFill>
          <p:spPr>
            <a:xfrm>
              <a:off x="2377185" y="143108"/>
              <a:ext cx="33722" cy="10561"/>
            </a:xfrm>
            <a:prstGeom prst="rect">
              <a:avLst/>
            </a:prstGeom>
          </p:spPr>
        </p:pic>
        <p:pic>
          <p:nvPicPr>
            <p:cNvPr id="35" name="object 35"/>
            <p:cNvPicPr/>
            <p:nvPr/>
          </p:nvPicPr>
          <p:blipFill>
            <a:blip r:embed="rId23" cstate="print"/>
            <a:stretch>
              <a:fillRect/>
            </a:stretch>
          </p:blipFill>
          <p:spPr>
            <a:xfrm>
              <a:off x="2423795" y="89281"/>
              <a:ext cx="327025" cy="122682"/>
            </a:xfrm>
            <a:prstGeom prst="rect">
              <a:avLst/>
            </a:prstGeom>
          </p:spPr>
        </p:pic>
      </p:grpSp>
    </p:spTree>
    <p:extLst>
      <p:ext uri="{BB962C8B-B14F-4D97-AF65-F5344CB8AC3E}">
        <p14:creationId xmlns:p14="http://schemas.microsoft.com/office/powerpoint/2010/main" val="3399913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3392" y="3425803"/>
            <a:ext cx="737616" cy="635396"/>
          </a:xfrm>
          <a:prstGeom prst="rect">
            <a:avLst/>
          </a:prstGeom>
        </p:spPr>
      </p:pic>
      <p:graphicFrame>
        <p:nvGraphicFramePr>
          <p:cNvPr id="3" name="object 3"/>
          <p:cNvGraphicFramePr>
            <a:graphicFrameLocks noGrp="1"/>
          </p:cNvGraphicFramePr>
          <p:nvPr/>
        </p:nvGraphicFramePr>
        <p:xfrm>
          <a:off x="650087" y="4224555"/>
          <a:ext cx="10756264" cy="305404"/>
        </p:xfrm>
        <a:graphic>
          <a:graphicData uri="http://schemas.openxmlformats.org/drawingml/2006/table">
            <a:tbl>
              <a:tblPr firstRow="1" bandRow="1">
                <a:tableStyleId>{2D5ABB26-0587-4C30-8999-92F81FD0307C}</a:tableStyleId>
              </a:tblPr>
              <a:tblGrid>
                <a:gridCol w="1135380">
                  <a:extLst>
                    <a:ext uri="{9D8B030D-6E8A-4147-A177-3AD203B41FA5}">
                      <a16:colId xmlns:a16="http://schemas.microsoft.com/office/drawing/2014/main" val="20000"/>
                    </a:ext>
                  </a:extLst>
                </a:gridCol>
                <a:gridCol w="1057275">
                  <a:extLst>
                    <a:ext uri="{9D8B030D-6E8A-4147-A177-3AD203B41FA5}">
                      <a16:colId xmlns:a16="http://schemas.microsoft.com/office/drawing/2014/main" val="20001"/>
                    </a:ext>
                  </a:extLst>
                </a:gridCol>
                <a:gridCol w="1202690">
                  <a:extLst>
                    <a:ext uri="{9D8B030D-6E8A-4147-A177-3AD203B41FA5}">
                      <a16:colId xmlns:a16="http://schemas.microsoft.com/office/drawing/2014/main" val="20002"/>
                    </a:ext>
                  </a:extLst>
                </a:gridCol>
                <a:gridCol w="1105535">
                  <a:extLst>
                    <a:ext uri="{9D8B030D-6E8A-4147-A177-3AD203B41FA5}">
                      <a16:colId xmlns:a16="http://schemas.microsoft.com/office/drawing/2014/main" val="20003"/>
                    </a:ext>
                  </a:extLst>
                </a:gridCol>
                <a:gridCol w="1056005">
                  <a:extLst>
                    <a:ext uri="{9D8B030D-6E8A-4147-A177-3AD203B41FA5}">
                      <a16:colId xmlns:a16="http://schemas.microsoft.com/office/drawing/2014/main" val="20004"/>
                    </a:ext>
                  </a:extLst>
                </a:gridCol>
                <a:gridCol w="1310640">
                  <a:extLst>
                    <a:ext uri="{9D8B030D-6E8A-4147-A177-3AD203B41FA5}">
                      <a16:colId xmlns:a16="http://schemas.microsoft.com/office/drawing/2014/main" val="20005"/>
                    </a:ext>
                  </a:extLst>
                </a:gridCol>
                <a:gridCol w="840740">
                  <a:extLst>
                    <a:ext uri="{9D8B030D-6E8A-4147-A177-3AD203B41FA5}">
                      <a16:colId xmlns:a16="http://schemas.microsoft.com/office/drawing/2014/main" val="20006"/>
                    </a:ext>
                  </a:extLst>
                </a:gridCol>
                <a:gridCol w="1028065">
                  <a:extLst>
                    <a:ext uri="{9D8B030D-6E8A-4147-A177-3AD203B41FA5}">
                      <a16:colId xmlns:a16="http://schemas.microsoft.com/office/drawing/2014/main" val="20007"/>
                    </a:ext>
                  </a:extLst>
                </a:gridCol>
                <a:gridCol w="1092834">
                  <a:extLst>
                    <a:ext uri="{9D8B030D-6E8A-4147-A177-3AD203B41FA5}">
                      <a16:colId xmlns:a16="http://schemas.microsoft.com/office/drawing/2014/main" val="20008"/>
                    </a:ext>
                  </a:extLst>
                </a:gridCol>
                <a:gridCol w="927100">
                  <a:extLst>
                    <a:ext uri="{9D8B030D-6E8A-4147-A177-3AD203B41FA5}">
                      <a16:colId xmlns:a16="http://schemas.microsoft.com/office/drawing/2014/main" val="20009"/>
                    </a:ext>
                  </a:extLst>
                </a:gridCol>
              </a:tblGrid>
              <a:tr h="152702">
                <a:tc>
                  <a:txBody>
                    <a:bodyPr/>
                    <a:lstStyle/>
                    <a:p>
                      <a:pPr marR="281940" algn="ctr">
                        <a:lnSpc>
                          <a:spcPts val="1030"/>
                        </a:lnSpc>
                        <a:spcBef>
                          <a:spcPts val="75"/>
                        </a:spcBef>
                      </a:pPr>
                      <a:r>
                        <a:rPr sz="1000" spc="-5" dirty="0">
                          <a:latin typeface="Segoe UI"/>
                          <a:cs typeface="Segoe UI"/>
                        </a:rPr>
                        <a:t>FedRAMP</a:t>
                      </a:r>
                      <a:r>
                        <a:rPr sz="1000" spc="-25" dirty="0">
                          <a:latin typeface="Segoe UI"/>
                          <a:cs typeface="Segoe UI"/>
                        </a:rPr>
                        <a:t> </a:t>
                      </a:r>
                      <a:r>
                        <a:rPr sz="1000" spc="-5" dirty="0">
                          <a:latin typeface="Segoe UI"/>
                          <a:cs typeface="Segoe UI"/>
                        </a:rPr>
                        <a:t>JAB</a:t>
                      </a:r>
                      <a:endParaRPr sz="1000">
                        <a:latin typeface="Segoe UI"/>
                        <a:cs typeface="Segoe UI"/>
                      </a:endParaRPr>
                    </a:p>
                  </a:txBody>
                  <a:tcPr marL="0" marR="0" marT="9525" marB="0"/>
                </a:tc>
                <a:tc>
                  <a:txBody>
                    <a:bodyPr/>
                    <a:lstStyle/>
                    <a:p>
                      <a:pPr marL="29209" algn="ctr">
                        <a:lnSpc>
                          <a:spcPts val="1030"/>
                        </a:lnSpc>
                        <a:spcBef>
                          <a:spcPts val="75"/>
                        </a:spcBef>
                      </a:pPr>
                      <a:r>
                        <a:rPr sz="1000" spc="-5" dirty="0">
                          <a:latin typeface="Segoe UI"/>
                          <a:cs typeface="Segoe UI"/>
                        </a:rPr>
                        <a:t>HIPAA</a:t>
                      </a:r>
                      <a:r>
                        <a:rPr sz="1000" spc="-30" dirty="0">
                          <a:latin typeface="Segoe UI"/>
                          <a:cs typeface="Segoe UI"/>
                        </a:rPr>
                        <a:t> </a:t>
                      </a:r>
                      <a:r>
                        <a:rPr sz="1000" spc="-5" dirty="0">
                          <a:latin typeface="Segoe UI"/>
                          <a:cs typeface="Segoe UI"/>
                        </a:rPr>
                        <a:t>/</a:t>
                      </a:r>
                      <a:endParaRPr sz="1000">
                        <a:latin typeface="Segoe UI"/>
                        <a:cs typeface="Segoe UI"/>
                      </a:endParaRPr>
                    </a:p>
                  </a:txBody>
                  <a:tcPr marL="0" marR="0" marT="9525" marB="0"/>
                </a:tc>
                <a:tc>
                  <a:txBody>
                    <a:bodyPr/>
                    <a:lstStyle/>
                    <a:p>
                      <a:pPr marL="291465">
                        <a:lnSpc>
                          <a:spcPts val="1030"/>
                        </a:lnSpc>
                        <a:spcBef>
                          <a:spcPts val="75"/>
                        </a:spcBef>
                      </a:pPr>
                      <a:r>
                        <a:rPr sz="1000" spc="-10" dirty="0">
                          <a:latin typeface="Segoe UI"/>
                          <a:cs typeface="Segoe UI"/>
                        </a:rPr>
                        <a:t>FIPS</a:t>
                      </a:r>
                      <a:r>
                        <a:rPr sz="1000" spc="-20" dirty="0">
                          <a:latin typeface="Segoe UI"/>
                          <a:cs typeface="Segoe UI"/>
                        </a:rPr>
                        <a:t> </a:t>
                      </a:r>
                      <a:r>
                        <a:rPr sz="1000" spc="-5" dirty="0">
                          <a:latin typeface="Segoe UI"/>
                          <a:cs typeface="Segoe UI"/>
                        </a:rPr>
                        <a:t>140-2</a:t>
                      </a:r>
                      <a:endParaRPr sz="1000">
                        <a:latin typeface="Segoe UI"/>
                        <a:cs typeface="Segoe UI"/>
                      </a:endParaRPr>
                    </a:p>
                  </a:txBody>
                  <a:tcPr marL="0" marR="0" marT="9525" marB="0"/>
                </a:tc>
                <a:tc>
                  <a:txBody>
                    <a:bodyPr/>
                    <a:lstStyle/>
                    <a:p>
                      <a:pPr marL="320675">
                        <a:lnSpc>
                          <a:spcPts val="1030"/>
                        </a:lnSpc>
                        <a:spcBef>
                          <a:spcPts val="75"/>
                        </a:spcBef>
                      </a:pPr>
                      <a:r>
                        <a:rPr sz="1000" spc="-5" dirty="0">
                          <a:latin typeface="Segoe UI"/>
                          <a:cs typeface="Segoe UI"/>
                        </a:rPr>
                        <a:t>21</a:t>
                      </a:r>
                      <a:r>
                        <a:rPr sz="1000" spc="-50" dirty="0">
                          <a:latin typeface="Segoe UI"/>
                          <a:cs typeface="Segoe UI"/>
                        </a:rPr>
                        <a:t> </a:t>
                      </a:r>
                      <a:r>
                        <a:rPr sz="1000" spc="-10" dirty="0">
                          <a:latin typeface="Segoe UI"/>
                          <a:cs typeface="Segoe UI"/>
                        </a:rPr>
                        <a:t>CFR</a:t>
                      </a:r>
                      <a:endParaRPr sz="1000">
                        <a:latin typeface="Segoe UI"/>
                        <a:cs typeface="Segoe UI"/>
                      </a:endParaRPr>
                    </a:p>
                  </a:txBody>
                  <a:tcPr marL="0" marR="0" marT="9525" marB="0"/>
                </a:tc>
                <a:tc>
                  <a:txBody>
                    <a:bodyPr/>
                    <a:lstStyle/>
                    <a:p>
                      <a:pPr marL="393065">
                        <a:lnSpc>
                          <a:spcPts val="1030"/>
                        </a:lnSpc>
                        <a:spcBef>
                          <a:spcPts val="75"/>
                        </a:spcBef>
                      </a:pPr>
                      <a:r>
                        <a:rPr sz="1000" spc="-5" dirty="0">
                          <a:latin typeface="Segoe UI"/>
                          <a:cs typeface="Segoe UI"/>
                        </a:rPr>
                        <a:t>FERPA</a:t>
                      </a:r>
                      <a:endParaRPr sz="1000">
                        <a:latin typeface="Segoe UI"/>
                        <a:cs typeface="Segoe UI"/>
                      </a:endParaRPr>
                    </a:p>
                  </a:txBody>
                  <a:tcPr marL="0" marR="0" marT="9525" marB="0"/>
                </a:tc>
                <a:tc>
                  <a:txBody>
                    <a:bodyPr/>
                    <a:lstStyle/>
                    <a:p>
                      <a:pPr marL="307975">
                        <a:lnSpc>
                          <a:spcPts val="1030"/>
                        </a:lnSpc>
                        <a:spcBef>
                          <a:spcPts val="75"/>
                        </a:spcBef>
                      </a:pPr>
                      <a:r>
                        <a:rPr sz="1000" spc="-10" dirty="0">
                          <a:latin typeface="Segoe UI"/>
                          <a:cs typeface="Segoe UI"/>
                        </a:rPr>
                        <a:t>DISA </a:t>
                      </a:r>
                      <a:r>
                        <a:rPr sz="1000" spc="-5" dirty="0">
                          <a:latin typeface="Segoe UI"/>
                          <a:cs typeface="Segoe UI"/>
                        </a:rPr>
                        <a:t>Level</a:t>
                      </a:r>
                      <a:r>
                        <a:rPr sz="1000" spc="-20" dirty="0">
                          <a:latin typeface="Segoe UI"/>
                          <a:cs typeface="Segoe UI"/>
                        </a:rPr>
                        <a:t> </a:t>
                      </a:r>
                      <a:r>
                        <a:rPr sz="1000" spc="-5" dirty="0">
                          <a:latin typeface="Segoe UI"/>
                          <a:cs typeface="Segoe UI"/>
                        </a:rPr>
                        <a:t>2</a:t>
                      </a:r>
                      <a:endParaRPr sz="1000">
                        <a:latin typeface="Segoe UI"/>
                        <a:cs typeface="Segoe UI"/>
                      </a:endParaRPr>
                    </a:p>
                  </a:txBody>
                  <a:tcPr marL="0" marR="0" marT="9525" marB="0"/>
                </a:tc>
                <a:tc>
                  <a:txBody>
                    <a:bodyPr/>
                    <a:lstStyle/>
                    <a:p>
                      <a:pPr algn="ctr">
                        <a:lnSpc>
                          <a:spcPts val="1030"/>
                        </a:lnSpc>
                        <a:spcBef>
                          <a:spcPts val="75"/>
                        </a:spcBef>
                      </a:pPr>
                      <a:r>
                        <a:rPr sz="1000" spc="-10" dirty="0">
                          <a:latin typeface="Segoe UI"/>
                          <a:cs typeface="Segoe UI"/>
                        </a:rPr>
                        <a:t>CJIS</a:t>
                      </a:r>
                      <a:endParaRPr sz="1000">
                        <a:latin typeface="Segoe UI"/>
                        <a:cs typeface="Segoe UI"/>
                      </a:endParaRPr>
                    </a:p>
                  </a:txBody>
                  <a:tcPr marL="0" marR="0" marT="9525" marB="0"/>
                </a:tc>
                <a:tc>
                  <a:txBody>
                    <a:bodyPr/>
                    <a:lstStyle/>
                    <a:p>
                      <a:pPr marL="307975">
                        <a:lnSpc>
                          <a:spcPts val="1030"/>
                        </a:lnSpc>
                        <a:spcBef>
                          <a:spcPts val="75"/>
                        </a:spcBef>
                      </a:pPr>
                      <a:r>
                        <a:rPr sz="1000" spc="-5" dirty="0">
                          <a:latin typeface="Segoe UI"/>
                          <a:cs typeface="Segoe UI"/>
                        </a:rPr>
                        <a:t>IRS</a:t>
                      </a:r>
                      <a:r>
                        <a:rPr sz="1000" spc="-30" dirty="0">
                          <a:latin typeface="Segoe UI"/>
                          <a:cs typeface="Segoe UI"/>
                        </a:rPr>
                        <a:t> </a:t>
                      </a:r>
                      <a:r>
                        <a:rPr sz="1000" spc="-5" dirty="0">
                          <a:latin typeface="Segoe UI"/>
                          <a:cs typeface="Segoe UI"/>
                        </a:rPr>
                        <a:t>1075</a:t>
                      </a:r>
                      <a:endParaRPr sz="1000">
                        <a:latin typeface="Segoe UI"/>
                        <a:cs typeface="Segoe UI"/>
                      </a:endParaRPr>
                    </a:p>
                  </a:txBody>
                  <a:tcPr marL="0" marR="0" marT="9525" marB="0"/>
                </a:tc>
                <a:tc>
                  <a:txBody>
                    <a:bodyPr/>
                    <a:lstStyle/>
                    <a:p>
                      <a:pPr marL="232410">
                        <a:lnSpc>
                          <a:spcPts val="1030"/>
                        </a:lnSpc>
                        <a:spcBef>
                          <a:spcPts val="75"/>
                        </a:spcBef>
                      </a:pPr>
                      <a:r>
                        <a:rPr sz="1000" spc="-5" dirty="0">
                          <a:latin typeface="Segoe UI"/>
                          <a:cs typeface="Segoe UI"/>
                        </a:rPr>
                        <a:t>ITAR-ready</a:t>
                      </a:r>
                      <a:endParaRPr sz="1000">
                        <a:latin typeface="Segoe UI"/>
                        <a:cs typeface="Segoe UI"/>
                      </a:endParaRPr>
                    </a:p>
                  </a:txBody>
                  <a:tcPr marL="0" marR="0" marT="9525" marB="0"/>
                </a:tc>
                <a:tc>
                  <a:txBody>
                    <a:bodyPr/>
                    <a:lstStyle/>
                    <a:p>
                      <a:pPr marL="210185" algn="ctr">
                        <a:lnSpc>
                          <a:spcPts val="1030"/>
                        </a:lnSpc>
                        <a:spcBef>
                          <a:spcPts val="75"/>
                        </a:spcBef>
                      </a:pPr>
                      <a:r>
                        <a:rPr sz="1000" spc="-5" dirty="0">
                          <a:latin typeface="Segoe UI"/>
                          <a:cs typeface="Segoe UI"/>
                        </a:rPr>
                        <a:t>Section</a:t>
                      </a:r>
                      <a:r>
                        <a:rPr sz="1000" spc="-20" dirty="0">
                          <a:latin typeface="Segoe UI"/>
                          <a:cs typeface="Segoe UI"/>
                        </a:rPr>
                        <a:t> </a:t>
                      </a:r>
                      <a:r>
                        <a:rPr sz="1000" spc="-5" dirty="0">
                          <a:latin typeface="Segoe UI"/>
                          <a:cs typeface="Segoe UI"/>
                        </a:rPr>
                        <a:t>508</a:t>
                      </a:r>
                      <a:endParaRPr sz="1000">
                        <a:latin typeface="Segoe UI"/>
                        <a:cs typeface="Segoe UI"/>
                      </a:endParaRPr>
                    </a:p>
                  </a:txBody>
                  <a:tcPr marL="0" marR="0" marT="9525" marB="0"/>
                </a:tc>
                <a:extLst>
                  <a:ext uri="{0D108BD9-81ED-4DB2-BD59-A6C34878D82A}">
                    <a16:rowId xmlns:a16="http://schemas.microsoft.com/office/drawing/2014/main" val="10000"/>
                  </a:ext>
                </a:extLst>
              </a:tr>
              <a:tr h="152702">
                <a:tc>
                  <a:txBody>
                    <a:bodyPr/>
                    <a:lstStyle/>
                    <a:p>
                      <a:pPr marR="282575" algn="ctr">
                        <a:lnSpc>
                          <a:spcPts val="1100"/>
                        </a:lnSpc>
                      </a:pPr>
                      <a:r>
                        <a:rPr sz="1000" spc="-10" dirty="0">
                          <a:latin typeface="Segoe UI"/>
                          <a:cs typeface="Segoe UI"/>
                        </a:rPr>
                        <a:t>P-ATO</a:t>
                      </a:r>
                      <a:endParaRPr sz="1000">
                        <a:latin typeface="Segoe UI"/>
                        <a:cs typeface="Segoe UI"/>
                      </a:endParaRPr>
                    </a:p>
                  </a:txBody>
                  <a:tcPr marL="0" marR="0" marT="0" marB="0"/>
                </a:tc>
                <a:tc>
                  <a:txBody>
                    <a:bodyPr/>
                    <a:lstStyle/>
                    <a:p>
                      <a:pPr marL="30480" algn="ctr">
                        <a:lnSpc>
                          <a:spcPts val="1100"/>
                        </a:lnSpc>
                      </a:pPr>
                      <a:r>
                        <a:rPr sz="1000" spc="-5" dirty="0">
                          <a:latin typeface="Segoe UI"/>
                          <a:cs typeface="Segoe UI"/>
                        </a:rPr>
                        <a:t>HITECH</a:t>
                      </a:r>
                      <a:endParaRPr sz="1000">
                        <a:latin typeface="Segoe UI"/>
                        <a:cs typeface="Segoe UI"/>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316230">
                        <a:lnSpc>
                          <a:spcPts val="1100"/>
                        </a:lnSpc>
                      </a:pPr>
                      <a:r>
                        <a:rPr sz="1000" spc="-5" dirty="0">
                          <a:latin typeface="Segoe UI"/>
                          <a:cs typeface="Segoe UI"/>
                        </a:rPr>
                        <a:t>Part</a:t>
                      </a:r>
                      <a:r>
                        <a:rPr sz="1000" spc="-25" dirty="0">
                          <a:latin typeface="Segoe UI"/>
                          <a:cs typeface="Segoe UI"/>
                        </a:rPr>
                        <a:t> </a:t>
                      </a:r>
                      <a:r>
                        <a:rPr sz="1000" spc="-5" dirty="0">
                          <a:latin typeface="Segoe UI"/>
                          <a:cs typeface="Segoe UI"/>
                        </a:rPr>
                        <a:t>11</a:t>
                      </a:r>
                      <a:endParaRPr sz="1000">
                        <a:latin typeface="Segoe UI"/>
                        <a:cs typeface="Segoe UI"/>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11454" algn="ctr">
                        <a:lnSpc>
                          <a:spcPts val="1100"/>
                        </a:lnSpc>
                      </a:pPr>
                      <a:r>
                        <a:rPr sz="1000" spc="-5" dirty="0">
                          <a:latin typeface="Segoe UI"/>
                          <a:cs typeface="Segoe UI"/>
                        </a:rPr>
                        <a:t>VPAT</a:t>
                      </a:r>
                      <a:endParaRPr sz="1000">
                        <a:latin typeface="Segoe UI"/>
                        <a:cs typeface="Segoe UI"/>
                      </a:endParaRPr>
                    </a:p>
                  </a:txBody>
                  <a:tcPr marL="0" marR="0" marT="0" marB="0"/>
                </a:tc>
                <a:extLst>
                  <a:ext uri="{0D108BD9-81ED-4DB2-BD59-A6C34878D82A}">
                    <a16:rowId xmlns:a16="http://schemas.microsoft.com/office/drawing/2014/main" val="10001"/>
                  </a:ext>
                </a:extLst>
              </a:tr>
            </a:tbl>
          </a:graphicData>
        </a:graphic>
      </p:graphicFrame>
      <p:pic>
        <p:nvPicPr>
          <p:cNvPr id="4" name="object 4"/>
          <p:cNvPicPr/>
          <p:nvPr/>
        </p:nvPicPr>
        <p:blipFill>
          <a:blip r:embed="rId3" cstate="print"/>
          <a:stretch>
            <a:fillRect/>
          </a:stretch>
        </p:blipFill>
        <p:spPr>
          <a:xfrm>
            <a:off x="8574023" y="3424428"/>
            <a:ext cx="670559" cy="676656"/>
          </a:xfrm>
          <a:prstGeom prst="rect">
            <a:avLst/>
          </a:prstGeom>
        </p:spPr>
      </p:pic>
      <p:pic>
        <p:nvPicPr>
          <p:cNvPr id="5" name="object 5"/>
          <p:cNvPicPr/>
          <p:nvPr/>
        </p:nvPicPr>
        <p:blipFill>
          <a:blip r:embed="rId4" cstate="print"/>
          <a:stretch>
            <a:fillRect/>
          </a:stretch>
        </p:blipFill>
        <p:spPr>
          <a:xfrm>
            <a:off x="10696843" y="3440951"/>
            <a:ext cx="698216" cy="643609"/>
          </a:xfrm>
          <a:prstGeom prst="rect">
            <a:avLst/>
          </a:prstGeom>
        </p:spPr>
      </p:pic>
      <p:pic>
        <p:nvPicPr>
          <p:cNvPr id="6" name="object 6"/>
          <p:cNvPicPr/>
          <p:nvPr/>
        </p:nvPicPr>
        <p:blipFill>
          <a:blip r:embed="rId5" cstate="print"/>
          <a:stretch>
            <a:fillRect/>
          </a:stretch>
        </p:blipFill>
        <p:spPr>
          <a:xfrm>
            <a:off x="734568" y="1711451"/>
            <a:ext cx="678180" cy="685800"/>
          </a:xfrm>
          <a:prstGeom prst="rect">
            <a:avLst/>
          </a:prstGeom>
        </p:spPr>
      </p:pic>
      <p:graphicFrame>
        <p:nvGraphicFramePr>
          <p:cNvPr id="7" name="object 7"/>
          <p:cNvGraphicFramePr>
            <a:graphicFrameLocks noGrp="1"/>
          </p:cNvGraphicFramePr>
          <p:nvPr/>
        </p:nvGraphicFramePr>
        <p:xfrm>
          <a:off x="753719" y="2583207"/>
          <a:ext cx="10679429" cy="320644"/>
        </p:xfrm>
        <a:graphic>
          <a:graphicData uri="http://schemas.openxmlformats.org/drawingml/2006/table">
            <a:tbl>
              <a:tblPr firstRow="1" bandRow="1">
                <a:tableStyleId>{2D5ABB26-0587-4C30-8999-92F81FD0307C}</a:tableStyleId>
              </a:tblPr>
              <a:tblGrid>
                <a:gridCol w="897890">
                  <a:extLst>
                    <a:ext uri="{9D8B030D-6E8A-4147-A177-3AD203B41FA5}">
                      <a16:colId xmlns:a16="http://schemas.microsoft.com/office/drawing/2014/main" val="20000"/>
                    </a:ext>
                  </a:extLst>
                </a:gridCol>
                <a:gridCol w="1331595">
                  <a:extLst>
                    <a:ext uri="{9D8B030D-6E8A-4147-A177-3AD203B41FA5}">
                      <a16:colId xmlns:a16="http://schemas.microsoft.com/office/drawing/2014/main" val="20001"/>
                    </a:ext>
                  </a:extLst>
                </a:gridCol>
                <a:gridCol w="1327150">
                  <a:extLst>
                    <a:ext uri="{9D8B030D-6E8A-4147-A177-3AD203B41FA5}">
                      <a16:colId xmlns:a16="http://schemas.microsoft.com/office/drawing/2014/main" val="20002"/>
                    </a:ext>
                  </a:extLst>
                </a:gridCol>
                <a:gridCol w="1464310">
                  <a:extLst>
                    <a:ext uri="{9D8B030D-6E8A-4147-A177-3AD203B41FA5}">
                      <a16:colId xmlns:a16="http://schemas.microsoft.com/office/drawing/2014/main" val="20003"/>
                    </a:ext>
                  </a:extLst>
                </a:gridCol>
                <a:gridCol w="1489075">
                  <a:extLst>
                    <a:ext uri="{9D8B030D-6E8A-4147-A177-3AD203B41FA5}">
                      <a16:colId xmlns:a16="http://schemas.microsoft.com/office/drawing/2014/main" val="20004"/>
                    </a:ext>
                  </a:extLst>
                </a:gridCol>
                <a:gridCol w="1252854">
                  <a:extLst>
                    <a:ext uri="{9D8B030D-6E8A-4147-A177-3AD203B41FA5}">
                      <a16:colId xmlns:a16="http://schemas.microsoft.com/office/drawing/2014/main" val="20005"/>
                    </a:ext>
                  </a:extLst>
                </a:gridCol>
                <a:gridCol w="1847215">
                  <a:extLst>
                    <a:ext uri="{9D8B030D-6E8A-4147-A177-3AD203B41FA5}">
                      <a16:colId xmlns:a16="http://schemas.microsoft.com/office/drawing/2014/main" val="20006"/>
                    </a:ext>
                  </a:extLst>
                </a:gridCol>
                <a:gridCol w="1069340">
                  <a:extLst>
                    <a:ext uri="{9D8B030D-6E8A-4147-A177-3AD203B41FA5}">
                      <a16:colId xmlns:a16="http://schemas.microsoft.com/office/drawing/2014/main" val="20007"/>
                    </a:ext>
                  </a:extLst>
                </a:gridCol>
              </a:tblGrid>
              <a:tr h="160322">
                <a:tc>
                  <a:txBody>
                    <a:bodyPr/>
                    <a:lstStyle/>
                    <a:p>
                      <a:pPr marL="31750">
                        <a:lnSpc>
                          <a:spcPts val="1090"/>
                        </a:lnSpc>
                        <a:spcBef>
                          <a:spcPts val="75"/>
                        </a:spcBef>
                      </a:pPr>
                      <a:r>
                        <a:rPr sz="1000" spc="-10" dirty="0">
                          <a:latin typeface="Segoe UI"/>
                          <a:cs typeface="Segoe UI"/>
                        </a:rPr>
                        <a:t>ISO</a:t>
                      </a:r>
                      <a:r>
                        <a:rPr sz="1000" spc="-35" dirty="0">
                          <a:latin typeface="Segoe UI"/>
                          <a:cs typeface="Segoe UI"/>
                        </a:rPr>
                        <a:t> </a:t>
                      </a:r>
                      <a:r>
                        <a:rPr sz="1000" spc="-5" dirty="0">
                          <a:latin typeface="Segoe UI"/>
                          <a:cs typeface="Segoe UI"/>
                        </a:rPr>
                        <a:t>27001</a:t>
                      </a:r>
                      <a:endParaRPr sz="1000">
                        <a:latin typeface="Segoe UI"/>
                        <a:cs typeface="Segoe UI"/>
                      </a:endParaRPr>
                    </a:p>
                  </a:txBody>
                  <a:tcPr marL="0" marR="0" marT="9525" marB="0"/>
                </a:tc>
                <a:tc>
                  <a:txBody>
                    <a:bodyPr/>
                    <a:lstStyle/>
                    <a:p>
                      <a:pPr marL="292100">
                        <a:lnSpc>
                          <a:spcPts val="1090"/>
                        </a:lnSpc>
                        <a:spcBef>
                          <a:spcPts val="75"/>
                        </a:spcBef>
                      </a:pPr>
                      <a:r>
                        <a:rPr sz="1000" spc="-5" dirty="0">
                          <a:latin typeface="Segoe UI"/>
                          <a:cs typeface="Segoe UI"/>
                        </a:rPr>
                        <a:t>SOC</a:t>
                      </a:r>
                      <a:r>
                        <a:rPr sz="1000" spc="-20" dirty="0">
                          <a:latin typeface="Segoe UI"/>
                          <a:cs typeface="Segoe UI"/>
                        </a:rPr>
                        <a:t> </a:t>
                      </a:r>
                      <a:r>
                        <a:rPr sz="1000" spc="-5" dirty="0">
                          <a:latin typeface="Segoe UI"/>
                          <a:cs typeface="Segoe UI"/>
                        </a:rPr>
                        <a:t>1</a:t>
                      </a:r>
                      <a:r>
                        <a:rPr sz="1000" spc="-20" dirty="0">
                          <a:latin typeface="Segoe UI"/>
                          <a:cs typeface="Segoe UI"/>
                        </a:rPr>
                        <a:t> </a:t>
                      </a:r>
                      <a:r>
                        <a:rPr sz="1000" spc="-5" dirty="0">
                          <a:latin typeface="Segoe UI"/>
                          <a:cs typeface="Segoe UI"/>
                        </a:rPr>
                        <a:t>Type</a:t>
                      </a:r>
                      <a:r>
                        <a:rPr sz="1000" dirty="0">
                          <a:latin typeface="Segoe UI"/>
                          <a:cs typeface="Segoe UI"/>
                        </a:rPr>
                        <a:t> </a:t>
                      </a:r>
                      <a:r>
                        <a:rPr sz="1000" spc="-5" dirty="0">
                          <a:latin typeface="Segoe UI"/>
                          <a:cs typeface="Segoe UI"/>
                        </a:rPr>
                        <a:t>2</a:t>
                      </a:r>
                      <a:endParaRPr sz="1000">
                        <a:latin typeface="Segoe UI"/>
                        <a:cs typeface="Segoe UI"/>
                      </a:endParaRPr>
                    </a:p>
                  </a:txBody>
                  <a:tcPr marL="0" marR="0" marT="9525" marB="0"/>
                </a:tc>
                <a:tc>
                  <a:txBody>
                    <a:bodyPr/>
                    <a:lstStyle/>
                    <a:p>
                      <a:pPr marL="285750">
                        <a:lnSpc>
                          <a:spcPts val="1090"/>
                        </a:lnSpc>
                        <a:spcBef>
                          <a:spcPts val="75"/>
                        </a:spcBef>
                      </a:pPr>
                      <a:r>
                        <a:rPr sz="1000" spc="-5" dirty="0">
                          <a:latin typeface="Segoe UI"/>
                          <a:cs typeface="Segoe UI"/>
                        </a:rPr>
                        <a:t>SOC</a:t>
                      </a:r>
                      <a:r>
                        <a:rPr sz="1000" spc="-20" dirty="0">
                          <a:latin typeface="Segoe UI"/>
                          <a:cs typeface="Segoe UI"/>
                        </a:rPr>
                        <a:t> </a:t>
                      </a:r>
                      <a:r>
                        <a:rPr sz="1000" spc="-5" dirty="0">
                          <a:latin typeface="Segoe UI"/>
                          <a:cs typeface="Segoe UI"/>
                        </a:rPr>
                        <a:t>2</a:t>
                      </a:r>
                      <a:r>
                        <a:rPr sz="1000" spc="-20" dirty="0">
                          <a:latin typeface="Segoe UI"/>
                          <a:cs typeface="Segoe UI"/>
                        </a:rPr>
                        <a:t> </a:t>
                      </a:r>
                      <a:r>
                        <a:rPr sz="1000" spc="-5" dirty="0">
                          <a:latin typeface="Segoe UI"/>
                          <a:cs typeface="Segoe UI"/>
                        </a:rPr>
                        <a:t>Type</a:t>
                      </a:r>
                      <a:r>
                        <a:rPr sz="1000" dirty="0">
                          <a:latin typeface="Segoe UI"/>
                          <a:cs typeface="Segoe UI"/>
                        </a:rPr>
                        <a:t> </a:t>
                      </a:r>
                      <a:r>
                        <a:rPr sz="1000" spc="-5" dirty="0">
                          <a:latin typeface="Segoe UI"/>
                          <a:cs typeface="Segoe UI"/>
                        </a:rPr>
                        <a:t>2</a:t>
                      </a:r>
                      <a:endParaRPr sz="1000">
                        <a:latin typeface="Segoe UI"/>
                        <a:cs typeface="Segoe UI"/>
                      </a:endParaRPr>
                    </a:p>
                  </a:txBody>
                  <a:tcPr marL="0" marR="0" marT="9525" marB="0"/>
                </a:tc>
                <a:tc>
                  <a:txBody>
                    <a:bodyPr/>
                    <a:lstStyle/>
                    <a:p>
                      <a:pPr marL="287655">
                        <a:lnSpc>
                          <a:spcPts val="1090"/>
                        </a:lnSpc>
                        <a:spcBef>
                          <a:spcPts val="75"/>
                        </a:spcBef>
                      </a:pPr>
                      <a:r>
                        <a:rPr sz="1000" spc="-10" dirty="0">
                          <a:latin typeface="Segoe UI"/>
                          <a:cs typeface="Segoe UI"/>
                        </a:rPr>
                        <a:t>PCI</a:t>
                      </a:r>
                      <a:r>
                        <a:rPr sz="1000" dirty="0">
                          <a:latin typeface="Segoe UI"/>
                          <a:cs typeface="Segoe UI"/>
                        </a:rPr>
                        <a:t> </a:t>
                      </a:r>
                      <a:r>
                        <a:rPr sz="1000" spc="-10" dirty="0">
                          <a:latin typeface="Segoe UI"/>
                          <a:cs typeface="Segoe UI"/>
                        </a:rPr>
                        <a:t>DSS</a:t>
                      </a:r>
                      <a:r>
                        <a:rPr sz="1000" dirty="0">
                          <a:latin typeface="Segoe UI"/>
                          <a:cs typeface="Segoe UI"/>
                        </a:rPr>
                        <a:t> </a:t>
                      </a:r>
                      <a:r>
                        <a:rPr sz="1000" spc="-5" dirty="0">
                          <a:latin typeface="Segoe UI"/>
                          <a:cs typeface="Segoe UI"/>
                        </a:rPr>
                        <a:t>Level</a:t>
                      </a:r>
                      <a:r>
                        <a:rPr sz="1000" spc="-10" dirty="0">
                          <a:latin typeface="Segoe UI"/>
                          <a:cs typeface="Segoe UI"/>
                        </a:rPr>
                        <a:t> </a:t>
                      </a:r>
                      <a:r>
                        <a:rPr sz="1000" spc="-5" dirty="0">
                          <a:latin typeface="Segoe UI"/>
                          <a:cs typeface="Segoe UI"/>
                        </a:rPr>
                        <a:t>1</a:t>
                      </a:r>
                      <a:endParaRPr sz="1000">
                        <a:latin typeface="Segoe UI"/>
                        <a:cs typeface="Segoe UI"/>
                      </a:endParaRPr>
                    </a:p>
                  </a:txBody>
                  <a:tcPr marL="0" marR="0" marT="9525" marB="0"/>
                </a:tc>
                <a:tc>
                  <a:txBody>
                    <a:bodyPr/>
                    <a:lstStyle/>
                    <a:p>
                      <a:pPr marR="26670" algn="ctr">
                        <a:lnSpc>
                          <a:spcPts val="1090"/>
                        </a:lnSpc>
                        <a:spcBef>
                          <a:spcPts val="75"/>
                        </a:spcBef>
                      </a:pPr>
                      <a:r>
                        <a:rPr sz="1000" spc="-10" dirty="0">
                          <a:latin typeface="Segoe UI"/>
                          <a:cs typeface="Segoe UI"/>
                        </a:rPr>
                        <a:t>Cloud</a:t>
                      </a:r>
                      <a:r>
                        <a:rPr sz="1000" spc="-20" dirty="0">
                          <a:latin typeface="Segoe UI"/>
                          <a:cs typeface="Segoe UI"/>
                        </a:rPr>
                        <a:t> </a:t>
                      </a:r>
                      <a:r>
                        <a:rPr sz="1000" spc="-5" dirty="0">
                          <a:latin typeface="Segoe UI"/>
                          <a:cs typeface="Segoe UI"/>
                        </a:rPr>
                        <a:t>Controls</a:t>
                      </a:r>
                      <a:endParaRPr sz="1000">
                        <a:latin typeface="Segoe UI"/>
                        <a:cs typeface="Segoe UI"/>
                      </a:endParaRPr>
                    </a:p>
                  </a:txBody>
                  <a:tcPr marL="0" marR="0" marT="9525" marB="0"/>
                </a:tc>
                <a:tc>
                  <a:txBody>
                    <a:bodyPr/>
                    <a:lstStyle/>
                    <a:p>
                      <a:pPr marL="344170">
                        <a:lnSpc>
                          <a:spcPts val="1090"/>
                        </a:lnSpc>
                        <a:spcBef>
                          <a:spcPts val="75"/>
                        </a:spcBef>
                      </a:pPr>
                      <a:r>
                        <a:rPr sz="1000" spc="-10" dirty="0">
                          <a:latin typeface="Segoe UI"/>
                          <a:cs typeface="Segoe UI"/>
                        </a:rPr>
                        <a:t>ISO</a:t>
                      </a:r>
                      <a:r>
                        <a:rPr sz="1000" spc="-35" dirty="0">
                          <a:latin typeface="Segoe UI"/>
                          <a:cs typeface="Segoe UI"/>
                        </a:rPr>
                        <a:t> </a:t>
                      </a:r>
                      <a:r>
                        <a:rPr sz="1000" spc="-5" dirty="0">
                          <a:latin typeface="Segoe UI"/>
                          <a:cs typeface="Segoe UI"/>
                        </a:rPr>
                        <a:t>27018</a:t>
                      </a:r>
                      <a:endParaRPr sz="1000">
                        <a:latin typeface="Segoe UI"/>
                        <a:cs typeface="Segoe UI"/>
                      </a:endParaRPr>
                    </a:p>
                  </a:txBody>
                  <a:tcPr marL="0" marR="0" marT="9525" marB="0"/>
                </a:tc>
                <a:tc>
                  <a:txBody>
                    <a:bodyPr/>
                    <a:lstStyle/>
                    <a:p>
                      <a:pPr marL="334645">
                        <a:lnSpc>
                          <a:spcPts val="1090"/>
                        </a:lnSpc>
                        <a:spcBef>
                          <a:spcPts val="75"/>
                        </a:spcBef>
                      </a:pPr>
                      <a:r>
                        <a:rPr sz="1000" spc="-5" dirty="0">
                          <a:latin typeface="Segoe UI"/>
                          <a:cs typeface="Segoe UI"/>
                        </a:rPr>
                        <a:t>Content</a:t>
                      </a:r>
                      <a:r>
                        <a:rPr sz="1000" dirty="0">
                          <a:latin typeface="Segoe UI"/>
                          <a:cs typeface="Segoe UI"/>
                        </a:rPr>
                        <a:t> </a:t>
                      </a:r>
                      <a:r>
                        <a:rPr sz="1000" spc="-10" dirty="0">
                          <a:latin typeface="Segoe UI"/>
                          <a:cs typeface="Segoe UI"/>
                        </a:rPr>
                        <a:t>Delivery </a:t>
                      </a:r>
                      <a:r>
                        <a:rPr sz="1000" spc="-5" dirty="0">
                          <a:latin typeface="Segoe UI"/>
                          <a:cs typeface="Segoe UI"/>
                        </a:rPr>
                        <a:t>and</a:t>
                      </a:r>
                      <a:endParaRPr sz="1000">
                        <a:latin typeface="Segoe UI"/>
                        <a:cs typeface="Segoe UI"/>
                      </a:endParaRPr>
                    </a:p>
                  </a:txBody>
                  <a:tcPr marL="0" marR="0" marT="9525" marB="0"/>
                </a:tc>
                <a:tc>
                  <a:txBody>
                    <a:bodyPr/>
                    <a:lstStyle/>
                    <a:p>
                      <a:pPr marL="300355" algn="ctr">
                        <a:lnSpc>
                          <a:spcPts val="1090"/>
                        </a:lnSpc>
                        <a:spcBef>
                          <a:spcPts val="75"/>
                        </a:spcBef>
                      </a:pPr>
                      <a:r>
                        <a:rPr sz="1000" spc="-10" dirty="0">
                          <a:latin typeface="Segoe UI"/>
                          <a:cs typeface="Segoe UI"/>
                        </a:rPr>
                        <a:t>Shared</a:t>
                      </a:r>
                      <a:endParaRPr sz="1000">
                        <a:latin typeface="Segoe UI"/>
                        <a:cs typeface="Segoe UI"/>
                      </a:endParaRPr>
                    </a:p>
                  </a:txBody>
                  <a:tcPr marL="0" marR="0" marT="9525" marB="0"/>
                </a:tc>
                <a:extLst>
                  <a:ext uri="{0D108BD9-81ED-4DB2-BD59-A6C34878D82A}">
                    <a16:rowId xmlns:a16="http://schemas.microsoft.com/office/drawing/2014/main" val="10000"/>
                  </a:ext>
                </a:extLst>
              </a:tr>
              <a:tr h="160322">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R="26034" algn="ctr">
                        <a:lnSpc>
                          <a:spcPts val="1150"/>
                        </a:lnSpc>
                        <a:spcBef>
                          <a:spcPts val="10"/>
                        </a:spcBef>
                      </a:pPr>
                      <a:r>
                        <a:rPr sz="1000" spc="-5" dirty="0">
                          <a:latin typeface="Segoe UI"/>
                          <a:cs typeface="Segoe UI"/>
                        </a:rPr>
                        <a:t>Matrix</a:t>
                      </a:r>
                      <a:endParaRPr sz="1000">
                        <a:latin typeface="Segoe UI"/>
                        <a:cs typeface="Segoe UI"/>
                      </a:endParaRPr>
                    </a:p>
                  </a:txBody>
                  <a:tcPr marL="0" marR="0" marT="1270" marB="0"/>
                </a:tc>
                <a:tc>
                  <a:txBody>
                    <a:bodyPr/>
                    <a:lstStyle/>
                    <a:p>
                      <a:pPr>
                        <a:lnSpc>
                          <a:spcPct val="100000"/>
                        </a:lnSpc>
                      </a:pPr>
                      <a:endParaRPr sz="900">
                        <a:latin typeface="Times New Roman"/>
                        <a:cs typeface="Times New Roman"/>
                      </a:endParaRPr>
                    </a:p>
                  </a:txBody>
                  <a:tcPr marL="0" marR="0" marT="0" marB="0"/>
                </a:tc>
                <a:tc>
                  <a:txBody>
                    <a:bodyPr/>
                    <a:lstStyle/>
                    <a:p>
                      <a:pPr marL="366395">
                        <a:lnSpc>
                          <a:spcPts val="1150"/>
                        </a:lnSpc>
                        <a:spcBef>
                          <a:spcPts val="10"/>
                        </a:spcBef>
                      </a:pPr>
                      <a:r>
                        <a:rPr sz="1000" spc="-5" dirty="0">
                          <a:latin typeface="Segoe UI"/>
                          <a:cs typeface="Segoe UI"/>
                        </a:rPr>
                        <a:t>Security</a:t>
                      </a:r>
                      <a:r>
                        <a:rPr sz="1000" spc="-15" dirty="0">
                          <a:latin typeface="Segoe UI"/>
                          <a:cs typeface="Segoe UI"/>
                        </a:rPr>
                        <a:t> </a:t>
                      </a:r>
                      <a:r>
                        <a:rPr sz="1000" spc="-5" dirty="0">
                          <a:latin typeface="Segoe UI"/>
                          <a:cs typeface="Segoe UI"/>
                        </a:rPr>
                        <a:t>Association</a:t>
                      </a:r>
                      <a:endParaRPr sz="1000">
                        <a:latin typeface="Segoe UI"/>
                        <a:cs typeface="Segoe UI"/>
                      </a:endParaRPr>
                    </a:p>
                  </a:txBody>
                  <a:tcPr marL="0" marR="0" marT="1270" marB="0"/>
                </a:tc>
                <a:tc>
                  <a:txBody>
                    <a:bodyPr/>
                    <a:lstStyle/>
                    <a:p>
                      <a:pPr marL="302260" algn="ctr">
                        <a:lnSpc>
                          <a:spcPts val="1150"/>
                        </a:lnSpc>
                        <a:spcBef>
                          <a:spcPts val="10"/>
                        </a:spcBef>
                      </a:pPr>
                      <a:r>
                        <a:rPr sz="1000" spc="-10" dirty="0">
                          <a:latin typeface="Segoe UI"/>
                          <a:cs typeface="Segoe UI"/>
                        </a:rPr>
                        <a:t>Assessments</a:t>
                      </a:r>
                      <a:endParaRPr sz="1000">
                        <a:latin typeface="Segoe UI"/>
                        <a:cs typeface="Segoe UI"/>
                      </a:endParaRPr>
                    </a:p>
                  </a:txBody>
                  <a:tcPr marL="0" marR="0" marT="1270" marB="0"/>
                </a:tc>
                <a:extLst>
                  <a:ext uri="{0D108BD9-81ED-4DB2-BD59-A6C34878D82A}">
                    <a16:rowId xmlns:a16="http://schemas.microsoft.com/office/drawing/2014/main" val="10001"/>
                  </a:ext>
                </a:extLst>
              </a:tr>
            </a:tbl>
          </a:graphicData>
        </a:graphic>
      </p:graphicFrame>
      <p:pic>
        <p:nvPicPr>
          <p:cNvPr id="8" name="object 8"/>
          <p:cNvPicPr/>
          <p:nvPr/>
        </p:nvPicPr>
        <p:blipFill>
          <a:blip r:embed="rId6" cstate="print"/>
          <a:stretch>
            <a:fillRect/>
          </a:stretch>
        </p:blipFill>
        <p:spPr>
          <a:xfrm>
            <a:off x="4680060" y="1811287"/>
            <a:ext cx="741363" cy="505192"/>
          </a:xfrm>
          <a:prstGeom prst="rect">
            <a:avLst/>
          </a:prstGeom>
        </p:spPr>
      </p:pic>
      <p:pic>
        <p:nvPicPr>
          <p:cNvPr id="9" name="object 9"/>
          <p:cNvPicPr/>
          <p:nvPr/>
        </p:nvPicPr>
        <p:blipFill>
          <a:blip r:embed="rId7" cstate="print"/>
          <a:stretch>
            <a:fillRect/>
          </a:stretch>
        </p:blipFill>
        <p:spPr>
          <a:xfrm>
            <a:off x="1949195" y="1711451"/>
            <a:ext cx="742188" cy="685800"/>
          </a:xfrm>
          <a:prstGeom prst="rect">
            <a:avLst/>
          </a:prstGeom>
        </p:spPr>
      </p:pic>
      <p:pic>
        <p:nvPicPr>
          <p:cNvPr id="10" name="object 10"/>
          <p:cNvPicPr/>
          <p:nvPr/>
        </p:nvPicPr>
        <p:blipFill>
          <a:blip r:embed="rId7" cstate="print"/>
          <a:stretch>
            <a:fillRect/>
          </a:stretch>
        </p:blipFill>
        <p:spPr>
          <a:xfrm>
            <a:off x="3273552" y="1711451"/>
            <a:ext cx="742188" cy="685800"/>
          </a:xfrm>
          <a:prstGeom prst="rect">
            <a:avLst/>
          </a:prstGeom>
        </p:spPr>
      </p:pic>
      <p:pic>
        <p:nvPicPr>
          <p:cNvPr id="11" name="object 11"/>
          <p:cNvPicPr/>
          <p:nvPr/>
        </p:nvPicPr>
        <p:blipFill>
          <a:blip r:embed="rId8" cstate="print"/>
          <a:stretch>
            <a:fillRect/>
          </a:stretch>
        </p:blipFill>
        <p:spPr>
          <a:xfrm>
            <a:off x="7530229" y="1748027"/>
            <a:ext cx="726657" cy="612648"/>
          </a:xfrm>
          <a:prstGeom prst="rect">
            <a:avLst/>
          </a:prstGeom>
        </p:spPr>
      </p:pic>
      <p:pic>
        <p:nvPicPr>
          <p:cNvPr id="12" name="object 12"/>
          <p:cNvPicPr/>
          <p:nvPr/>
        </p:nvPicPr>
        <p:blipFill>
          <a:blip r:embed="rId9" cstate="print"/>
          <a:stretch>
            <a:fillRect/>
          </a:stretch>
        </p:blipFill>
        <p:spPr>
          <a:xfrm>
            <a:off x="6012605" y="1871929"/>
            <a:ext cx="976034" cy="364845"/>
          </a:xfrm>
          <a:prstGeom prst="rect">
            <a:avLst/>
          </a:prstGeom>
        </p:spPr>
      </p:pic>
      <p:pic>
        <p:nvPicPr>
          <p:cNvPr id="13" name="object 13"/>
          <p:cNvPicPr/>
          <p:nvPr/>
        </p:nvPicPr>
        <p:blipFill>
          <a:blip r:embed="rId10" cstate="print"/>
          <a:stretch>
            <a:fillRect/>
          </a:stretch>
        </p:blipFill>
        <p:spPr>
          <a:xfrm>
            <a:off x="9051035" y="1662683"/>
            <a:ext cx="775716" cy="783336"/>
          </a:xfrm>
          <a:prstGeom prst="rect">
            <a:avLst/>
          </a:prstGeom>
        </p:spPr>
      </p:pic>
      <p:pic>
        <p:nvPicPr>
          <p:cNvPr id="14" name="object 14"/>
          <p:cNvPicPr/>
          <p:nvPr/>
        </p:nvPicPr>
        <p:blipFill>
          <a:blip r:embed="rId11" cstate="print"/>
          <a:stretch>
            <a:fillRect/>
          </a:stretch>
        </p:blipFill>
        <p:spPr>
          <a:xfrm>
            <a:off x="6181987" y="5217534"/>
            <a:ext cx="1015220" cy="269507"/>
          </a:xfrm>
          <a:prstGeom prst="rect">
            <a:avLst/>
          </a:prstGeom>
        </p:spPr>
      </p:pic>
      <p:graphicFrame>
        <p:nvGraphicFramePr>
          <p:cNvPr id="15" name="object 15"/>
          <p:cNvGraphicFramePr>
            <a:graphicFrameLocks noGrp="1"/>
          </p:cNvGraphicFramePr>
          <p:nvPr/>
        </p:nvGraphicFramePr>
        <p:xfrm>
          <a:off x="589127" y="5806492"/>
          <a:ext cx="10659742" cy="473348"/>
        </p:xfrm>
        <a:graphic>
          <a:graphicData uri="http://schemas.openxmlformats.org/drawingml/2006/table">
            <a:tbl>
              <a:tblPr firstRow="1" bandRow="1">
                <a:tableStyleId>{2D5ABB26-0587-4C30-8999-92F81FD0307C}</a:tableStyleId>
              </a:tblPr>
              <a:tblGrid>
                <a:gridCol w="1101725">
                  <a:extLst>
                    <a:ext uri="{9D8B030D-6E8A-4147-A177-3AD203B41FA5}">
                      <a16:colId xmlns:a16="http://schemas.microsoft.com/office/drawing/2014/main" val="20000"/>
                    </a:ext>
                  </a:extLst>
                </a:gridCol>
                <a:gridCol w="794385">
                  <a:extLst>
                    <a:ext uri="{9D8B030D-6E8A-4147-A177-3AD203B41FA5}">
                      <a16:colId xmlns:a16="http://schemas.microsoft.com/office/drawing/2014/main" val="20001"/>
                    </a:ext>
                  </a:extLst>
                </a:gridCol>
                <a:gridCol w="803275">
                  <a:extLst>
                    <a:ext uri="{9D8B030D-6E8A-4147-A177-3AD203B41FA5}">
                      <a16:colId xmlns:a16="http://schemas.microsoft.com/office/drawing/2014/main" val="20002"/>
                    </a:ext>
                  </a:extLst>
                </a:gridCol>
                <a:gridCol w="1036955">
                  <a:extLst>
                    <a:ext uri="{9D8B030D-6E8A-4147-A177-3AD203B41FA5}">
                      <a16:colId xmlns:a16="http://schemas.microsoft.com/office/drawing/2014/main" val="20003"/>
                    </a:ext>
                  </a:extLst>
                </a:gridCol>
                <a:gridCol w="770254">
                  <a:extLst>
                    <a:ext uri="{9D8B030D-6E8A-4147-A177-3AD203B41FA5}">
                      <a16:colId xmlns:a16="http://schemas.microsoft.com/office/drawing/2014/main" val="20004"/>
                    </a:ext>
                  </a:extLst>
                </a:gridCol>
                <a:gridCol w="922020">
                  <a:extLst>
                    <a:ext uri="{9D8B030D-6E8A-4147-A177-3AD203B41FA5}">
                      <a16:colId xmlns:a16="http://schemas.microsoft.com/office/drawing/2014/main" val="20005"/>
                    </a:ext>
                  </a:extLst>
                </a:gridCol>
                <a:gridCol w="1325245">
                  <a:extLst>
                    <a:ext uri="{9D8B030D-6E8A-4147-A177-3AD203B41FA5}">
                      <a16:colId xmlns:a16="http://schemas.microsoft.com/office/drawing/2014/main" val="20006"/>
                    </a:ext>
                  </a:extLst>
                </a:gridCol>
                <a:gridCol w="1092200">
                  <a:extLst>
                    <a:ext uri="{9D8B030D-6E8A-4147-A177-3AD203B41FA5}">
                      <a16:colId xmlns:a16="http://schemas.microsoft.com/office/drawing/2014/main" val="20007"/>
                    </a:ext>
                  </a:extLst>
                </a:gridCol>
                <a:gridCol w="1045209">
                  <a:extLst>
                    <a:ext uri="{9D8B030D-6E8A-4147-A177-3AD203B41FA5}">
                      <a16:colId xmlns:a16="http://schemas.microsoft.com/office/drawing/2014/main" val="20008"/>
                    </a:ext>
                  </a:extLst>
                </a:gridCol>
                <a:gridCol w="1243965">
                  <a:extLst>
                    <a:ext uri="{9D8B030D-6E8A-4147-A177-3AD203B41FA5}">
                      <a16:colId xmlns:a16="http://schemas.microsoft.com/office/drawing/2014/main" val="20009"/>
                    </a:ext>
                  </a:extLst>
                </a:gridCol>
                <a:gridCol w="524509">
                  <a:extLst>
                    <a:ext uri="{9D8B030D-6E8A-4147-A177-3AD203B41FA5}">
                      <a16:colId xmlns:a16="http://schemas.microsoft.com/office/drawing/2014/main" val="20010"/>
                    </a:ext>
                  </a:extLst>
                </a:gridCol>
              </a:tblGrid>
              <a:tr h="160157">
                <a:tc>
                  <a:txBody>
                    <a:bodyPr/>
                    <a:lstStyle/>
                    <a:p>
                      <a:pPr marR="160020" algn="r">
                        <a:lnSpc>
                          <a:spcPts val="1085"/>
                        </a:lnSpc>
                        <a:spcBef>
                          <a:spcPts val="75"/>
                        </a:spcBef>
                      </a:pPr>
                      <a:r>
                        <a:rPr sz="1000" spc="-5" dirty="0">
                          <a:latin typeface="Segoe UI"/>
                          <a:cs typeface="Segoe UI"/>
                        </a:rPr>
                        <a:t>European</a:t>
                      </a:r>
                      <a:r>
                        <a:rPr sz="1000" spc="-25" dirty="0">
                          <a:latin typeface="Segoe UI"/>
                          <a:cs typeface="Segoe UI"/>
                        </a:rPr>
                        <a:t> </a:t>
                      </a:r>
                      <a:r>
                        <a:rPr sz="1000" spc="-5" dirty="0">
                          <a:latin typeface="Segoe UI"/>
                          <a:cs typeface="Segoe UI"/>
                        </a:rPr>
                        <a:t>Union</a:t>
                      </a:r>
                      <a:endParaRPr sz="1000">
                        <a:latin typeface="Segoe UI"/>
                        <a:cs typeface="Segoe UI"/>
                      </a:endParaRPr>
                    </a:p>
                  </a:txBody>
                  <a:tcPr marL="0" marR="0" marT="9525" marB="0"/>
                </a:tc>
                <a:tc>
                  <a:txBody>
                    <a:bodyPr/>
                    <a:lstStyle/>
                    <a:p>
                      <a:pPr marR="26670" algn="ctr">
                        <a:lnSpc>
                          <a:spcPts val="1085"/>
                        </a:lnSpc>
                        <a:spcBef>
                          <a:spcPts val="75"/>
                        </a:spcBef>
                      </a:pPr>
                      <a:r>
                        <a:rPr sz="1000" spc="-5" dirty="0">
                          <a:latin typeface="Segoe UI"/>
                          <a:cs typeface="Segoe UI"/>
                        </a:rPr>
                        <a:t>EU</a:t>
                      </a:r>
                      <a:r>
                        <a:rPr sz="1000" spc="-45" dirty="0">
                          <a:latin typeface="Segoe UI"/>
                          <a:cs typeface="Segoe UI"/>
                        </a:rPr>
                        <a:t> </a:t>
                      </a:r>
                      <a:r>
                        <a:rPr sz="1000" spc="-10" dirty="0">
                          <a:latin typeface="Segoe UI"/>
                          <a:cs typeface="Segoe UI"/>
                        </a:rPr>
                        <a:t>Safe</a:t>
                      </a:r>
                      <a:endParaRPr sz="1000">
                        <a:latin typeface="Segoe UI"/>
                        <a:cs typeface="Segoe UI"/>
                      </a:endParaRPr>
                    </a:p>
                  </a:txBody>
                  <a:tcPr marL="0" marR="0" marT="9525" marB="0"/>
                </a:tc>
                <a:tc>
                  <a:txBody>
                    <a:bodyPr/>
                    <a:lstStyle/>
                    <a:p>
                      <a:pPr marR="151765" algn="r">
                        <a:lnSpc>
                          <a:spcPts val="1085"/>
                        </a:lnSpc>
                        <a:spcBef>
                          <a:spcPts val="75"/>
                        </a:spcBef>
                      </a:pPr>
                      <a:r>
                        <a:rPr sz="1000" spc="-5" dirty="0">
                          <a:latin typeface="Segoe UI"/>
                          <a:cs typeface="Segoe UI"/>
                        </a:rPr>
                        <a:t>United</a:t>
                      </a:r>
                      <a:endParaRPr sz="1000">
                        <a:latin typeface="Segoe UI"/>
                        <a:cs typeface="Segoe UI"/>
                      </a:endParaRPr>
                    </a:p>
                  </a:txBody>
                  <a:tcPr marL="0" marR="0" marT="9525" marB="0"/>
                </a:tc>
                <a:tc>
                  <a:txBody>
                    <a:bodyPr/>
                    <a:lstStyle/>
                    <a:p>
                      <a:pPr marL="53340" algn="ctr">
                        <a:lnSpc>
                          <a:spcPts val="1085"/>
                        </a:lnSpc>
                        <a:spcBef>
                          <a:spcPts val="75"/>
                        </a:spcBef>
                      </a:pPr>
                      <a:r>
                        <a:rPr sz="1000" spc="-5" dirty="0">
                          <a:latin typeface="Segoe UI"/>
                          <a:cs typeface="Segoe UI"/>
                        </a:rPr>
                        <a:t>China</a:t>
                      </a:r>
                      <a:r>
                        <a:rPr sz="1000" spc="-25" dirty="0">
                          <a:latin typeface="Segoe UI"/>
                          <a:cs typeface="Segoe UI"/>
                        </a:rPr>
                        <a:t> </a:t>
                      </a:r>
                      <a:r>
                        <a:rPr sz="1000" spc="-5" dirty="0">
                          <a:latin typeface="Segoe UI"/>
                          <a:cs typeface="Segoe UI"/>
                        </a:rPr>
                        <a:t>Multi</a:t>
                      </a:r>
                      <a:endParaRPr sz="1000">
                        <a:latin typeface="Segoe UI"/>
                        <a:cs typeface="Segoe UI"/>
                      </a:endParaRPr>
                    </a:p>
                  </a:txBody>
                  <a:tcPr marL="0" marR="0" marT="9525" marB="0"/>
                </a:tc>
                <a:tc>
                  <a:txBody>
                    <a:bodyPr/>
                    <a:lstStyle/>
                    <a:p>
                      <a:pPr marR="149860" algn="ctr">
                        <a:lnSpc>
                          <a:spcPts val="1085"/>
                        </a:lnSpc>
                        <a:spcBef>
                          <a:spcPts val="75"/>
                        </a:spcBef>
                      </a:pPr>
                      <a:r>
                        <a:rPr sz="1000" spc="-5" dirty="0">
                          <a:latin typeface="Segoe UI"/>
                          <a:cs typeface="Segoe UI"/>
                        </a:rPr>
                        <a:t>China</a:t>
                      </a:r>
                      <a:endParaRPr sz="1000">
                        <a:latin typeface="Segoe UI"/>
                        <a:cs typeface="Segoe UI"/>
                      </a:endParaRPr>
                    </a:p>
                  </a:txBody>
                  <a:tcPr marL="0" marR="0" marT="9525" marB="0"/>
                </a:tc>
                <a:tc>
                  <a:txBody>
                    <a:bodyPr/>
                    <a:lstStyle/>
                    <a:p>
                      <a:pPr marR="83820" algn="ctr">
                        <a:lnSpc>
                          <a:spcPts val="1085"/>
                        </a:lnSpc>
                        <a:spcBef>
                          <a:spcPts val="75"/>
                        </a:spcBef>
                      </a:pPr>
                      <a:r>
                        <a:rPr sz="1000" spc="-5" dirty="0">
                          <a:latin typeface="Segoe UI"/>
                          <a:cs typeface="Segoe UI"/>
                        </a:rPr>
                        <a:t>China</a:t>
                      </a:r>
                      <a:endParaRPr sz="1000">
                        <a:latin typeface="Segoe UI"/>
                        <a:cs typeface="Segoe UI"/>
                      </a:endParaRPr>
                    </a:p>
                  </a:txBody>
                  <a:tcPr marL="0" marR="0" marT="9525" marB="0"/>
                </a:tc>
                <a:tc>
                  <a:txBody>
                    <a:bodyPr/>
                    <a:lstStyle/>
                    <a:p>
                      <a:pPr marL="5715" algn="ctr">
                        <a:lnSpc>
                          <a:spcPts val="1085"/>
                        </a:lnSpc>
                        <a:spcBef>
                          <a:spcPts val="75"/>
                        </a:spcBef>
                      </a:pPr>
                      <a:r>
                        <a:rPr sz="1000" spc="-5" dirty="0">
                          <a:latin typeface="Segoe UI"/>
                          <a:cs typeface="Segoe UI"/>
                        </a:rPr>
                        <a:t>Singapore</a:t>
                      </a:r>
                      <a:endParaRPr sz="1000">
                        <a:latin typeface="Segoe UI"/>
                        <a:cs typeface="Segoe UI"/>
                      </a:endParaRPr>
                    </a:p>
                  </a:txBody>
                  <a:tcPr marL="0" marR="0" marT="9525" marB="0"/>
                </a:tc>
                <a:tc>
                  <a:txBody>
                    <a:bodyPr/>
                    <a:lstStyle/>
                    <a:p>
                      <a:pPr marL="97155" algn="ctr">
                        <a:lnSpc>
                          <a:spcPts val="1085"/>
                        </a:lnSpc>
                        <a:spcBef>
                          <a:spcPts val="75"/>
                        </a:spcBef>
                      </a:pPr>
                      <a:r>
                        <a:rPr sz="1000" spc="-5" dirty="0">
                          <a:latin typeface="Segoe UI"/>
                          <a:cs typeface="Segoe UI"/>
                        </a:rPr>
                        <a:t>Australian</a:t>
                      </a:r>
                      <a:endParaRPr sz="1000">
                        <a:latin typeface="Segoe UI"/>
                        <a:cs typeface="Segoe UI"/>
                      </a:endParaRPr>
                    </a:p>
                  </a:txBody>
                  <a:tcPr marL="0" marR="0" marT="9525" marB="0"/>
                </a:tc>
                <a:tc>
                  <a:txBody>
                    <a:bodyPr/>
                    <a:lstStyle/>
                    <a:p>
                      <a:pPr marL="59690" algn="ctr">
                        <a:lnSpc>
                          <a:spcPts val="1085"/>
                        </a:lnSpc>
                        <a:spcBef>
                          <a:spcPts val="75"/>
                        </a:spcBef>
                      </a:pPr>
                      <a:r>
                        <a:rPr sz="1000" spc="-10" dirty="0">
                          <a:latin typeface="Segoe UI"/>
                          <a:cs typeface="Segoe UI"/>
                        </a:rPr>
                        <a:t>New</a:t>
                      </a:r>
                      <a:r>
                        <a:rPr sz="1000" spc="-30" dirty="0">
                          <a:latin typeface="Segoe UI"/>
                          <a:cs typeface="Segoe UI"/>
                        </a:rPr>
                        <a:t> </a:t>
                      </a:r>
                      <a:r>
                        <a:rPr sz="1000" spc="-5" dirty="0">
                          <a:latin typeface="Segoe UI"/>
                          <a:cs typeface="Segoe UI"/>
                        </a:rPr>
                        <a:t>Zealand</a:t>
                      </a:r>
                      <a:endParaRPr sz="1000">
                        <a:latin typeface="Segoe UI"/>
                        <a:cs typeface="Segoe UI"/>
                      </a:endParaRPr>
                    </a:p>
                  </a:txBody>
                  <a:tcPr marL="0" marR="0" marT="9525" marB="0"/>
                </a:tc>
                <a:tc>
                  <a:txBody>
                    <a:bodyPr/>
                    <a:lstStyle/>
                    <a:p>
                      <a:pPr marR="17780" algn="ctr">
                        <a:lnSpc>
                          <a:spcPts val="1085"/>
                        </a:lnSpc>
                        <a:spcBef>
                          <a:spcPts val="75"/>
                        </a:spcBef>
                      </a:pPr>
                      <a:r>
                        <a:rPr sz="1000" spc="-5" dirty="0">
                          <a:latin typeface="Segoe UI"/>
                          <a:cs typeface="Segoe UI"/>
                        </a:rPr>
                        <a:t>Japan</a:t>
                      </a:r>
                      <a:endParaRPr sz="1000">
                        <a:latin typeface="Segoe UI"/>
                        <a:cs typeface="Segoe UI"/>
                      </a:endParaRPr>
                    </a:p>
                  </a:txBody>
                  <a:tcPr marL="0" marR="0" marT="9525" marB="0"/>
                </a:tc>
                <a:tc>
                  <a:txBody>
                    <a:bodyPr/>
                    <a:lstStyle/>
                    <a:p>
                      <a:pPr marL="119380" algn="ctr">
                        <a:lnSpc>
                          <a:spcPts val="1085"/>
                        </a:lnSpc>
                        <a:spcBef>
                          <a:spcPts val="75"/>
                        </a:spcBef>
                      </a:pPr>
                      <a:r>
                        <a:rPr sz="1000" spc="-5" dirty="0">
                          <a:latin typeface="Segoe UI"/>
                          <a:cs typeface="Segoe UI"/>
                        </a:rPr>
                        <a:t>ENISA</a:t>
                      </a:r>
                      <a:endParaRPr sz="1000">
                        <a:latin typeface="Segoe UI"/>
                        <a:cs typeface="Segoe UI"/>
                      </a:endParaRPr>
                    </a:p>
                  </a:txBody>
                  <a:tcPr marL="0" marR="0" marT="9525" marB="0"/>
                </a:tc>
                <a:extLst>
                  <a:ext uri="{0D108BD9-81ED-4DB2-BD59-A6C34878D82A}">
                    <a16:rowId xmlns:a16="http://schemas.microsoft.com/office/drawing/2014/main" val="10000"/>
                  </a:ext>
                </a:extLst>
              </a:tr>
              <a:tr h="152755">
                <a:tc>
                  <a:txBody>
                    <a:bodyPr/>
                    <a:lstStyle/>
                    <a:p>
                      <a:pPr marR="205104" algn="r">
                        <a:lnSpc>
                          <a:spcPts val="1090"/>
                        </a:lnSpc>
                        <a:spcBef>
                          <a:spcPts val="10"/>
                        </a:spcBef>
                      </a:pPr>
                      <a:r>
                        <a:rPr sz="1000" spc="-5" dirty="0">
                          <a:latin typeface="Segoe UI"/>
                          <a:cs typeface="Segoe UI"/>
                        </a:rPr>
                        <a:t>Model</a:t>
                      </a:r>
                      <a:r>
                        <a:rPr sz="1000" spc="-35" dirty="0">
                          <a:latin typeface="Segoe UI"/>
                          <a:cs typeface="Segoe UI"/>
                        </a:rPr>
                        <a:t> </a:t>
                      </a:r>
                      <a:r>
                        <a:rPr sz="1000" spc="-10" dirty="0">
                          <a:latin typeface="Segoe UI"/>
                          <a:cs typeface="Segoe UI"/>
                        </a:rPr>
                        <a:t>Clauses</a:t>
                      </a:r>
                      <a:endParaRPr sz="1000">
                        <a:latin typeface="Segoe UI"/>
                        <a:cs typeface="Segoe UI"/>
                      </a:endParaRPr>
                    </a:p>
                  </a:txBody>
                  <a:tcPr marL="0" marR="0" marT="1270" marB="0"/>
                </a:tc>
                <a:tc>
                  <a:txBody>
                    <a:bodyPr/>
                    <a:lstStyle/>
                    <a:p>
                      <a:pPr marR="27940" algn="ctr">
                        <a:lnSpc>
                          <a:spcPts val="1090"/>
                        </a:lnSpc>
                        <a:spcBef>
                          <a:spcPts val="10"/>
                        </a:spcBef>
                      </a:pPr>
                      <a:r>
                        <a:rPr sz="1000" spc="-5" dirty="0">
                          <a:latin typeface="Segoe UI"/>
                          <a:cs typeface="Segoe UI"/>
                        </a:rPr>
                        <a:t>Harbor</a:t>
                      </a:r>
                      <a:endParaRPr sz="1000">
                        <a:latin typeface="Segoe UI"/>
                        <a:cs typeface="Segoe UI"/>
                      </a:endParaRPr>
                    </a:p>
                  </a:txBody>
                  <a:tcPr marL="0" marR="0" marT="1270" marB="0"/>
                </a:tc>
                <a:tc>
                  <a:txBody>
                    <a:bodyPr/>
                    <a:lstStyle/>
                    <a:p>
                      <a:pPr marR="83820" algn="r">
                        <a:lnSpc>
                          <a:spcPts val="1090"/>
                        </a:lnSpc>
                        <a:spcBef>
                          <a:spcPts val="10"/>
                        </a:spcBef>
                      </a:pPr>
                      <a:r>
                        <a:rPr sz="1000" spc="-10" dirty="0">
                          <a:latin typeface="Segoe UI"/>
                          <a:cs typeface="Segoe UI"/>
                        </a:rPr>
                        <a:t>Kingdom</a:t>
                      </a:r>
                      <a:endParaRPr sz="1000">
                        <a:latin typeface="Segoe UI"/>
                        <a:cs typeface="Segoe UI"/>
                      </a:endParaRPr>
                    </a:p>
                  </a:txBody>
                  <a:tcPr marL="0" marR="0" marT="1270" marB="0"/>
                </a:tc>
                <a:tc>
                  <a:txBody>
                    <a:bodyPr/>
                    <a:lstStyle/>
                    <a:p>
                      <a:pPr marL="53975" algn="ctr">
                        <a:lnSpc>
                          <a:spcPts val="1090"/>
                        </a:lnSpc>
                        <a:spcBef>
                          <a:spcPts val="10"/>
                        </a:spcBef>
                      </a:pPr>
                      <a:r>
                        <a:rPr sz="1000" spc="-10" dirty="0">
                          <a:latin typeface="Segoe UI"/>
                          <a:cs typeface="Segoe UI"/>
                        </a:rPr>
                        <a:t>Layer</a:t>
                      </a:r>
                      <a:r>
                        <a:rPr sz="1000" dirty="0">
                          <a:latin typeface="Segoe UI"/>
                          <a:cs typeface="Segoe UI"/>
                        </a:rPr>
                        <a:t> </a:t>
                      </a:r>
                      <a:r>
                        <a:rPr sz="1000" spc="-5" dirty="0">
                          <a:latin typeface="Segoe UI"/>
                          <a:cs typeface="Segoe UI"/>
                        </a:rPr>
                        <a:t>Protection</a:t>
                      </a:r>
                      <a:endParaRPr sz="1000">
                        <a:latin typeface="Segoe UI"/>
                        <a:cs typeface="Segoe UI"/>
                      </a:endParaRPr>
                    </a:p>
                  </a:txBody>
                  <a:tcPr marL="0" marR="0" marT="1270" marB="0"/>
                </a:tc>
                <a:tc>
                  <a:txBody>
                    <a:bodyPr/>
                    <a:lstStyle/>
                    <a:p>
                      <a:pPr marR="151130" algn="ctr">
                        <a:lnSpc>
                          <a:spcPts val="1090"/>
                        </a:lnSpc>
                        <a:spcBef>
                          <a:spcPts val="10"/>
                        </a:spcBef>
                      </a:pPr>
                      <a:r>
                        <a:rPr sz="1000" spc="-5" dirty="0">
                          <a:latin typeface="Segoe UI"/>
                          <a:cs typeface="Segoe UI"/>
                        </a:rPr>
                        <a:t>GB</a:t>
                      </a:r>
                      <a:r>
                        <a:rPr sz="1000" spc="-40" dirty="0">
                          <a:latin typeface="Segoe UI"/>
                          <a:cs typeface="Segoe UI"/>
                        </a:rPr>
                        <a:t> </a:t>
                      </a:r>
                      <a:r>
                        <a:rPr sz="1000" spc="-5" dirty="0">
                          <a:latin typeface="Segoe UI"/>
                          <a:cs typeface="Segoe UI"/>
                        </a:rPr>
                        <a:t>18030</a:t>
                      </a:r>
                      <a:endParaRPr sz="1000">
                        <a:latin typeface="Segoe UI"/>
                        <a:cs typeface="Segoe UI"/>
                      </a:endParaRPr>
                    </a:p>
                  </a:txBody>
                  <a:tcPr marL="0" marR="0" marT="1270" marB="0"/>
                </a:tc>
                <a:tc>
                  <a:txBody>
                    <a:bodyPr/>
                    <a:lstStyle/>
                    <a:p>
                      <a:pPr marR="86360" algn="ctr">
                        <a:lnSpc>
                          <a:spcPts val="1090"/>
                        </a:lnSpc>
                        <a:spcBef>
                          <a:spcPts val="10"/>
                        </a:spcBef>
                      </a:pPr>
                      <a:r>
                        <a:rPr sz="1000" spc="-10" dirty="0">
                          <a:latin typeface="Segoe UI"/>
                          <a:cs typeface="Segoe UI"/>
                        </a:rPr>
                        <a:t>CCCPPF</a:t>
                      </a:r>
                      <a:endParaRPr sz="1000">
                        <a:latin typeface="Segoe UI"/>
                        <a:cs typeface="Segoe UI"/>
                      </a:endParaRPr>
                    </a:p>
                  </a:txBody>
                  <a:tcPr marL="0" marR="0" marT="1270" marB="0"/>
                </a:tc>
                <a:tc>
                  <a:txBody>
                    <a:bodyPr/>
                    <a:lstStyle/>
                    <a:p>
                      <a:pPr marL="6350" algn="ctr">
                        <a:lnSpc>
                          <a:spcPts val="1090"/>
                        </a:lnSpc>
                        <a:spcBef>
                          <a:spcPts val="10"/>
                        </a:spcBef>
                      </a:pPr>
                      <a:r>
                        <a:rPr sz="1000" spc="-10" dirty="0">
                          <a:latin typeface="Segoe UI"/>
                          <a:cs typeface="Segoe UI"/>
                        </a:rPr>
                        <a:t>MTCS</a:t>
                      </a:r>
                      <a:r>
                        <a:rPr sz="1000" spc="5" dirty="0">
                          <a:latin typeface="Segoe UI"/>
                          <a:cs typeface="Segoe UI"/>
                        </a:rPr>
                        <a:t> </a:t>
                      </a:r>
                      <a:r>
                        <a:rPr sz="1000" spc="-5" dirty="0">
                          <a:latin typeface="Segoe UI"/>
                          <a:cs typeface="Segoe UI"/>
                        </a:rPr>
                        <a:t>Level</a:t>
                      </a:r>
                      <a:r>
                        <a:rPr sz="1000" spc="-15" dirty="0">
                          <a:latin typeface="Segoe UI"/>
                          <a:cs typeface="Segoe UI"/>
                        </a:rPr>
                        <a:t> </a:t>
                      </a:r>
                      <a:r>
                        <a:rPr sz="1000" spc="-5" dirty="0">
                          <a:latin typeface="Segoe UI"/>
                          <a:cs typeface="Segoe UI"/>
                        </a:rPr>
                        <a:t>3</a:t>
                      </a:r>
                      <a:endParaRPr sz="1000">
                        <a:latin typeface="Segoe UI"/>
                        <a:cs typeface="Segoe UI"/>
                      </a:endParaRPr>
                    </a:p>
                  </a:txBody>
                  <a:tcPr marL="0" marR="0" marT="1270" marB="0"/>
                </a:tc>
                <a:tc>
                  <a:txBody>
                    <a:bodyPr/>
                    <a:lstStyle/>
                    <a:p>
                      <a:pPr marL="95885" algn="ctr">
                        <a:lnSpc>
                          <a:spcPts val="1090"/>
                        </a:lnSpc>
                        <a:spcBef>
                          <a:spcPts val="10"/>
                        </a:spcBef>
                      </a:pPr>
                      <a:r>
                        <a:rPr sz="1000" spc="-5" dirty="0">
                          <a:latin typeface="Segoe UI"/>
                          <a:cs typeface="Segoe UI"/>
                        </a:rPr>
                        <a:t>Signals</a:t>
                      </a:r>
                      <a:endParaRPr sz="1000">
                        <a:latin typeface="Segoe UI"/>
                        <a:cs typeface="Segoe UI"/>
                      </a:endParaRPr>
                    </a:p>
                  </a:txBody>
                  <a:tcPr marL="0" marR="0" marT="1270" marB="0"/>
                </a:tc>
                <a:tc>
                  <a:txBody>
                    <a:bodyPr/>
                    <a:lstStyle/>
                    <a:p>
                      <a:pPr marL="22860" algn="ctr">
                        <a:lnSpc>
                          <a:spcPts val="1090"/>
                        </a:lnSpc>
                        <a:spcBef>
                          <a:spcPts val="10"/>
                        </a:spcBef>
                      </a:pPr>
                      <a:r>
                        <a:rPr sz="1000" spc="-10" dirty="0">
                          <a:latin typeface="Segoe UI"/>
                          <a:cs typeface="Segoe UI"/>
                        </a:rPr>
                        <a:t>GCIO</a:t>
                      </a:r>
                      <a:endParaRPr sz="1000">
                        <a:latin typeface="Segoe UI"/>
                        <a:cs typeface="Segoe UI"/>
                      </a:endParaRPr>
                    </a:p>
                  </a:txBody>
                  <a:tcPr marL="0" marR="0" marT="1270" marB="0"/>
                </a:tc>
                <a:tc>
                  <a:txBody>
                    <a:bodyPr/>
                    <a:lstStyle/>
                    <a:p>
                      <a:pPr marR="15875" algn="ctr">
                        <a:lnSpc>
                          <a:spcPts val="1090"/>
                        </a:lnSpc>
                        <a:spcBef>
                          <a:spcPts val="10"/>
                        </a:spcBef>
                      </a:pPr>
                      <a:r>
                        <a:rPr sz="1000" spc="-10" dirty="0">
                          <a:latin typeface="Segoe UI"/>
                          <a:cs typeface="Segoe UI"/>
                        </a:rPr>
                        <a:t>Financial</a:t>
                      </a:r>
                      <a:r>
                        <a:rPr sz="1000" spc="-20" dirty="0">
                          <a:latin typeface="Segoe UI"/>
                          <a:cs typeface="Segoe UI"/>
                        </a:rPr>
                        <a:t> </a:t>
                      </a:r>
                      <a:r>
                        <a:rPr sz="1000" spc="-5" dirty="0">
                          <a:latin typeface="Segoe UI"/>
                          <a:cs typeface="Segoe UI"/>
                        </a:rPr>
                        <a:t>Services</a:t>
                      </a:r>
                      <a:endParaRPr sz="1000">
                        <a:latin typeface="Segoe UI"/>
                        <a:cs typeface="Segoe UI"/>
                      </a:endParaRPr>
                    </a:p>
                  </a:txBody>
                  <a:tcPr marL="0" marR="0" marT="1270" marB="0"/>
                </a:tc>
                <a:tc>
                  <a:txBody>
                    <a:bodyPr/>
                    <a:lstStyle/>
                    <a:p>
                      <a:pPr marL="120650" algn="ctr">
                        <a:lnSpc>
                          <a:spcPts val="1090"/>
                        </a:lnSpc>
                        <a:spcBef>
                          <a:spcPts val="10"/>
                        </a:spcBef>
                      </a:pPr>
                      <a:r>
                        <a:rPr sz="1000" spc="-10" dirty="0">
                          <a:latin typeface="Segoe UI"/>
                          <a:cs typeface="Segoe UI"/>
                        </a:rPr>
                        <a:t>IAF</a:t>
                      </a:r>
                      <a:endParaRPr sz="1000">
                        <a:latin typeface="Segoe UI"/>
                        <a:cs typeface="Segoe UI"/>
                      </a:endParaRPr>
                    </a:p>
                  </a:txBody>
                  <a:tcPr marL="0" marR="0" marT="1270" marB="0"/>
                </a:tc>
                <a:extLst>
                  <a:ext uri="{0D108BD9-81ED-4DB2-BD59-A6C34878D82A}">
                    <a16:rowId xmlns:a16="http://schemas.microsoft.com/office/drawing/2014/main" val="10001"/>
                  </a:ext>
                </a:extLst>
              </a:tr>
              <a:tr h="160436">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R="104775" algn="r">
                        <a:lnSpc>
                          <a:spcPts val="1150"/>
                        </a:lnSpc>
                        <a:spcBef>
                          <a:spcPts val="10"/>
                        </a:spcBef>
                      </a:pPr>
                      <a:r>
                        <a:rPr sz="1000" spc="-5" dirty="0">
                          <a:latin typeface="Segoe UI"/>
                          <a:cs typeface="Segoe UI"/>
                        </a:rPr>
                        <a:t>G-Cloud</a:t>
                      </a:r>
                      <a:endParaRPr sz="1000">
                        <a:latin typeface="Segoe UI"/>
                        <a:cs typeface="Segoe UI"/>
                      </a:endParaRPr>
                    </a:p>
                  </a:txBody>
                  <a:tcPr marL="0" marR="0" marT="1270" marB="0"/>
                </a:tc>
                <a:tc>
                  <a:txBody>
                    <a:bodyPr/>
                    <a:lstStyle/>
                    <a:p>
                      <a:pPr marL="55244" algn="ctr">
                        <a:lnSpc>
                          <a:spcPts val="1150"/>
                        </a:lnSpc>
                        <a:spcBef>
                          <a:spcPts val="10"/>
                        </a:spcBef>
                      </a:pPr>
                      <a:r>
                        <a:rPr sz="1000" spc="-10" dirty="0">
                          <a:latin typeface="Segoe UI"/>
                          <a:cs typeface="Segoe UI"/>
                        </a:rPr>
                        <a:t>Scheme</a:t>
                      </a:r>
                      <a:endParaRPr sz="1000">
                        <a:latin typeface="Segoe UI"/>
                        <a:cs typeface="Segoe UI"/>
                      </a:endParaRPr>
                    </a:p>
                  </a:txBody>
                  <a:tcPr marL="0" marR="0" marT="127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L="95885" algn="ctr">
                        <a:lnSpc>
                          <a:spcPts val="1150"/>
                        </a:lnSpc>
                        <a:spcBef>
                          <a:spcPts val="10"/>
                        </a:spcBef>
                      </a:pPr>
                      <a:r>
                        <a:rPr sz="1000" spc="-5" dirty="0">
                          <a:latin typeface="Segoe UI"/>
                          <a:cs typeface="Segoe UI"/>
                        </a:rPr>
                        <a:t>Directorate</a:t>
                      </a:r>
                      <a:endParaRPr sz="1000">
                        <a:latin typeface="Segoe UI"/>
                        <a:cs typeface="Segoe UI"/>
                      </a:endParaRPr>
                    </a:p>
                  </a:txBody>
                  <a:tcPr marL="0" marR="0" marT="127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2"/>
                  </a:ext>
                </a:extLst>
              </a:tr>
            </a:tbl>
          </a:graphicData>
        </a:graphic>
      </p:graphicFrame>
      <p:pic>
        <p:nvPicPr>
          <p:cNvPr id="16" name="object 16"/>
          <p:cNvPicPr/>
          <p:nvPr/>
        </p:nvPicPr>
        <p:blipFill>
          <a:blip r:embed="rId12" cstate="print"/>
          <a:stretch>
            <a:fillRect/>
          </a:stretch>
        </p:blipFill>
        <p:spPr>
          <a:xfrm>
            <a:off x="2661726" y="5057140"/>
            <a:ext cx="573314" cy="588772"/>
          </a:xfrm>
          <a:prstGeom prst="rect">
            <a:avLst/>
          </a:prstGeom>
        </p:spPr>
      </p:pic>
      <p:pic>
        <p:nvPicPr>
          <p:cNvPr id="17" name="object 17"/>
          <p:cNvPicPr/>
          <p:nvPr/>
        </p:nvPicPr>
        <p:blipFill>
          <a:blip r:embed="rId13" cstate="print"/>
          <a:stretch>
            <a:fillRect/>
          </a:stretch>
        </p:blipFill>
        <p:spPr>
          <a:xfrm>
            <a:off x="3483864" y="5141976"/>
            <a:ext cx="641603" cy="420624"/>
          </a:xfrm>
          <a:prstGeom prst="rect">
            <a:avLst/>
          </a:prstGeom>
        </p:spPr>
      </p:pic>
      <p:pic>
        <p:nvPicPr>
          <p:cNvPr id="18" name="object 18"/>
          <p:cNvPicPr/>
          <p:nvPr/>
        </p:nvPicPr>
        <p:blipFill>
          <a:blip r:embed="rId14" cstate="print"/>
          <a:stretch>
            <a:fillRect/>
          </a:stretch>
        </p:blipFill>
        <p:spPr>
          <a:xfrm>
            <a:off x="5141976" y="5116067"/>
            <a:ext cx="754379" cy="472440"/>
          </a:xfrm>
          <a:prstGeom prst="rect">
            <a:avLst/>
          </a:prstGeom>
        </p:spPr>
      </p:pic>
      <p:pic>
        <p:nvPicPr>
          <p:cNvPr id="19" name="object 19"/>
          <p:cNvPicPr/>
          <p:nvPr/>
        </p:nvPicPr>
        <p:blipFill>
          <a:blip r:embed="rId15" cstate="print"/>
          <a:stretch>
            <a:fillRect/>
          </a:stretch>
        </p:blipFill>
        <p:spPr>
          <a:xfrm>
            <a:off x="4364735" y="5081015"/>
            <a:ext cx="537972" cy="542543"/>
          </a:xfrm>
          <a:prstGeom prst="rect">
            <a:avLst/>
          </a:prstGeom>
        </p:spPr>
      </p:pic>
      <p:pic>
        <p:nvPicPr>
          <p:cNvPr id="20" name="object 20"/>
          <p:cNvPicPr/>
          <p:nvPr/>
        </p:nvPicPr>
        <p:blipFill>
          <a:blip r:embed="rId16" cstate="print"/>
          <a:stretch>
            <a:fillRect/>
          </a:stretch>
        </p:blipFill>
        <p:spPr>
          <a:xfrm>
            <a:off x="637031" y="5047488"/>
            <a:ext cx="871728" cy="608076"/>
          </a:xfrm>
          <a:prstGeom prst="rect">
            <a:avLst/>
          </a:prstGeom>
        </p:spPr>
      </p:pic>
      <p:pic>
        <p:nvPicPr>
          <p:cNvPr id="21" name="object 21"/>
          <p:cNvPicPr/>
          <p:nvPr/>
        </p:nvPicPr>
        <p:blipFill>
          <a:blip r:embed="rId17" cstate="print"/>
          <a:stretch>
            <a:fillRect/>
          </a:stretch>
        </p:blipFill>
        <p:spPr>
          <a:xfrm>
            <a:off x="1746504" y="5216652"/>
            <a:ext cx="656844" cy="271272"/>
          </a:xfrm>
          <a:prstGeom prst="rect">
            <a:avLst/>
          </a:prstGeom>
        </p:spPr>
      </p:pic>
      <p:pic>
        <p:nvPicPr>
          <p:cNvPr id="22" name="object 22"/>
          <p:cNvPicPr/>
          <p:nvPr/>
        </p:nvPicPr>
        <p:blipFill>
          <a:blip r:embed="rId18" cstate="print"/>
          <a:stretch>
            <a:fillRect/>
          </a:stretch>
        </p:blipFill>
        <p:spPr>
          <a:xfrm>
            <a:off x="10700477" y="5021987"/>
            <a:ext cx="702090" cy="668628"/>
          </a:xfrm>
          <a:prstGeom prst="rect">
            <a:avLst/>
          </a:prstGeom>
        </p:spPr>
      </p:pic>
      <p:pic>
        <p:nvPicPr>
          <p:cNvPr id="23" name="object 23"/>
          <p:cNvPicPr/>
          <p:nvPr/>
        </p:nvPicPr>
        <p:blipFill>
          <a:blip r:embed="rId19" cstate="print"/>
          <a:stretch>
            <a:fillRect/>
          </a:stretch>
        </p:blipFill>
        <p:spPr>
          <a:xfrm>
            <a:off x="10611360" y="1840171"/>
            <a:ext cx="880274" cy="436538"/>
          </a:xfrm>
          <a:prstGeom prst="rect">
            <a:avLst/>
          </a:prstGeom>
        </p:spPr>
      </p:pic>
      <p:pic>
        <p:nvPicPr>
          <p:cNvPr id="24" name="object 24"/>
          <p:cNvPicPr/>
          <p:nvPr/>
        </p:nvPicPr>
        <p:blipFill>
          <a:blip r:embed="rId20" cstate="print"/>
          <a:stretch>
            <a:fillRect/>
          </a:stretch>
        </p:blipFill>
        <p:spPr>
          <a:xfrm>
            <a:off x="9589007" y="3425952"/>
            <a:ext cx="675131" cy="673608"/>
          </a:xfrm>
          <a:prstGeom prst="rect">
            <a:avLst/>
          </a:prstGeom>
        </p:spPr>
      </p:pic>
      <p:pic>
        <p:nvPicPr>
          <p:cNvPr id="25" name="object 25"/>
          <p:cNvPicPr/>
          <p:nvPr/>
        </p:nvPicPr>
        <p:blipFill>
          <a:blip r:embed="rId21" cstate="print"/>
          <a:stretch>
            <a:fillRect/>
          </a:stretch>
        </p:blipFill>
        <p:spPr>
          <a:xfrm>
            <a:off x="9653383" y="5211664"/>
            <a:ext cx="769357" cy="281247"/>
          </a:xfrm>
          <a:prstGeom prst="rect">
            <a:avLst/>
          </a:prstGeom>
        </p:spPr>
      </p:pic>
      <p:pic>
        <p:nvPicPr>
          <p:cNvPr id="26" name="object 26"/>
          <p:cNvPicPr/>
          <p:nvPr/>
        </p:nvPicPr>
        <p:blipFill>
          <a:blip r:embed="rId22" cstate="print"/>
          <a:stretch>
            <a:fillRect/>
          </a:stretch>
        </p:blipFill>
        <p:spPr>
          <a:xfrm>
            <a:off x="637402" y="3529584"/>
            <a:ext cx="880558" cy="456628"/>
          </a:xfrm>
          <a:prstGeom prst="rect">
            <a:avLst/>
          </a:prstGeom>
        </p:spPr>
      </p:pic>
      <p:pic>
        <p:nvPicPr>
          <p:cNvPr id="27" name="object 27"/>
          <p:cNvPicPr/>
          <p:nvPr/>
        </p:nvPicPr>
        <p:blipFill>
          <a:blip r:embed="rId23" cstate="print"/>
          <a:stretch>
            <a:fillRect/>
          </a:stretch>
        </p:blipFill>
        <p:spPr>
          <a:xfrm>
            <a:off x="3052572" y="3418332"/>
            <a:ext cx="757427" cy="688847"/>
          </a:xfrm>
          <a:prstGeom prst="rect">
            <a:avLst/>
          </a:prstGeom>
        </p:spPr>
      </p:pic>
      <p:pic>
        <p:nvPicPr>
          <p:cNvPr id="28" name="object 28"/>
          <p:cNvPicPr/>
          <p:nvPr/>
        </p:nvPicPr>
        <p:blipFill>
          <a:blip r:embed="rId24" cstate="print"/>
          <a:stretch>
            <a:fillRect/>
          </a:stretch>
        </p:blipFill>
        <p:spPr>
          <a:xfrm>
            <a:off x="4136326" y="3589020"/>
            <a:ext cx="880681" cy="357123"/>
          </a:xfrm>
          <a:prstGeom prst="rect">
            <a:avLst/>
          </a:prstGeom>
        </p:spPr>
      </p:pic>
      <p:pic>
        <p:nvPicPr>
          <p:cNvPr id="29" name="object 29"/>
          <p:cNvPicPr/>
          <p:nvPr/>
        </p:nvPicPr>
        <p:blipFill>
          <a:blip r:embed="rId25" cstate="print"/>
          <a:stretch>
            <a:fillRect/>
          </a:stretch>
        </p:blipFill>
        <p:spPr>
          <a:xfrm>
            <a:off x="6524243" y="3424428"/>
            <a:ext cx="675131" cy="676656"/>
          </a:xfrm>
          <a:prstGeom prst="rect">
            <a:avLst/>
          </a:prstGeom>
        </p:spPr>
      </p:pic>
      <p:pic>
        <p:nvPicPr>
          <p:cNvPr id="30" name="object 30"/>
          <p:cNvPicPr/>
          <p:nvPr/>
        </p:nvPicPr>
        <p:blipFill>
          <a:blip r:embed="rId26" cstate="print"/>
          <a:stretch>
            <a:fillRect/>
          </a:stretch>
        </p:blipFill>
        <p:spPr>
          <a:xfrm>
            <a:off x="5376671" y="3416808"/>
            <a:ext cx="690372" cy="691895"/>
          </a:xfrm>
          <a:prstGeom prst="rect">
            <a:avLst/>
          </a:prstGeom>
        </p:spPr>
      </p:pic>
      <p:pic>
        <p:nvPicPr>
          <p:cNvPr id="31" name="object 31"/>
          <p:cNvPicPr/>
          <p:nvPr/>
        </p:nvPicPr>
        <p:blipFill>
          <a:blip r:embed="rId27" cstate="print"/>
          <a:stretch>
            <a:fillRect/>
          </a:stretch>
        </p:blipFill>
        <p:spPr>
          <a:xfrm>
            <a:off x="7589993" y="3431864"/>
            <a:ext cx="692472" cy="671372"/>
          </a:xfrm>
          <a:prstGeom prst="rect">
            <a:avLst/>
          </a:prstGeom>
        </p:spPr>
      </p:pic>
      <p:pic>
        <p:nvPicPr>
          <p:cNvPr id="32" name="object 32"/>
          <p:cNvPicPr/>
          <p:nvPr/>
        </p:nvPicPr>
        <p:blipFill>
          <a:blip r:embed="rId28" cstate="print"/>
          <a:stretch>
            <a:fillRect/>
          </a:stretch>
        </p:blipFill>
        <p:spPr>
          <a:xfrm>
            <a:off x="7540094" y="5126713"/>
            <a:ext cx="725216" cy="460748"/>
          </a:xfrm>
          <a:prstGeom prst="rect">
            <a:avLst/>
          </a:prstGeom>
        </p:spPr>
      </p:pic>
      <p:pic>
        <p:nvPicPr>
          <p:cNvPr id="33" name="object 33"/>
          <p:cNvPicPr/>
          <p:nvPr/>
        </p:nvPicPr>
        <p:blipFill>
          <a:blip r:embed="rId29" cstate="print"/>
          <a:stretch>
            <a:fillRect/>
          </a:stretch>
        </p:blipFill>
        <p:spPr>
          <a:xfrm>
            <a:off x="8705715" y="5087932"/>
            <a:ext cx="517980" cy="528710"/>
          </a:xfrm>
          <a:prstGeom prst="rect">
            <a:avLst/>
          </a:prstGeom>
        </p:spPr>
      </p:pic>
      <p:sp>
        <p:nvSpPr>
          <p:cNvPr id="34" name="object 34"/>
          <p:cNvSpPr txBox="1">
            <a:spLocks noGrp="1"/>
          </p:cNvSpPr>
          <p:nvPr>
            <p:ph type="title"/>
          </p:nvPr>
        </p:nvSpPr>
        <p:spPr>
          <a:xfrm>
            <a:off x="413715" y="312166"/>
            <a:ext cx="5158105" cy="543560"/>
          </a:xfrm>
          <a:prstGeom prst="rect">
            <a:avLst/>
          </a:prstGeom>
        </p:spPr>
        <p:txBody>
          <a:bodyPr vert="horz" wrap="square" lIns="0" tIns="12065" rIns="0" bIns="0" rtlCol="0">
            <a:spAutoFit/>
          </a:bodyPr>
          <a:lstStyle/>
          <a:p>
            <a:pPr marL="12700">
              <a:lnSpc>
                <a:spcPct val="100000"/>
              </a:lnSpc>
              <a:spcBef>
                <a:spcPts val="95"/>
              </a:spcBef>
            </a:pPr>
            <a:r>
              <a:rPr sz="3400" b="0" spc="-160" dirty="0">
                <a:solidFill>
                  <a:srgbClr val="0078D3"/>
                </a:solidFill>
                <a:latin typeface="Segoe UI Semibold"/>
                <a:cs typeface="Segoe UI Semibold"/>
              </a:rPr>
              <a:t>I</a:t>
            </a:r>
            <a:r>
              <a:rPr sz="3400" b="0" spc="-150" dirty="0">
                <a:solidFill>
                  <a:srgbClr val="0078D3"/>
                </a:solidFill>
                <a:latin typeface="Segoe UI Semibold"/>
                <a:cs typeface="Segoe UI Semibold"/>
              </a:rPr>
              <a:t>n</a:t>
            </a:r>
            <a:r>
              <a:rPr sz="3400" b="0" spc="-145" dirty="0">
                <a:solidFill>
                  <a:srgbClr val="0078D3"/>
                </a:solidFill>
                <a:latin typeface="Segoe UI Semibold"/>
                <a:cs typeface="Segoe UI Semibold"/>
              </a:rPr>
              <a:t>d</a:t>
            </a:r>
            <a:r>
              <a:rPr sz="3400" b="0" spc="-150" dirty="0">
                <a:solidFill>
                  <a:srgbClr val="0078D3"/>
                </a:solidFill>
                <a:latin typeface="Segoe UI Semibold"/>
                <a:cs typeface="Segoe UI Semibold"/>
              </a:rPr>
              <a:t>us</a:t>
            </a:r>
            <a:r>
              <a:rPr sz="3400" b="0" spc="-155" dirty="0">
                <a:solidFill>
                  <a:srgbClr val="0078D3"/>
                </a:solidFill>
                <a:latin typeface="Segoe UI Semibold"/>
                <a:cs typeface="Segoe UI Semibold"/>
              </a:rPr>
              <a:t>t</a:t>
            </a:r>
            <a:r>
              <a:rPr sz="3400" b="0" spc="-10" dirty="0">
                <a:solidFill>
                  <a:srgbClr val="0078D3"/>
                </a:solidFill>
                <a:latin typeface="Segoe UI Semibold"/>
                <a:cs typeface="Segoe UI Semibold"/>
              </a:rPr>
              <a:t>r</a:t>
            </a:r>
            <a:r>
              <a:rPr sz="3400" b="0" spc="-160" dirty="0">
                <a:solidFill>
                  <a:srgbClr val="0078D3"/>
                </a:solidFill>
                <a:latin typeface="Segoe UI Semibold"/>
                <a:cs typeface="Segoe UI Semibold"/>
              </a:rPr>
              <a:t>y</a:t>
            </a:r>
            <a:r>
              <a:rPr sz="3400" b="0" spc="-150" dirty="0">
                <a:solidFill>
                  <a:srgbClr val="0078D3"/>
                </a:solidFill>
                <a:latin typeface="Segoe UI Semibold"/>
                <a:cs typeface="Segoe UI Semibold"/>
              </a:rPr>
              <a:t>-l</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ad</a:t>
            </a:r>
            <a:r>
              <a:rPr sz="3400" b="0" spc="-150" dirty="0">
                <a:solidFill>
                  <a:srgbClr val="0078D3"/>
                </a:solidFill>
                <a:latin typeface="Segoe UI Semibold"/>
                <a:cs typeface="Segoe UI Semibold"/>
              </a:rPr>
              <a:t>in</a:t>
            </a:r>
            <a:r>
              <a:rPr sz="3400" b="0" spc="-5" dirty="0">
                <a:solidFill>
                  <a:srgbClr val="0078D3"/>
                </a:solidFill>
                <a:latin typeface="Segoe UI Semibold"/>
                <a:cs typeface="Segoe UI Semibold"/>
              </a:rPr>
              <a:t>g</a:t>
            </a:r>
            <a:r>
              <a:rPr sz="3400" b="0" spc="-305" dirty="0">
                <a:solidFill>
                  <a:srgbClr val="0078D3"/>
                </a:solidFill>
                <a:latin typeface="Segoe UI Semibold"/>
                <a:cs typeface="Segoe UI Semibold"/>
              </a:rPr>
              <a:t> </a:t>
            </a:r>
            <a:r>
              <a:rPr sz="3400" b="0" spc="-150" dirty="0">
                <a:solidFill>
                  <a:srgbClr val="0078D3"/>
                </a:solidFill>
                <a:latin typeface="Segoe UI Semibold"/>
                <a:cs typeface="Segoe UI Semibold"/>
              </a:rPr>
              <a:t>co</a:t>
            </a:r>
            <a:r>
              <a:rPr sz="3400" b="0" spc="-145" dirty="0">
                <a:solidFill>
                  <a:srgbClr val="0078D3"/>
                </a:solidFill>
                <a:latin typeface="Segoe UI Semibold"/>
                <a:cs typeface="Segoe UI Semibold"/>
              </a:rPr>
              <a:t>mp</a:t>
            </a:r>
            <a:r>
              <a:rPr sz="3400" b="0" spc="-150" dirty="0">
                <a:solidFill>
                  <a:srgbClr val="0078D3"/>
                </a:solidFill>
                <a:latin typeface="Segoe UI Semibold"/>
                <a:cs typeface="Segoe UI Semibold"/>
              </a:rPr>
              <a:t>li</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nc</a:t>
            </a:r>
            <a:r>
              <a:rPr sz="3400" b="0" spc="-5" dirty="0">
                <a:solidFill>
                  <a:srgbClr val="0078D3"/>
                </a:solidFill>
                <a:latin typeface="Segoe UI Semibold"/>
                <a:cs typeface="Segoe UI Semibold"/>
              </a:rPr>
              <a:t>e</a:t>
            </a:r>
            <a:endParaRPr sz="3400">
              <a:latin typeface="Segoe UI Semibold"/>
              <a:cs typeface="Segoe UI Semibold"/>
            </a:endParaRPr>
          </a:p>
        </p:txBody>
      </p:sp>
      <p:grpSp>
        <p:nvGrpSpPr>
          <p:cNvPr id="35" name="object 35"/>
          <p:cNvGrpSpPr/>
          <p:nvPr/>
        </p:nvGrpSpPr>
        <p:grpSpPr>
          <a:xfrm>
            <a:off x="0" y="0"/>
            <a:ext cx="12192000" cy="287020"/>
            <a:chOff x="0" y="0"/>
            <a:chExt cx="12192000" cy="287020"/>
          </a:xfrm>
        </p:grpSpPr>
        <p:sp>
          <p:nvSpPr>
            <p:cNvPr id="36" name="object 36"/>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37" name="object 37"/>
            <p:cNvPicPr/>
            <p:nvPr/>
          </p:nvPicPr>
          <p:blipFill>
            <a:blip r:embed="rId30" cstate="print"/>
            <a:stretch>
              <a:fillRect/>
            </a:stretch>
          </p:blipFill>
          <p:spPr>
            <a:xfrm>
              <a:off x="189649" y="87884"/>
              <a:ext cx="3007702" cy="124714"/>
            </a:xfrm>
            <a:prstGeom prst="rect">
              <a:avLst/>
            </a:prstGeom>
          </p:spPr>
        </p:pic>
      </p:grpSp>
    </p:spTree>
    <p:extLst>
      <p:ext uri="{BB962C8B-B14F-4D97-AF65-F5344CB8AC3E}">
        <p14:creationId xmlns:p14="http://schemas.microsoft.com/office/powerpoint/2010/main" val="36648553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2561"/>
            <a:ext cx="5017770" cy="574040"/>
          </a:xfrm>
          <a:prstGeom prst="rect">
            <a:avLst/>
          </a:prstGeom>
        </p:spPr>
        <p:txBody>
          <a:bodyPr vert="horz" wrap="square" lIns="0" tIns="12700" rIns="0" bIns="0" rtlCol="0">
            <a:spAutoFit/>
          </a:bodyPr>
          <a:lstStyle/>
          <a:p>
            <a:pPr marL="12700">
              <a:lnSpc>
                <a:spcPct val="100000"/>
              </a:lnSpc>
              <a:spcBef>
                <a:spcPts val="100"/>
              </a:spcBef>
            </a:pPr>
            <a:r>
              <a:rPr sz="3600" b="0" spc="-10" dirty="0">
                <a:latin typeface="Segoe UI Semibold"/>
                <a:cs typeface="Segoe UI Semibold"/>
              </a:rPr>
              <a:t>Comprehensive</a:t>
            </a:r>
            <a:r>
              <a:rPr sz="3600" b="0" spc="-35" dirty="0">
                <a:latin typeface="Segoe UI Semibold"/>
                <a:cs typeface="Segoe UI Semibold"/>
              </a:rPr>
              <a:t> </a:t>
            </a:r>
            <a:r>
              <a:rPr sz="3600" b="0" spc="-10" dirty="0">
                <a:latin typeface="Segoe UI Semibold"/>
                <a:cs typeface="Segoe UI Semibold"/>
              </a:rPr>
              <a:t>Security</a:t>
            </a:r>
            <a:endParaRPr sz="3600">
              <a:latin typeface="Segoe UI Semibold"/>
              <a:cs typeface="Segoe UI Semibold"/>
            </a:endParaRPr>
          </a:p>
        </p:txBody>
      </p:sp>
      <p:grpSp>
        <p:nvGrpSpPr>
          <p:cNvPr id="3" name="object 3"/>
          <p:cNvGrpSpPr/>
          <p:nvPr/>
        </p:nvGrpSpPr>
        <p:grpSpPr>
          <a:xfrm>
            <a:off x="588263" y="2492248"/>
            <a:ext cx="7084695" cy="289560"/>
            <a:chOff x="588263" y="2492248"/>
            <a:chExt cx="7084695" cy="289560"/>
          </a:xfrm>
        </p:grpSpPr>
        <p:sp>
          <p:nvSpPr>
            <p:cNvPr id="4" name="object 4"/>
            <p:cNvSpPr/>
            <p:nvPr/>
          </p:nvSpPr>
          <p:spPr>
            <a:xfrm>
              <a:off x="588263" y="2498598"/>
              <a:ext cx="7084695" cy="0"/>
            </a:xfrm>
            <a:custGeom>
              <a:avLst/>
              <a:gdLst/>
              <a:ahLst/>
              <a:cxnLst/>
              <a:rect l="l" t="t" r="r" b="b"/>
              <a:pathLst>
                <a:path w="7084695">
                  <a:moveTo>
                    <a:pt x="0" y="0"/>
                  </a:moveTo>
                  <a:lnTo>
                    <a:pt x="7084313" y="0"/>
                  </a:lnTo>
                </a:path>
              </a:pathLst>
            </a:custGeom>
            <a:ln w="12700">
              <a:solidFill>
                <a:srgbClr val="0078D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986016" y="2543251"/>
              <a:ext cx="435864" cy="238048"/>
            </a:xfrm>
            <a:prstGeom prst="rect">
              <a:avLst/>
            </a:prstGeom>
          </p:spPr>
        </p:pic>
      </p:grpSp>
      <p:grpSp>
        <p:nvGrpSpPr>
          <p:cNvPr id="6" name="object 6"/>
          <p:cNvGrpSpPr/>
          <p:nvPr/>
        </p:nvGrpSpPr>
        <p:grpSpPr>
          <a:xfrm>
            <a:off x="588263" y="3833621"/>
            <a:ext cx="7084695" cy="289560"/>
            <a:chOff x="588263" y="3833621"/>
            <a:chExt cx="7084695" cy="289560"/>
          </a:xfrm>
        </p:grpSpPr>
        <p:sp>
          <p:nvSpPr>
            <p:cNvPr id="7" name="object 7"/>
            <p:cNvSpPr/>
            <p:nvPr/>
          </p:nvSpPr>
          <p:spPr>
            <a:xfrm>
              <a:off x="588263" y="3839971"/>
              <a:ext cx="7084695" cy="0"/>
            </a:xfrm>
            <a:custGeom>
              <a:avLst/>
              <a:gdLst/>
              <a:ahLst/>
              <a:cxnLst/>
              <a:rect l="l" t="t" r="r" b="b"/>
              <a:pathLst>
                <a:path w="7084695">
                  <a:moveTo>
                    <a:pt x="0" y="0"/>
                  </a:moveTo>
                  <a:lnTo>
                    <a:pt x="7084313" y="0"/>
                  </a:lnTo>
                </a:path>
              </a:pathLst>
            </a:custGeom>
            <a:ln w="12700">
              <a:solidFill>
                <a:srgbClr val="0078D3"/>
              </a:solidFill>
            </a:ln>
          </p:spPr>
          <p:txBody>
            <a:bodyPr wrap="square" lIns="0" tIns="0" rIns="0" bIns="0" rtlCol="0"/>
            <a:lstStyle/>
            <a:p>
              <a:endParaRPr/>
            </a:p>
          </p:txBody>
        </p:sp>
        <p:pic>
          <p:nvPicPr>
            <p:cNvPr id="8" name="object 8"/>
            <p:cNvPicPr/>
            <p:nvPr/>
          </p:nvPicPr>
          <p:blipFill>
            <a:blip r:embed="rId2" cstate="print"/>
            <a:stretch>
              <a:fillRect/>
            </a:stretch>
          </p:blipFill>
          <p:spPr>
            <a:xfrm>
              <a:off x="6986016" y="3884929"/>
              <a:ext cx="435864" cy="237744"/>
            </a:xfrm>
            <a:prstGeom prst="rect">
              <a:avLst/>
            </a:prstGeom>
          </p:spPr>
        </p:pic>
      </p:grpSp>
      <p:grpSp>
        <p:nvGrpSpPr>
          <p:cNvPr id="9" name="object 9"/>
          <p:cNvGrpSpPr/>
          <p:nvPr/>
        </p:nvGrpSpPr>
        <p:grpSpPr>
          <a:xfrm>
            <a:off x="588263" y="4839589"/>
            <a:ext cx="7084695" cy="289560"/>
            <a:chOff x="588263" y="4839589"/>
            <a:chExt cx="7084695" cy="289560"/>
          </a:xfrm>
        </p:grpSpPr>
        <p:sp>
          <p:nvSpPr>
            <p:cNvPr id="10" name="object 10"/>
            <p:cNvSpPr/>
            <p:nvPr/>
          </p:nvSpPr>
          <p:spPr>
            <a:xfrm>
              <a:off x="588263" y="4845939"/>
              <a:ext cx="7084695" cy="0"/>
            </a:xfrm>
            <a:custGeom>
              <a:avLst/>
              <a:gdLst/>
              <a:ahLst/>
              <a:cxnLst/>
              <a:rect l="l" t="t" r="r" b="b"/>
              <a:pathLst>
                <a:path w="7084695">
                  <a:moveTo>
                    <a:pt x="0" y="0"/>
                  </a:moveTo>
                  <a:lnTo>
                    <a:pt x="7084313" y="0"/>
                  </a:lnTo>
                </a:path>
              </a:pathLst>
            </a:custGeom>
            <a:ln w="12700">
              <a:solidFill>
                <a:srgbClr val="0078D3"/>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6986016" y="4891151"/>
              <a:ext cx="435864" cy="237744"/>
            </a:xfrm>
            <a:prstGeom prst="rect">
              <a:avLst/>
            </a:prstGeom>
          </p:spPr>
        </p:pic>
      </p:grpSp>
      <p:grpSp>
        <p:nvGrpSpPr>
          <p:cNvPr id="12" name="object 12"/>
          <p:cNvGrpSpPr/>
          <p:nvPr/>
        </p:nvGrpSpPr>
        <p:grpSpPr>
          <a:xfrm>
            <a:off x="588263" y="5845632"/>
            <a:ext cx="7084695" cy="289560"/>
            <a:chOff x="588263" y="5845632"/>
            <a:chExt cx="7084695" cy="289560"/>
          </a:xfrm>
        </p:grpSpPr>
        <p:sp>
          <p:nvSpPr>
            <p:cNvPr id="13" name="object 13"/>
            <p:cNvSpPr/>
            <p:nvPr/>
          </p:nvSpPr>
          <p:spPr>
            <a:xfrm>
              <a:off x="588263" y="5851982"/>
              <a:ext cx="7084695" cy="0"/>
            </a:xfrm>
            <a:custGeom>
              <a:avLst/>
              <a:gdLst/>
              <a:ahLst/>
              <a:cxnLst/>
              <a:rect l="l" t="t" r="r" b="b"/>
              <a:pathLst>
                <a:path w="7084695">
                  <a:moveTo>
                    <a:pt x="0" y="0"/>
                  </a:moveTo>
                  <a:lnTo>
                    <a:pt x="7084313" y="0"/>
                  </a:lnTo>
                </a:path>
              </a:pathLst>
            </a:custGeom>
            <a:ln w="12700">
              <a:solidFill>
                <a:srgbClr val="0078D3"/>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6986016" y="5896965"/>
              <a:ext cx="435864" cy="238048"/>
            </a:xfrm>
            <a:prstGeom prst="rect">
              <a:avLst/>
            </a:prstGeom>
          </p:spPr>
        </p:pic>
      </p:grpSp>
      <p:sp>
        <p:nvSpPr>
          <p:cNvPr id="15" name="object 15"/>
          <p:cNvSpPr txBox="1"/>
          <p:nvPr/>
        </p:nvSpPr>
        <p:spPr>
          <a:xfrm>
            <a:off x="583501" y="1152461"/>
            <a:ext cx="7094220" cy="340360"/>
          </a:xfrm>
          <a:prstGeom prst="rect">
            <a:avLst/>
          </a:prstGeom>
          <a:solidFill>
            <a:srgbClr val="0078D3"/>
          </a:solidFill>
        </p:spPr>
        <p:txBody>
          <a:bodyPr vert="horz" wrap="square" lIns="0" tIns="45720" rIns="0" bIns="0" rtlCol="0">
            <a:spAutoFit/>
          </a:bodyPr>
          <a:lstStyle/>
          <a:p>
            <a:pPr marL="95885">
              <a:lnSpc>
                <a:spcPct val="100000"/>
              </a:lnSpc>
              <a:spcBef>
                <a:spcPts val="360"/>
              </a:spcBef>
              <a:tabLst>
                <a:tab pos="1706880" algn="l"/>
              </a:tabLst>
            </a:pPr>
            <a:r>
              <a:rPr sz="1300" b="1" spc="-5" dirty="0">
                <a:solidFill>
                  <a:srgbClr val="FFFFFF"/>
                </a:solidFill>
                <a:latin typeface="Segoe UI"/>
                <a:cs typeface="Segoe UI"/>
              </a:rPr>
              <a:t>Category	</a:t>
            </a:r>
            <a:r>
              <a:rPr sz="1300" b="1" spc="-10" dirty="0">
                <a:solidFill>
                  <a:srgbClr val="FFFFFF"/>
                </a:solidFill>
                <a:latin typeface="Segoe UI"/>
                <a:cs typeface="Segoe UI"/>
              </a:rPr>
              <a:t>Feature</a:t>
            </a:r>
            <a:endParaRPr sz="1300">
              <a:latin typeface="Segoe UI"/>
              <a:cs typeface="Segoe UI"/>
            </a:endParaRPr>
          </a:p>
        </p:txBody>
      </p:sp>
      <p:sp>
        <p:nvSpPr>
          <p:cNvPr id="16" name="object 16"/>
          <p:cNvSpPr txBox="1"/>
          <p:nvPr/>
        </p:nvSpPr>
        <p:spPr>
          <a:xfrm>
            <a:off x="667004" y="1872233"/>
            <a:ext cx="125031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egoe UI"/>
                <a:cs typeface="Segoe UI"/>
              </a:rPr>
              <a:t>Data</a:t>
            </a:r>
            <a:r>
              <a:rPr sz="1400" spc="-55" dirty="0">
                <a:latin typeface="Segoe UI"/>
                <a:cs typeface="Segoe UI"/>
              </a:rPr>
              <a:t> </a:t>
            </a:r>
            <a:r>
              <a:rPr sz="1400" spc="-5" dirty="0">
                <a:latin typeface="Segoe UI"/>
                <a:cs typeface="Segoe UI"/>
              </a:rPr>
              <a:t>Protection</a:t>
            </a:r>
            <a:endParaRPr sz="1400">
              <a:latin typeface="Segoe UI"/>
              <a:cs typeface="Segoe UI"/>
            </a:endParaRPr>
          </a:p>
        </p:txBody>
      </p:sp>
      <p:sp>
        <p:nvSpPr>
          <p:cNvPr id="17" name="object 17"/>
          <p:cNvSpPr txBox="1"/>
          <p:nvPr/>
        </p:nvSpPr>
        <p:spPr>
          <a:xfrm>
            <a:off x="2278126" y="1414881"/>
            <a:ext cx="2618740" cy="1032510"/>
          </a:xfrm>
          <a:prstGeom prst="rect">
            <a:avLst/>
          </a:prstGeom>
        </p:spPr>
        <p:txBody>
          <a:bodyPr vert="horz" wrap="square" lIns="0" tIns="134620" rIns="0" bIns="0" rtlCol="0">
            <a:spAutoFit/>
          </a:bodyPr>
          <a:lstStyle/>
          <a:p>
            <a:pPr marL="12700">
              <a:lnSpc>
                <a:spcPct val="100000"/>
              </a:lnSpc>
              <a:spcBef>
                <a:spcPts val="1060"/>
              </a:spcBef>
            </a:pPr>
            <a:r>
              <a:rPr sz="1400" dirty="0">
                <a:latin typeface="Segoe UI"/>
                <a:cs typeface="Segoe UI"/>
              </a:rPr>
              <a:t>Data</a:t>
            </a:r>
            <a:r>
              <a:rPr sz="1400" spc="-25" dirty="0">
                <a:latin typeface="Segoe UI"/>
                <a:cs typeface="Segoe UI"/>
              </a:rPr>
              <a:t> </a:t>
            </a:r>
            <a:r>
              <a:rPr sz="1400" spc="-5" dirty="0">
                <a:latin typeface="Segoe UI"/>
                <a:cs typeface="Segoe UI"/>
              </a:rPr>
              <a:t>in</a:t>
            </a:r>
            <a:r>
              <a:rPr sz="1400" spc="-25" dirty="0">
                <a:latin typeface="Segoe UI"/>
                <a:cs typeface="Segoe UI"/>
              </a:rPr>
              <a:t> </a:t>
            </a:r>
            <a:r>
              <a:rPr sz="1400" spc="-20" dirty="0">
                <a:latin typeface="Segoe UI"/>
                <a:cs typeface="Segoe UI"/>
              </a:rPr>
              <a:t>Transit</a:t>
            </a:r>
            <a:endParaRPr sz="1400">
              <a:latin typeface="Segoe UI"/>
              <a:cs typeface="Segoe UI"/>
            </a:endParaRPr>
          </a:p>
          <a:p>
            <a:pPr marL="12700">
              <a:lnSpc>
                <a:spcPct val="100000"/>
              </a:lnSpc>
              <a:spcBef>
                <a:spcPts val="965"/>
              </a:spcBef>
            </a:pPr>
            <a:r>
              <a:rPr sz="1400" dirty="0">
                <a:latin typeface="Segoe UI"/>
                <a:cs typeface="Segoe UI"/>
              </a:rPr>
              <a:t>Data</a:t>
            </a:r>
            <a:r>
              <a:rPr sz="1400" spc="-25" dirty="0">
                <a:latin typeface="Segoe UI"/>
                <a:cs typeface="Segoe UI"/>
              </a:rPr>
              <a:t> </a:t>
            </a:r>
            <a:r>
              <a:rPr sz="1400" spc="5" dirty="0">
                <a:latin typeface="Segoe UI"/>
                <a:cs typeface="Segoe UI"/>
              </a:rPr>
              <a:t>Encryption</a:t>
            </a:r>
            <a:r>
              <a:rPr sz="1400" spc="-40" dirty="0">
                <a:latin typeface="Segoe UI"/>
                <a:cs typeface="Segoe UI"/>
              </a:rPr>
              <a:t> </a:t>
            </a:r>
            <a:r>
              <a:rPr sz="1400" dirty="0">
                <a:latin typeface="Segoe UI"/>
                <a:cs typeface="Segoe UI"/>
              </a:rPr>
              <a:t>at</a:t>
            </a:r>
            <a:r>
              <a:rPr sz="1400" spc="-30" dirty="0">
                <a:latin typeface="Segoe UI"/>
                <a:cs typeface="Segoe UI"/>
              </a:rPr>
              <a:t> </a:t>
            </a:r>
            <a:r>
              <a:rPr sz="1400" spc="-10" dirty="0">
                <a:latin typeface="Segoe UI"/>
                <a:cs typeface="Segoe UI"/>
              </a:rPr>
              <a:t>Rest</a:t>
            </a:r>
            <a:endParaRPr sz="1400">
              <a:latin typeface="Segoe UI"/>
              <a:cs typeface="Segoe UI"/>
            </a:endParaRPr>
          </a:p>
          <a:p>
            <a:pPr marL="12700">
              <a:lnSpc>
                <a:spcPct val="100000"/>
              </a:lnSpc>
              <a:spcBef>
                <a:spcPts val="960"/>
              </a:spcBef>
            </a:pPr>
            <a:r>
              <a:rPr sz="1400" dirty="0">
                <a:latin typeface="Segoe UI"/>
                <a:cs typeface="Segoe UI"/>
              </a:rPr>
              <a:t>Data</a:t>
            </a:r>
            <a:r>
              <a:rPr sz="1400" spc="-10" dirty="0">
                <a:latin typeface="Segoe UI"/>
                <a:cs typeface="Segoe UI"/>
              </a:rPr>
              <a:t> </a:t>
            </a:r>
            <a:r>
              <a:rPr sz="1400" dirty="0">
                <a:latin typeface="Segoe UI"/>
                <a:cs typeface="Segoe UI"/>
              </a:rPr>
              <a:t>Discovery</a:t>
            </a:r>
            <a:r>
              <a:rPr sz="1400" spc="-5" dirty="0">
                <a:latin typeface="Segoe UI"/>
                <a:cs typeface="Segoe UI"/>
              </a:rPr>
              <a:t> </a:t>
            </a:r>
            <a:r>
              <a:rPr sz="1400" dirty="0">
                <a:latin typeface="Segoe UI"/>
                <a:cs typeface="Segoe UI"/>
              </a:rPr>
              <a:t>and</a:t>
            </a:r>
            <a:r>
              <a:rPr sz="1400" spc="-20" dirty="0">
                <a:latin typeface="Segoe UI"/>
                <a:cs typeface="Segoe UI"/>
              </a:rPr>
              <a:t> </a:t>
            </a:r>
            <a:r>
              <a:rPr sz="1400" spc="-5" dirty="0">
                <a:latin typeface="Segoe UI"/>
                <a:cs typeface="Segoe UI"/>
              </a:rPr>
              <a:t>Classification</a:t>
            </a:r>
            <a:endParaRPr sz="1400">
              <a:latin typeface="Segoe UI"/>
              <a:cs typeface="Segoe UI"/>
            </a:endParaRPr>
          </a:p>
        </p:txBody>
      </p:sp>
      <p:pic>
        <p:nvPicPr>
          <p:cNvPr id="18" name="object 18"/>
          <p:cNvPicPr/>
          <p:nvPr/>
        </p:nvPicPr>
        <p:blipFill>
          <a:blip r:embed="rId3" cstate="print"/>
          <a:stretch>
            <a:fillRect/>
          </a:stretch>
        </p:blipFill>
        <p:spPr>
          <a:xfrm>
            <a:off x="6970776" y="1520316"/>
            <a:ext cx="496824" cy="269748"/>
          </a:xfrm>
          <a:prstGeom prst="rect">
            <a:avLst/>
          </a:prstGeom>
        </p:spPr>
      </p:pic>
      <p:pic>
        <p:nvPicPr>
          <p:cNvPr id="19" name="object 19"/>
          <p:cNvPicPr/>
          <p:nvPr/>
        </p:nvPicPr>
        <p:blipFill>
          <a:blip r:embed="rId2" cstate="print"/>
          <a:stretch>
            <a:fillRect/>
          </a:stretch>
        </p:blipFill>
        <p:spPr>
          <a:xfrm>
            <a:off x="6986016" y="1872742"/>
            <a:ext cx="435864" cy="237743"/>
          </a:xfrm>
          <a:prstGeom prst="rect">
            <a:avLst/>
          </a:prstGeom>
        </p:spPr>
      </p:pic>
      <p:pic>
        <p:nvPicPr>
          <p:cNvPr id="20" name="object 20"/>
          <p:cNvPicPr/>
          <p:nvPr/>
        </p:nvPicPr>
        <p:blipFill>
          <a:blip r:embed="rId2" cstate="print"/>
          <a:stretch>
            <a:fillRect/>
          </a:stretch>
        </p:blipFill>
        <p:spPr>
          <a:xfrm>
            <a:off x="6986016" y="2208022"/>
            <a:ext cx="435864" cy="237743"/>
          </a:xfrm>
          <a:prstGeom prst="rect">
            <a:avLst/>
          </a:prstGeom>
        </p:spPr>
      </p:pic>
      <p:sp>
        <p:nvSpPr>
          <p:cNvPr id="21" name="object 21"/>
          <p:cNvSpPr txBox="1"/>
          <p:nvPr/>
        </p:nvSpPr>
        <p:spPr>
          <a:xfrm>
            <a:off x="667004" y="3045968"/>
            <a:ext cx="118364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egoe UI"/>
                <a:cs typeface="Segoe UI"/>
              </a:rPr>
              <a:t>Access</a:t>
            </a:r>
            <a:r>
              <a:rPr sz="1400" spc="-50" dirty="0">
                <a:latin typeface="Segoe UI"/>
                <a:cs typeface="Segoe UI"/>
              </a:rPr>
              <a:t> </a:t>
            </a:r>
            <a:r>
              <a:rPr sz="1400" spc="-5" dirty="0">
                <a:latin typeface="Segoe UI"/>
                <a:cs typeface="Segoe UI"/>
              </a:rPr>
              <a:t>Control</a:t>
            </a:r>
            <a:endParaRPr sz="1400">
              <a:latin typeface="Segoe UI"/>
              <a:cs typeface="Segoe UI"/>
            </a:endParaRPr>
          </a:p>
        </p:txBody>
      </p:sp>
      <p:sp>
        <p:nvSpPr>
          <p:cNvPr id="22" name="object 22"/>
          <p:cNvSpPr txBox="1"/>
          <p:nvPr/>
        </p:nvSpPr>
        <p:spPr>
          <a:xfrm>
            <a:off x="2278126" y="2421229"/>
            <a:ext cx="2825115" cy="1367790"/>
          </a:xfrm>
          <a:prstGeom prst="rect">
            <a:avLst/>
          </a:prstGeom>
        </p:spPr>
        <p:txBody>
          <a:bodyPr vert="horz" wrap="square" lIns="0" tIns="12065" rIns="0" bIns="0" rtlCol="0">
            <a:spAutoFit/>
          </a:bodyPr>
          <a:lstStyle/>
          <a:p>
            <a:pPr marL="12700" marR="5080">
              <a:lnSpc>
                <a:spcPct val="157300"/>
              </a:lnSpc>
              <a:spcBef>
                <a:spcPts val="95"/>
              </a:spcBef>
            </a:pPr>
            <a:r>
              <a:rPr sz="1400" dirty="0">
                <a:latin typeface="Segoe UI"/>
                <a:cs typeface="Segoe UI"/>
              </a:rPr>
              <a:t>Object</a:t>
            </a:r>
            <a:r>
              <a:rPr sz="1400" spc="5" dirty="0">
                <a:latin typeface="Segoe UI"/>
                <a:cs typeface="Segoe UI"/>
              </a:rPr>
              <a:t> </a:t>
            </a:r>
            <a:r>
              <a:rPr sz="1400" spc="-5" dirty="0">
                <a:latin typeface="Segoe UI"/>
                <a:cs typeface="Segoe UI"/>
              </a:rPr>
              <a:t>Level</a:t>
            </a:r>
            <a:r>
              <a:rPr sz="1400" spc="25" dirty="0">
                <a:latin typeface="Segoe UI"/>
                <a:cs typeface="Segoe UI"/>
              </a:rPr>
              <a:t> </a:t>
            </a:r>
            <a:r>
              <a:rPr sz="1400" spc="-5" dirty="0">
                <a:latin typeface="Segoe UI"/>
                <a:cs typeface="Segoe UI"/>
              </a:rPr>
              <a:t>Security</a:t>
            </a:r>
            <a:r>
              <a:rPr sz="1400" spc="10" dirty="0">
                <a:latin typeface="Segoe UI"/>
                <a:cs typeface="Segoe UI"/>
              </a:rPr>
              <a:t> </a:t>
            </a:r>
            <a:r>
              <a:rPr sz="1400" spc="-15" dirty="0">
                <a:latin typeface="Segoe UI"/>
                <a:cs typeface="Segoe UI"/>
              </a:rPr>
              <a:t>(Tables/Views) </a:t>
            </a:r>
            <a:r>
              <a:rPr sz="1400" spc="-365" dirty="0">
                <a:latin typeface="Segoe UI"/>
                <a:cs typeface="Segoe UI"/>
              </a:rPr>
              <a:t> </a:t>
            </a:r>
            <a:r>
              <a:rPr sz="1400" spc="-15" dirty="0">
                <a:latin typeface="Segoe UI"/>
                <a:cs typeface="Segoe UI"/>
              </a:rPr>
              <a:t>Row </a:t>
            </a:r>
            <a:r>
              <a:rPr sz="1400" spc="-5" dirty="0">
                <a:latin typeface="Segoe UI"/>
                <a:cs typeface="Segoe UI"/>
              </a:rPr>
              <a:t>Level</a:t>
            </a:r>
            <a:r>
              <a:rPr sz="1400" spc="15" dirty="0">
                <a:latin typeface="Segoe UI"/>
                <a:cs typeface="Segoe UI"/>
              </a:rPr>
              <a:t> </a:t>
            </a:r>
            <a:r>
              <a:rPr sz="1400" spc="-5" dirty="0">
                <a:latin typeface="Segoe UI"/>
                <a:cs typeface="Segoe UI"/>
              </a:rPr>
              <a:t>Security</a:t>
            </a:r>
            <a:endParaRPr sz="1400">
              <a:latin typeface="Segoe UI"/>
              <a:cs typeface="Segoe UI"/>
            </a:endParaRPr>
          </a:p>
          <a:p>
            <a:pPr marL="12700" marR="996315">
              <a:lnSpc>
                <a:spcPts val="2640"/>
              </a:lnSpc>
              <a:spcBef>
                <a:spcPts val="105"/>
              </a:spcBef>
            </a:pPr>
            <a:r>
              <a:rPr sz="1400" spc="-5" dirty="0">
                <a:latin typeface="Segoe UI"/>
                <a:cs typeface="Segoe UI"/>
              </a:rPr>
              <a:t>Column Level Security </a:t>
            </a:r>
            <a:r>
              <a:rPr sz="1400" dirty="0">
                <a:latin typeface="Segoe UI"/>
                <a:cs typeface="Segoe UI"/>
              </a:rPr>
              <a:t> Dynamic</a:t>
            </a:r>
            <a:r>
              <a:rPr sz="1400" spc="-75" dirty="0">
                <a:latin typeface="Segoe UI"/>
                <a:cs typeface="Segoe UI"/>
              </a:rPr>
              <a:t> </a:t>
            </a:r>
            <a:r>
              <a:rPr sz="1400" dirty="0">
                <a:latin typeface="Segoe UI"/>
                <a:cs typeface="Segoe UI"/>
              </a:rPr>
              <a:t>Data</a:t>
            </a:r>
            <a:r>
              <a:rPr sz="1400" spc="-45" dirty="0">
                <a:latin typeface="Segoe UI"/>
                <a:cs typeface="Segoe UI"/>
              </a:rPr>
              <a:t> </a:t>
            </a:r>
            <a:r>
              <a:rPr sz="1400" dirty="0">
                <a:latin typeface="Segoe UI"/>
                <a:cs typeface="Segoe UI"/>
              </a:rPr>
              <a:t>Masking</a:t>
            </a:r>
            <a:endParaRPr sz="1400">
              <a:latin typeface="Segoe UI"/>
              <a:cs typeface="Segoe UI"/>
            </a:endParaRPr>
          </a:p>
        </p:txBody>
      </p:sp>
      <p:pic>
        <p:nvPicPr>
          <p:cNvPr id="23" name="object 23"/>
          <p:cNvPicPr/>
          <p:nvPr/>
        </p:nvPicPr>
        <p:blipFill>
          <a:blip r:embed="rId2" cstate="print"/>
          <a:stretch>
            <a:fillRect/>
          </a:stretch>
        </p:blipFill>
        <p:spPr>
          <a:xfrm>
            <a:off x="6986016" y="2878835"/>
            <a:ext cx="435864" cy="237744"/>
          </a:xfrm>
          <a:prstGeom prst="rect">
            <a:avLst/>
          </a:prstGeom>
        </p:spPr>
      </p:pic>
      <p:pic>
        <p:nvPicPr>
          <p:cNvPr id="24" name="object 24"/>
          <p:cNvPicPr/>
          <p:nvPr/>
        </p:nvPicPr>
        <p:blipFill>
          <a:blip r:embed="rId2" cstate="print"/>
          <a:stretch>
            <a:fillRect/>
          </a:stretch>
        </p:blipFill>
        <p:spPr>
          <a:xfrm>
            <a:off x="6986016" y="3214116"/>
            <a:ext cx="435864" cy="237743"/>
          </a:xfrm>
          <a:prstGeom prst="rect">
            <a:avLst/>
          </a:prstGeom>
        </p:spPr>
      </p:pic>
      <p:pic>
        <p:nvPicPr>
          <p:cNvPr id="25" name="object 25"/>
          <p:cNvPicPr/>
          <p:nvPr/>
        </p:nvPicPr>
        <p:blipFill>
          <a:blip r:embed="rId2" cstate="print"/>
          <a:stretch>
            <a:fillRect/>
          </a:stretch>
        </p:blipFill>
        <p:spPr>
          <a:xfrm>
            <a:off x="6986016" y="3549650"/>
            <a:ext cx="435864" cy="237744"/>
          </a:xfrm>
          <a:prstGeom prst="rect">
            <a:avLst/>
          </a:prstGeom>
        </p:spPr>
      </p:pic>
      <p:sp>
        <p:nvSpPr>
          <p:cNvPr id="26" name="object 26"/>
          <p:cNvSpPr txBox="1"/>
          <p:nvPr/>
        </p:nvSpPr>
        <p:spPr>
          <a:xfrm>
            <a:off x="2278126" y="3763111"/>
            <a:ext cx="2188210" cy="1031875"/>
          </a:xfrm>
          <a:prstGeom prst="rect">
            <a:avLst/>
          </a:prstGeom>
        </p:spPr>
        <p:txBody>
          <a:bodyPr vert="horz" wrap="square" lIns="0" tIns="134620" rIns="0" bIns="0" rtlCol="0">
            <a:spAutoFit/>
          </a:bodyPr>
          <a:lstStyle/>
          <a:p>
            <a:pPr marL="12700">
              <a:lnSpc>
                <a:spcPct val="100000"/>
              </a:lnSpc>
              <a:spcBef>
                <a:spcPts val="1060"/>
              </a:spcBef>
            </a:pPr>
            <a:r>
              <a:rPr sz="1400" spc="-5" dirty="0">
                <a:latin typeface="Segoe UI"/>
                <a:cs typeface="Segoe UI"/>
              </a:rPr>
              <a:t>SQL</a:t>
            </a:r>
            <a:r>
              <a:rPr sz="1400" spc="-45" dirty="0">
                <a:latin typeface="Segoe UI"/>
                <a:cs typeface="Segoe UI"/>
              </a:rPr>
              <a:t> </a:t>
            </a:r>
            <a:r>
              <a:rPr sz="1400" dirty="0">
                <a:latin typeface="Segoe UI"/>
                <a:cs typeface="Segoe UI"/>
              </a:rPr>
              <a:t>Login</a:t>
            </a:r>
            <a:endParaRPr sz="1400">
              <a:latin typeface="Segoe UI"/>
              <a:cs typeface="Segoe UI"/>
            </a:endParaRPr>
          </a:p>
          <a:p>
            <a:pPr marL="12700" marR="5080">
              <a:lnSpc>
                <a:spcPts val="2640"/>
              </a:lnSpc>
              <a:spcBef>
                <a:spcPts val="100"/>
              </a:spcBef>
            </a:pPr>
            <a:r>
              <a:rPr sz="1400" spc="-10" dirty="0">
                <a:latin typeface="Segoe UI"/>
                <a:cs typeface="Segoe UI"/>
              </a:rPr>
              <a:t>Azure</a:t>
            </a:r>
            <a:r>
              <a:rPr sz="1400" dirty="0">
                <a:latin typeface="Segoe UI"/>
                <a:cs typeface="Segoe UI"/>
              </a:rPr>
              <a:t> </a:t>
            </a:r>
            <a:r>
              <a:rPr sz="1400" spc="-5" dirty="0">
                <a:latin typeface="Segoe UI"/>
                <a:cs typeface="Segoe UI"/>
              </a:rPr>
              <a:t>Active</a:t>
            </a:r>
            <a:r>
              <a:rPr sz="1400" dirty="0">
                <a:latin typeface="Segoe UI"/>
                <a:cs typeface="Segoe UI"/>
              </a:rPr>
              <a:t> Directory </a:t>
            </a:r>
            <a:r>
              <a:rPr sz="1400" spc="5" dirty="0">
                <a:latin typeface="Segoe UI"/>
                <a:cs typeface="Segoe UI"/>
              </a:rPr>
              <a:t> </a:t>
            </a:r>
            <a:r>
              <a:rPr sz="1400" dirty="0">
                <a:latin typeface="Segoe UI"/>
                <a:cs typeface="Segoe UI"/>
              </a:rPr>
              <a:t>Mu</a:t>
            </a:r>
            <a:r>
              <a:rPr sz="1400" spc="-10" dirty="0">
                <a:latin typeface="Segoe UI"/>
                <a:cs typeface="Segoe UI"/>
              </a:rPr>
              <a:t>l</a:t>
            </a:r>
            <a:r>
              <a:rPr sz="1400" dirty="0">
                <a:latin typeface="Segoe UI"/>
                <a:cs typeface="Segoe UI"/>
              </a:rPr>
              <a:t>t</a:t>
            </a:r>
            <a:r>
              <a:rPr sz="1400" spc="-5" dirty="0">
                <a:latin typeface="Segoe UI"/>
                <a:cs typeface="Segoe UI"/>
              </a:rPr>
              <a:t>i</a:t>
            </a:r>
            <a:r>
              <a:rPr sz="1400" dirty="0">
                <a:latin typeface="Segoe UI"/>
                <a:cs typeface="Segoe UI"/>
              </a:rPr>
              <a:t>-</a:t>
            </a:r>
            <a:r>
              <a:rPr sz="1400" spc="-50" dirty="0">
                <a:latin typeface="Segoe UI"/>
                <a:cs typeface="Segoe UI"/>
              </a:rPr>
              <a:t>F</a:t>
            </a:r>
            <a:r>
              <a:rPr sz="1400" dirty="0">
                <a:latin typeface="Segoe UI"/>
                <a:cs typeface="Segoe UI"/>
              </a:rPr>
              <a:t>ac</a:t>
            </a:r>
            <a:r>
              <a:rPr sz="1400" spc="-10" dirty="0">
                <a:latin typeface="Segoe UI"/>
                <a:cs typeface="Segoe UI"/>
              </a:rPr>
              <a:t>t</a:t>
            </a:r>
            <a:r>
              <a:rPr sz="1400" dirty="0">
                <a:latin typeface="Segoe UI"/>
                <a:cs typeface="Segoe UI"/>
              </a:rPr>
              <a:t>or</a:t>
            </a:r>
            <a:r>
              <a:rPr sz="1400" spc="-20" dirty="0">
                <a:latin typeface="Segoe UI"/>
                <a:cs typeface="Segoe UI"/>
              </a:rPr>
              <a:t> </a:t>
            </a:r>
            <a:r>
              <a:rPr sz="1400" spc="-10" dirty="0">
                <a:latin typeface="Segoe UI"/>
                <a:cs typeface="Segoe UI"/>
              </a:rPr>
              <a:t>A</a:t>
            </a:r>
            <a:r>
              <a:rPr sz="1400" dirty="0">
                <a:latin typeface="Segoe UI"/>
                <a:cs typeface="Segoe UI"/>
              </a:rPr>
              <a:t>uthe</a:t>
            </a:r>
            <a:r>
              <a:rPr sz="1400" spc="-10" dirty="0">
                <a:latin typeface="Segoe UI"/>
                <a:cs typeface="Segoe UI"/>
              </a:rPr>
              <a:t>n</a:t>
            </a:r>
            <a:r>
              <a:rPr sz="1400" dirty="0">
                <a:latin typeface="Segoe UI"/>
                <a:cs typeface="Segoe UI"/>
              </a:rPr>
              <a:t>tication</a:t>
            </a:r>
            <a:endParaRPr sz="1400">
              <a:latin typeface="Segoe UI"/>
              <a:cs typeface="Segoe UI"/>
            </a:endParaRPr>
          </a:p>
        </p:txBody>
      </p:sp>
      <p:sp>
        <p:nvSpPr>
          <p:cNvPr id="27" name="object 27"/>
          <p:cNvSpPr txBox="1"/>
          <p:nvPr/>
        </p:nvSpPr>
        <p:spPr>
          <a:xfrm>
            <a:off x="667004" y="4219702"/>
            <a:ext cx="118237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a:t>
            </a:r>
            <a:r>
              <a:rPr sz="1400" dirty="0">
                <a:latin typeface="Segoe UI"/>
                <a:cs typeface="Segoe UI"/>
              </a:rPr>
              <a:t>uthe</a:t>
            </a:r>
            <a:r>
              <a:rPr sz="1400" spc="-10" dirty="0">
                <a:latin typeface="Segoe UI"/>
                <a:cs typeface="Segoe UI"/>
              </a:rPr>
              <a:t>n</a:t>
            </a:r>
            <a:r>
              <a:rPr sz="1400" dirty="0">
                <a:latin typeface="Segoe UI"/>
                <a:cs typeface="Segoe UI"/>
              </a:rPr>
              <a:t>tication</a:t>
            </a:r>
            <a:endParaRPr sz="1400">
              <a:latin typeface="Segoe UI"/>
              <a:cs typeface="Segoe UI"/>
            </a:endParaRPr>
          </a:p>
        </p:txBody>
      </p:sp>
      <p:pic>
        <p:nvPicPr>
          <p:cNvPr id="28" name="object 28"/>
          <p:cNvPicPr/>
          <p:nvPr/>
        </p:nvPicPr>
        <p:blipFill>
          <a:blip r:embed="rId2" cstate="print"/>
          <a:stretch>
            <a:fillRect/>
          </a:stretch>
        </p:blipFill>
        <p:spPr>
          <a:xfrm>
            <a:off x="6986016" y="4220286"/>
            <a:ext cx="435864" cy="238048"/>
          </a:xfrm>
          <a:prstGeom prst="rect">
            <a:avLst/>
          </a:prstGeom>
        </p:spPr>
      </p:pic>
      <p:pic>
        <p:nvPicPr>
          <p:cNvPr id="29" name="object 29"/>
          <p:cNvPicPr/>
          <p:nvPr/>
        </p:nvPicPr>
        <p:blipFill>
          <a:blip r:embed="rId2" cstate="print"/>
          <a:stretch>
            <a:fillRect/>
          </a:stretch>
        </p:blipFill>
        <p:spPr>
          <a:xfrm>
            <a:off x="6986016" y="4555871"/>
            <a:ext cx="435864" cy="237744"/>
          </a:xfrm>
          <a:prstGeom prst="rect">
            <a:avLst/>
          </a:prstGeom>
        </p:spPr>
      </p:pic>
      <p:sp>
        <p:nvSpPr>
          <p:cNvPr id="30" name="object 30"/>
          <p:cNvSpPr txBox="1"/>
          <p:nvPr/>
        </p:nvSpPr>
        <p:spPr>
          <a:xfrm>
            <a:off x="2278126" y="4769078"/>
            <a:ext cx="1565910" cy="1031875"/>
          </a:xfrm>
          <a:prstGeom prst="rect">
            <a:avLst/>
          </a:prstGeom>
        </p:spPr>
        <p:txBody>
          <a:bodyPr vert="horz" wrap="square" lIns="0" tIns="12065" rIns="0" bIns="0" rtlCol="0">
            <a:spAutoFit/>
          </a:bodyPr>
          <a:lstStyle/>
          <a:p>
            <a:pPr marL="12700" marR="233045">
              <a:lnSpc>
                <a:spcPct val="157300"/>
              </a:lnSpc>
              <a:spcBef>
                <a:spcPts val="95"/>
              </a:spcBef>
            </a:pPr>
            <a:r>
              <a:rPr sz="1400" spc="5" dirty="0">
                <a:latin typeface="Segoe UI"/>
                <a:cs typeface="Segoe UI"/>
              </a:rPr>
              <a:t>Virtual</a:t>
            </a:r>
            <a:r>
              <a:rPr sz="1400" spc="-85" dirty="0">
                <a:latin typeface="Segoe UI"/>
                <a:cs typeface="Segoe UI"/>
              </a:rPr>
              <a:t> </a:t>
            </a:r>
            <a:r>
              <a:rPr sz="1400" dirty="0">
                <a:latin typeface="Segoe UI"/>
                <a:cs typeface="Segoe UI"/>
              </a:rPr>
              <a:t>Networks </a:t>
            </a:r>
            <a:r>
              <a:rPr sz="1400" spc="-370" dirty="0">
                <a:latin typeface="Segoe UI"/>
                <a:cs typeface="Segoe UI"/>
              </a:rPr>
              <a:t> </a:t>
            </a:r>
            <a:r>
              <a:rPr sz="1400" spc="-5" dirty="0">
                <a:latin typeface="Segoe UI"/>
                <a:cs typeface="Segoe UI"/>
              </a:rPr>
              <a:t>Firewall</a:t>
            </a:r>
            <a:endParaRPr sz="1400">
              <a:latin typeface="Segoe UI"/>
              <a:cs typeface="Segoe UI"/>
            </a:endParaRPr>
          </a:p>
          <a:p>
            <a:pPr marL="12700">
              <a:lnSpc>
                <a:spcPct val="100000"/>
              </a:lnSpc>
              <a:spcBef>
                <a:spcPts val="960"/>
              </a:spcBef>
            </a:pPr>
            <a:r>
              <a:rPr sz="1400" spc="-10" dirty="0">
                <a:latin typeface="Segoe UI"/>
                <a:cs typeface="Segoe UI"/>
              </a:rPr>
              <a:t>Azure</a:t>
            </a:r>
            <a:r>
              <a:rPr sz="1400" spc="-50" dirty="0">
                <a:latin typeface="Segoe UI"/>
                <a:cs typeface="Segoe UI"/>
              </a:rPr>
              <a:t> </a:t>
            </a:r>
            <a:r>
              <a:rPr sz="1400" spc="-5" dirty="0">
                <a:latin typeface="Segoe UI"/>
                <a:cs typeface="Segoe UI"/>
              </a:rPr>
              <a:t>ExpressRoute</a:t>
            </a:r>
            <a:endParaRPr sz="1400">
              <a:latin typeface="Segoe UI"/>
              <a:cs typeface="Segoe UI"/>
            </a:endParaRPr>
          </a:p>
        </p:txBody>
      </p:sp>
      <p:sp>
        <p:nvSpPr>
          <p:cNvPr id="31" name="object 31"/>
          <p:cNvSpPr txBox="1"/>
          <p:nvPr/>
        </p:nvSpPr>
        <p:spPr>
          <a:xfrm>
            <a:off x="667004" y="5226177"/>
            <a:ext cx="136842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Segoe UI"/>
                <a:cs typeface="Segoe UI"/>
              </a:rPr>
              <a:t>Network</a:t>
            </a:r>
            <a:r>
              <a:rPr sz="1400" spc="-45" dirty="0">
                <a:latin typeface="Segoe UI"/>
                <a:cs typeface="Segoe UI"/>
              </a:rPr>
              <a:t> </a:t>
            </a:r>
            <a:r>
              <a:rPr sz="1400" spc="-5" dirty="0">
                <a:latin typeface="Segoe UI"/>
                <a:cs typeface="Segoe UI"/>
              </a:rPr>
              <a:t>Security</a:t>
            </a:r>
            <a:endParaRPr sz="1400">
              <a:latin typeface="Segoe UI"/>
              <a:cs typeface="Segoe UI"/>
            </a:endParaRPr>
          </a:p>
        </p:txBody>
      </p:sp>
      <p:pic>
        <p:nvPicPr>
          <p:cNvPr id="32" name="object 32"/>
          <p:cNvPicPr/>
          <p:nvPr/>
        </p:nvPicPr>
        <p:blipFill>
          <a:blip r:embed="rId2" cstate="print"/>
          <a:stretch>
            <a:fillRect/>
          </a:stretch>
        </p:blipFill>
        <p:spPr>
          <a:xfrm>
            <a:off x="6986016" y="5226684"/>
            <a:ext cx="435864" cy="237743"/>
          </a:xfrm>
          <a:prstGeom prst="rect">
            <a:avLst/>
          </a:prstGeom>
        </p:spPr>
      </p:pic>
      <p:pic>
        <p:nvPicPr>
          <p:cNvPr id="33" name="object 33"/>
          <p:cNvPicPr/>
          <p:nvPr/>
        </p:nvPicPr>
        <p:blipFill>
          <a:blip r:embed="rId2" cstate="print"/>
          <a:stretch>
            <a:fillRect/>
          </a:stretch>
        </p:blipFill>
        <p:spPr>
          <a:xfrm>
            <a:off x="6986016" y="5561990"/>
            <a:ext cx="435864" cy="237744"/>
          </a:xfrm>
          <a:prstGeom prst="rect">
            <a:avLst/>
          </a:prstGeom>
        </p:spPr>
      </p:pic>
      <p:sp>
        <p:nvSpPr>
          <p:cNvPr id="34" name="object 34"/>
          <p:cNvSpPr txBox="1"/>
          <p:nvPr/>
        </p:nvSpPr>
        <p:spPr>
          <a:xfrm>
            <a:off x="2278126" y="5774695"/>
            <a:ext cx="1967230" cy="1032510"/>
          </a:xfrm>
          <a:prstGeom prst="rect">
            <a:avLst/>
          </a:prstGeom>
        </p:spPr>
        <p:txBody>
          <a:bodyPr vert="horz" wrap="square" lIns="0" tIns="135255" rIns="0" bIns="0" rtlCol="0">
            <a:spAutoFit/>
          </a:bodyPr>
          <a:lstStyle/>
          <a:p>
            <a:pPr marL="12700">
              <a:lnSpc>
                <a:spcPct val="100000"/>
              </a:lnSpc>
              <a:spcBef>
                <a:spcPts val="1065"/>
              </a:spcBef>
            </a:pPr>
            <a:r>
              <a:rPr sz="1400" spc="-5" dirty="0">
                <a:latin typeface="Segoe UI"/>
                <a:cs typeface="Segoe UI"/>
              </a:rPr>
              <a:t>Thread</a:t>
            </a:r>
            <a:r>
              <a:rPr sz="1400" spc="-25" dirty="0">
                <a:latin typeface="Segoe UI"/>
                <a:cs typeface="Segoe UI"/>
              </a:rPr>
              <a:t> </a:t>
            </a:r>
            <a:r>
              <a:rPr sz="1400" spc="-5" dirty="0">
                <a:latin typeface="Segoe UI"/>
                <a:cs typeface="Segoe UI"/>
              </a:rPr>
              <a:t>Detection</a:t>
            </a:r>
            <a:endParaRPr sz="1400">
              <a:latin typeface="Segoe UI"/>
              <a:cs typeface="Segoe UI"/>
            </a:endParaRPr>
          </a:p>
          <a:p>
            <a:pPr marL="12700">
              <a:lnSpc>
                <a:spcPct val="100000"/>
              </a:lnSpc>
              <a:spcBef>
                <a:spcPts val="960"/>
              </a:spcBef>
            </a:pPr>
            <a:r>
              <a:rPr sz="1400" spc="-5" dirty="0">
                <a:latin typeface="Segoe UI"/>
                <a:cs typeface="Segoe UI"/>
              </a:rPr>
              <a:t>Auditing</a:t>
            </a:r>
            <a:endParaRPr sz="1400">
              <a:latin typeface="Segoe UI"/>
              <a:cs typeface="Segoe UI"/>
            </a:endParaRPr>
          </a:p>
          <a:p>
            <a:pPr marL="12700">
              <a:lnSpc>
                <a:spcPct val="100000"/>
              </a:lnSpc>
              <a:spcBef>
                <a:spcPts val="960"/>
              </a:spcBef>
            </a:pPr>
            <a:r>
              <a:rPr sz="1400" spc="-5" dirty="0">
                <a:latin typeface="Segoe UI"/>
                <a:cs typeface="Segoe UI"/>
              </a:rPr>
              <a:t>Vulnerability</a:t>
            </a:r>
            <a:r>
              <a:rPr sz="1400" spc="-60" dirty="0">
                <a:latin typeface="Segoe UI"/>
                <a:cs typeface="Segoe UI"/>
              </a:rPr>
              <a:t> </a:t>
            </a:r>
            <a:r>
              <a:rPr sz="1400" spc="-5" dirty="0">
                <a:latin typeface="Segoe UI"/>
                <a:cs typeface="Segoe UI"/>
              </a:rPr>
              <a:t>Assessment</a:t>
            </a:r>
            <a:endParaRPr sz="1400">
              <a:latin typeface="Segoe UI"/>
              <a:cs typeface="Segoe UI"/>
            </a:endParaRPr>
          </a:p>
        </p:txBody>
      </p:sp>
      <p:sp>
        <p:nvSpPr>
          <p:cNvPr id="35" name="object 35"/>
          <p:cNvSpPr txBox="1"/>
          <p:nvPr/>
        </p:nvSpPr>
        <p:spPr>
          <a:xfrm>
            <a:off x="667004" y="6232347"/>
            <a:ext cx="138112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Segoe UI"/>
                <a:cs typeface="Segoe UI"/>
              </a:rPr>
              <a:t>Threat</a:t>
            </a:r>
            <a:r>
              <a:rPr sz="1400" spc="-45" dirty="0">
                <a:latin typeface="Segoe UI"/>
                <a:cs typeface="Segoe UI"/>
              </a:rPr>
              <a:t> </a:t>
            </a:r>
            <a:r>
              <a:rPr sz="1400" spc="-5" dirty="0">
                <a:latin typeface="Segoe UI"/>
                <a:cs typeface="Segoe UI"/>
              </a:rPr>
              <a:t>Protection</a:t>
            </a:r>
            <a:endParaRPr sz="1400">
              <a:latin typeface="Segoe UI"/>
              <a:cs typeface="Segoe UI"/>
            </a:endParaRPr>
          </a:p>
        </p:txBody>
      </p:sp>
      <p:pic>
        <p:nvPicPr>
          <p:cNvPr id="36" name="object 36"/>
          <p:cNvPicPr/>
          <p:nvPr/>
        </p:nvPicPr>
        <p:blipFill>
          <a:blip r:embed="rId2" cstate="print"/>
          <a:stretch>
            <a:fillRect/>
          </a:stretch>
        </p:blipFill>
        <p:spPr>
          <a:xfrm>
            <a:off x="6986016" y="6232855"/>
            <a:ext cx="435864" cy="237744"/>
          </a:xfrm>
          <a:prstGeom prst="rect">
            <a:avLst/>
          </a:prstGeom>
        </p:spPr>
      </p:pic>
      <p:pic>
        <p:nvPicPr>
          <p:cNvPr id="37" name="object 37"/>
          <p:cNvPicPr/>
          <p:nvPr/>
        </p:nvPicPr>
        <p:blipFill>
          <a:blip r:embed="rId2" cstate="print"/>
          <a:stretch>
            <a:fillRect/>
          </a:stretch>
        </p:blipFill>
        <p:spPr>
          <a:xfrm>
            <a:off x="6986016" y="6568133"/>
            <a:ext cx="435864" cy="237744"/>
          </a:xfrm>
          <a:prstGeom prst="rect">
            <a:avLst/>
          </a:prstGeom>
        </p:spPr>
      </p:pic>
      <p:pic>
        <p:nvPicPr>
          <p:cNvPr id="38" name="object 38"/>
          <p:cNvPicPr/>
          <p:nvPr/>
        </p:nvPicPr>
        <p:blipFill>
          <a:blip r:embed="rId4" cstate="print"/>
          <a:stretch>
            <a:fillRect/>
          </a:stretch>
        </p:blipFill>
        <p:spPr>
          <a:xfrm>
            <a:off x="8578331" y="2013608"/>
            <a:ext cx="2640843" cy="3842719"/>
          </a:xfrm>
          <a:prstGeom prst="rect">
            <a:avLst/>
          </a:prstGeom>
        </p:spPr>
      </p:pic>
    </p:spTree>
    <p:extLst>
      <p:ext uri="{BB962C8B-B14F-4D97-AF65-F5344CB8AC3E}">
        <p14:creationId xmlns:p14="http://schemas.microsoft.com/office/powerpoint/2010/main" val="375406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27"/>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5- Outcome</a:t>
            </a:r>
            <a:endParaRPr/>
          </a:p>
        </p:txBody>
      </p:sp>
      <p:sp>
        <p:nvSpPr>
          <p:cNvPr id="287" name="Google Shape;287;p27"/>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27"/>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27"/>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27"/>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91" name="Google Shape;291;p27"/>
          <p:cNvGrpSpPr/>
          <p:nvPr/>
        </p:nvGrpSpPr>
        <p:grpSpPr>
          <a:xfrm>
            <a:off x="1050535" y="2295515"/>
            <a:ext cx="10090929" cy="3411557"/>
            <a:chOff x="212335" y="469890"/>
            <a:chExt cx="10090929" cy="3411557"/>
          </a:xfrm>
        </p:grpSpPr>
        <p:sp>
          <p:nvSpPr>
            <p:cNvPr id="292" name="Google Shape;292;p27"/>
            <p:cNvSpPr/>
            <p:nvPr/>
          </p:nvSpPr>
          <p:spPr>
            <a:xfrm>
              <a:off x="212335" y="469890"/>
              <a:ext cx="1335915" cy="133591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492877" y="750432"/>
              <a:ext cx="774830" cy="77483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1834517" y="469890"/>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txBox="1"/>
            <p:nvPr/>
          </p:nvSpPr>
          <p:spPr>
            <a:xfrm>
              <a:off x="1834517" y="4698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Secure Azure Synapse Analytics supporting infrastructure</a:t>
              </a:r>
              <a:endParaRPr/>
            </a:p>
          </p:txBody>
        </p:sp>
        <p:sp>
          <p:nvSpPr>
            <p:cNvPr id="296" name="Google Shape;296;p27"/>
            <p:cNvSpPr/>
            <p:nvPr/>
          </p:nvSpPr>
          <p:spPr>
            <a:xfrm>
              <a:off x="5532139" y="469890"/>
              <a:ext cx="1335915" cy="133591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5812681" y="750432"/>
              <a:ext cx="774830" cy="77483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7154322" y="469890"/>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txBox="1"/>
            <p:nvPr/>
          </p:nvSpPr>
          <p:spPr>
            <a:xfrm>
              <a:off x="7154322" y="4698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Secure the Azure Synapse Analytics workspace and managed services</a:t>
              </a:r>
              <a:endParaRPr/>
            </a:p>
          </p:txBody>
        </p:sp>
        <p:sp>
          <p:nvSpPr>
            <p:cNvPr id="300" name="Google Shape;300;p27"/>
            <p:cNvSpPr/>
            <p:nvPr/>
          </p:nvSpPr>
          <p:spPr>
            <a:xfrm>
              <a:off x="212335" y="2545532"/>
              <a:ext cx="1335915" cy="1335915"/>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492877" y="2826074"/>
              <a:ext cx="774830" cy="77483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1834517" y="2545532"/>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txBox="1"/>
            <p:nvPr/>
          </p:nvSpPr>
          <p:spPr>
            <a:xfrm>
              <a:off x="1834517" y="2545532"/>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Secure Azure Synapse Analytics workspace data</a:t>
              </a:r>
              <a:endParaRPr/>
            </a:p>
          </p:txBody>
        </p:sp>
        <p:sp>
          <p:nvSpPr>
            <p:cNvPr id="304" name="Google Shape;304;p27"/>
            <p:cNvSpPr/>
            <p:nvPr/>
          </p:nvSpPr>
          <p:spPr>
            <a:xfrm>
              <a:off x="5532139" y="2545532"/>
              <a:ext cx="1335915" cy="1335915"/>
            </a:xfrm>
            <a:prstGeom prst="ellipse">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5812681" y="2826074"/>
              <a:ext cx="774830" cy="77483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7154322" y="2545532"/>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txBox="1"/>
            <p:nvPr/>
          </p:nvSpPr>
          <p:spPr>
            <a:xfrm>
              <a:off x="7154322" y="2545532"/>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Lab Challenge</a:t>
              </a:r>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74581" y="5749849"/>
            <a:ext cx="122682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Threat</a:t>
            </a:r>
            <a:r>
              <a:rPr sz="1200" spc="-35" dirty="0">
                <a:solidFill>
                  <a:srgbClr val="D2D2D2"/>
                </a:solidFill>
                <a:latin typeface="Segoe UI Semibold"/>
                <a:cs typeface="Segoe UI Semibold"/>
              </a:rPr>
              <a:t> </a:t>
            </a:r>
            <a:r>
              <a:rPr sz="1200" spc="-10" dirty="0">
                <a:solidFill>
                  <a:srgbClr val="D2D2D2"/>
                </a:solidFill>
                <a:latin typeface="Segoe UI Semibold"/>
                <a:cs typeface="Segoe UI Semibold"/>
              </a:rPr>
              <a:t>Protection</a:t>
            </a:r>
            <a:endParaRPr sz="1200">
              <a:latin typeface="Segoe UI Semibold"/>
              <a:cs typeface="Segoe UI Semibold"/>
            </a:endParaRPr>
          </a:p>
        </p:txBody>
      </p:sp>
      <p:pic>
        <p:nvPicPr>
          <p:cNvPr id="3" name="object 3"/>
          <p:cNvPicPr/>
          <p:nvPr/>
        </p:nvPicPr>
        <p:blipFill>
          <a:blip r:embed="rId2" cstate="print"/>
          <a:stretch>
            <a:fillRect/>
          </a:stretch>
        </p:blipFill>
        <p:spPr>
          <a:xfrm>
            <a:off x="9023705" y="2212771"/>
            <a:ext cx="1123736" cy="236900"/>
          </a:xfrm>
          <a:prstGeom prst="rect">
            <a:avLst/>
          </a:prstGeom>
        </p:spPr>
      </p:pic>
      <p:sp>
        <p:nvSpPr>
          <p:cNvPr id="4" name="object 4"/>
          <p:cNvSpPr/>
          <p:nvPr/>
        </p:nvSpPr>
        <p:spPr>
          <a:xfrm>
            <a:off x="8668921" y="2867697"/>
            <a:ext cx="1833880" cy="373380"/>
          </a:xfrm>
          <a:custGeom>
            <a:avLst/>
            <a:gdLst/>
            <a:ahLst/>
            <a:cxnLst/>
            <a:rect l="l" t="t" r="r" b="b"/>
            <a:pathLst>
              <a:path w="1833879" h="373380">
                <a:moveTo>
                  <a:pt x="1008501" y="372110"/>
                </a:moveTo>
                <a:lnTo>
                  <a:pt x="824721" y="372110"/>
                </a:lnTo>
                <a:lnTo>
                  <a:pt x="870043" y="373380"/>
                </a:lnTo>
                <a:lnTo>
                  <a:pt x="963179" y="373380"/>
                </a:lnTo>
                <a:lnTo>
                  <a:pt x="1008501" y="372110"/>
                </a:lnTo>
                <a:close/>
              </a:path>
              <a:path w="1833879" h="373380">
                <a:moveTo>
                  <a:pt x="1053663" y="369570"/>
                </a:moveTo>
                <a:lnTo>
                  <a:pt x="779559" y="369570"/>
                </a:lnTo>
                <a:lnTo>
                  <a:pt x="824239" y="372110"/>
                </a:lnTo>
                <a:lnTo>
                  <a:pt x="1008984" y="372110"/>
                </a:lnTo>
                <a:lnTo>
                  <a:pt x="1053663" y="369570"/>
                </a:lnTo>
                <a:close/>
              </a:path>
              <a:path w="1833879" h="373380">
                <a:moveTo>
                  <a:pt x="1098101" y="367030"/>
                </a:moveTo>
                <a:lnTo>
                  <a:pt x="735121" y="367030"/>
                </a:lnTo>
                <a:lnTo>
                  <a:pt x="779077" y="369570"/>
                </a:lnTo>
                <a:lnTo>
                  <a:pt x="1054145" y="369570"/>
                </a:lnTo>
                <a:lnTo>
                  <a:pt x="1098101" y="367030"/>
                </a:lnTo>
                <a:close/>
              </a:path>
              <a:path w="1833879" h="373380">
                <a:moveTo>
                  <a:pt x="1141817" y="363220"/>
                </a:moveTo>
                <a:lnTo>
                  <a:pt x="691486" y="363220"/>
                </a:lnTo>
                <a:lnTo>
                  <a:pt x="734639" y="367030"/>
                </a:lnTo>
                <a:lnTo>
                  <a:pt x="1098584" y="367030"/>
                </a:lnTo>
                <a:lnTo>
                  <a:pt x="1141817" y="363220"/>
                </a:lnTo>
                <a:close/>
              </a:path>
              <a:path w="1833879" h="373380">
                <a:moveTo>
                  <a:pt x="1184728" y="358140"/>
                </a:moveTo>
                <a:lnTo>
                  <a:pt x="648575" y="358140"/>
                </a:lnTo>
                <a:lnTo>
                  <a:pt x="690924" y="363220"/>
                </a:lnTo>
                <a:lnTo>
                  <a:pt x="1142299" y="363220"/>
                </a:lnTo>
                <a:lnTo>
                  <a:pt x="1184728" y="358140"/>
                </a:lnTo>
                <a:close/>
              </a:path>
              <a:path w="1833879" h="373380">
                <a:moveTo>
                  <a:pt x="1346812" y="331470"/>
                </a:moveTo>
                <a:lnTo>
                  <a:pt x="486491" y="331470"/>
                </a:lnTo>
                <a:lnTo>
                  <a:pt x="565002" y="346710"/>
                </a:lnTo>
                <a:lnTo>
                  <a:pt x="606628" y="353060"/>
                </a:lnTo>
                <a:lnTo>
                  <a:pt x="648093" y="358140"/>
                </a:lnTo>
                <a:lnTo>
                  <a:pt x="1185130" y="358140"/>
                </a:lnTo>
                <a:lnTo>
                  <a:pt x="1226595" y="353060"/>
                </a:lnTo>
                <a:lnTo>
                  <a:pt x="1268221" y="346710"/>
                </a:lnTo>
                <a:lnTo>
                  <a:pt x="1346812" y="331470"/>
                </a:lnTo>
                <a:close/>
              </a:path>
              <a:path w="1833879" h="373380">
                <a:moveTo>
                  <a:pt x="781970" y="322580"/>
                </a:moveTo>
                <a:lnTo>
                  <a:pt x="448562" y="322580"/>
                </a:lnTo>
                <a:lnTo>
                  <a:pt x="485929" y="331470"/>
                </a:lnTo>
                <a:lnTo>
                  <a:pt x="1347374" y="331470"/>
                </a:lnTo>
                <a:lnTo>
                  <a:pt x="1368727" y="326390"/>
                </a:lnTo>
                <a:lnTo>
                  <a:pt x="871409" y="326390"/>
                </a:lnTo>
                <a:lnTo>
                  <a:pt x="826087" y="325120"/>
                </a:lnTo>
                <a:lnTo>
                  <a:pt x="826569" y="325120"/>
                </a:lnTo>
                <a:lnTo>
                  <a:pt x="781970" y="322580"/>
                </a:lnTo>
                <a:close/>
              </a:path>
              <a:path w="1833879" h="373380">
                <a:moveTo>
                  <a:pt x="1384741" y="322580"/>
                </a:moveTo>
                <a:lnTo>
                  <a:pt x="1051252" y="322580"/>
                </a:lnTo>
                <a:lnTo>
                  <a:pt x="1006573" y="325120"/>
                </a:lnTo>
                <a:lnTo>
                  <a:pt x="1007055" y="325120"/>
                </a:lnTo>
                <a:lnTo>
                  <a:pt x="961733" y="326390"/>
                </a:lnTo>
                <a:lnTo>
                  <a:pt x="1368727" y="326390"/>
                </a:lnTo>
                <a:lnTo>
                  <a:pt x="1384741" y="322580"/>
                </a:lnTo>
                <a:close/>
              </a:path>
              <a:path w="1833879" h="373380">
                <a:moveTo>
                  <a:pt x="324086" y="237490"/>
                </a:moveTo>
                <a:lnTo>
                  <a:pt x="203870" y="237490"/>
                </a:lnTo>
                <a:lnTo>
                  <a:pt x="217772" y="245110"/>
                </a:lnTo>
                <a:lnTo>
                  <a:pt x="246138" y="257810"/>
                </a:lnTo>
                <a:lnTo>
                  <a:pt x="276514" y="270510"/>
                </a:lnTo>
                <a:lnTo>
                  <a:pt x="277076" y="270510"/>
                </a:lnTo>
                <a:lnTo>
                  <a:pt x="308738" y="281940"/>
                </a:lnTo>
                <a:lnTo>
                  <a:pt x="375596" y="303530"/>
                </a:lnTo>
                <a:lnTo>
                  <a:pt x="447999" y="322580"/>
                </a:lnTo>
                <a:lnTo>
                  <a:pt x="782452" y="322580"/>
                </a:lnTo>
                <a:lnTo>
                  <a:pt x="738416" y="320040"/>
                </a:lnTo>
                <a:lnTo>
                  <a:pt x="738898" y="320040"/>
                </a:lnTo>
                <a:lnTo>
                  <a:pt x="695745" y="316230"/>
                </a:lnTo>
                <a:lnTo>
                  <a:pt x="696308" y="316230"/>
                </a:lnTo>
                <a:lnTo>
                  <a:pt x="653878" y="311150"/>
                </a:lnTo>
                <a:lnTo>
                  <a:pt x="654361" y="311150"/>
                </a:lnTo>
                <a:lnTo>
                  <a:pt x="612895" y="306070"/>
                </a:lnTo>
                <a:lnTo>
                  <a:pt x="613378" y="306070"/>
                </a:lnTo>
                <a:lnTo>
                  <a:pt x="572877" y="299720"/>
                </a:lnTo>
                <a:lnTo>
                  <a:pt x="573359" y="299720"/>
                </a:lnTo>
                <a:lnTo>
                  <a:pt x="533823" y="292100"/>
                </a:lnTo>
                <a:lnTo>
                  <a:pt x="534385" y="292100"/>
                </a:lnTo>
                <a:lnTo>
                  <a:pt x="495813" y="284480"/>
                </a:lnTo>
                <a:lnTo>
                  <a:pt x="496375" y="284480"/>
                </a:lnTo>
                <a:lnTo>
                  <a:pt x="459009" y="276860"/>
                </a:lnTo>
                <a:lnTo>
                  <a:pt x="459651" y="276860"/>
                </a:lnTo>
                <a:lnTo>
                  <a:pt x="423410" y="267970"/>
                </a:lnTo>
                <a:lnTo>
                  <a:pt x="423972" y="267970"/>
                </a:lnTo>
                <a:lnTo>
                  <a:pt x="388936" y="257810"/>
                </a:lnTo>
                <a:lnTo>
                  <a:pt x="389579" y="257810"/>
                </a:lnTo>
                <a:lnTo>
                  <a:pt x="355828" y="247650"/>
                </a:lnTo>
                <a:lnTo>
                  <a:pt x="356471" y="247650"/>
                </a:lnTo>
                <a:lnTo>
                  <a:pt x="324086" y="237490"/>
                </a:lnTo>
                <a:close/>
              </a:path>
              <a:path w="1833879" h="373380">
                <a:moveTo>
                  <a:pt x="1094807" y="318770"/>
                </a:moveTo>
                <a:lnTo>
                  <a:pt x="1050770" y="322580"/>
                </a:lnTo>
                <a:lnTo>
                  <a:pt x="1385303" y="322580"/>
                </a:lnTo>
                <a:lnTo>
                  <a:pt x="1395842" y="320040"/>
                </a:lnTo>
                <a:lnTo>
                  <a:pt x="1094325" y="320040"/>
                </a:lnTo>
                <a:lnTo>
                  <a:pt x="1094807" y="318770"/>
                </a:lnTo>
                <a:close/>
              </a:path>
              <a:path w="1833879" h="373380">
                <a:moveTo>
                  <a:pt x="1586763" y="257810"/>
                </a:moveTo>
                <a:lnTo>
                  <a:pt x="1444367" y="257810"/>
                </a:lnTo>
                <a:lnTo>
                  <a:pt x="1409331" y="267970"/>
                </a:lnTo>
                <a:lnTo>
                  <a:pt x="1409974" y="267970"/>
                </a:lnTo>
                <a:lnTo>
                  <a:pt x="1373732" y="276860"/>
                </a:lnTo>
                <a:lnTo>
                  <a:pt x="1374294" y="276860"/>
                </a:lnTo>
                <a:lnTo>
                  <a:pt x="1336847" y="284480"/>
                </a:lnTo>
                <a:lnTo>
                  <a:pt x="1337410" y="284480"/>
                </a:lnTo>
                <a:lnTo>
                  <a:pt x="1298918" y="292100"/>
                </a:lnTo>
                <a:lnTo>
                  <a:pt x="1299400" y="292100"/>
                </a:lnTo>
                <a:lnTo>
                  <a:pt x="1259864" y="299720"/>
                </a:lnTo>
                <a:lnTo>
                  <a:pt x="1260426" y="299720"/>
                </a:lnTo>
                <a:lnTo>
                  <a:pt x="1219845" y="306070"/>
                </a:lnTo>
                <a:lnTo>
                  <a:pt x="1220407" y="306070"/>
                </a:lnTo>
                <a:lnTo>
                  <a:pt x="1178942" y="311150"/>
                </a:lnTo>
                <a:lnTo>
                  <a:pt x="1179344" y="311150"/>
                </a:lnTo>
                <a:lnTo>
                  <a:pt x="1136995" y="316230"/>
                </a:lnTo>
                <a:lnTo>
                  <a:pt x="1137558" y="316230"/>
                </a:lnTo>
                <a:lnTo>
                  <a:pt x="1094325" y="320040"/>
                </a:lnTo>
                <a:lnTo>
                  <a:pt x="1395842" y="320040"/>
                </a:lnTo>
                <a:lnTo>
                  <a:pt x="1422188" y="313690"/>
                </a:lnTo>
                <a:lnTo>
                  <a:pt x="1457144" y="303530"/>
                </a:lnTo>
                <a:lnTo>
                  <a:pt x="1457787" y="303530"/>
                </a:lnTo>
                <a:lnTo>
                  <a:pt x="1491538" y="293370"/>
                </a:lnTo>
                <a:lnTo>
                  <a:pt x="1492181" y="293370"/>
                </a:lnTo>
                <a:lnTo>
                  <a:pt x="1556307" y="270510"/>
                </a:lnTo>
                <a:lnTo>
                  <a:pt x="1556869" y="270510"/>
                </a:lnTo>
                <a:lnTo>
                  <a:pt x="1571816" y="264160"/>
                </a:lnTo>
                <a:lnTo>
                  <a:pt x="1572057" y="264160"/>
                </a:lnTo>
                <a:lnTo>
                  <a:pt x="1586763" y="257810"/>
                </a:lnTo>
                <a:close/>
              </a:path>
              <a:path w="1833879" h="373380">
                <a:moveTo>
                  <a:pt x="1582102" y="207010"/>
                </a:moveTo>
                <a:lnTo>
                  <a:pt x="1567878" y="213360"/>
                </a:lnTo>
                <a:lnTo>
                  <a:pt x="1568280" y="213360"/>
                </a:lnTo>
                <a:lnTo>
                  <a:pt x="1553655" y="219710"/>
                </a:lnTo>
                <a:lnTo>
                  <a:pt x="1553976" y="219710"/>
                </a:lnTo>
                <a:lnTo>
                  <a:pt x="1539030" y="226060"/>
                </a:lnTo>
                <a:lnTo>
                  <a:pt x="1539592" y="226060"/>
                </a:lnTo>
                <a:lnTo>
                  <a:pt x="1508574" y="237490"/>
                </a:lnTo>
                <a:lnTo>
                  <a:pt x="1509217" y="237490"/>
                </a:lnTo>
                <a:lnTo>
                  <a:pt x="1476912" y="247650"/>
                </a:lnTo>
                <a:lnTo>
                  <a:pt x="1477475" y="247650"/>
                </a:lnTo>
                <a:lnTo>
                  <a:pt x="1443724" y="257810"/>
                </a:lnTo>
                <a:lnTo>
                  <a:pt x="1587084" y="257810"/>
                </a:lnTo>
                <a:lnTo>
                  <a:pt x="1601308" y="251460"/>
                </a:lnTo>
                <a:lnTo>
                  <a:pt x="1601709" y="251460"/>
                </a:lnTo>
                <a:lnTo>
                  <a:pt x="1615531" y="245110"/>
                </a:lnTo>
                <a:lnTo>
                  <a:pt x="1615933" y="243840"/>
                </a:lnTo>
                <a:lnTo>
                  <a:pt x="1642933" y="231140"/>
                </a:lnTo>
                <a:lnTo>
                  <a:pt x="1643335" y="231140"/>
                </a:lnTo>
                <a:lnTo>
                  <a:pt x="1656353" y="223520"/>
                </a:lnTo>
                <a:lnTo>
                  <a:pt x="1668648" y="217170"/>
                </a:lnTo>
                <a:lnTo>
                  <a:pt x="1681024" y="209550"/>
                </a:lnTo>
                <a:lnTo>
                  <a:pt x="1681506" y="209550"/>
                </a:lnTo>
                <a:lnTo>
                  <a:pt x="1683407" y="208280"/>
                </a:lnTo>
                <a:lnTo>
                  <a:pt x="1581780" y="208280"/>
                </a:lnTo>
                <a:lnTo>
                  <a:pt x="1582102" y="207010"/>
                </a:lnTo>
                <a:close/>
              </a:path>
              <a:path w="1833879" h="373380">
                <a:moveTo>
                  <a:pt x="237701" y="201930"/>
                </a:moveTo>
                <a:lnTo>
                  <a:pt x="140467" y="201930"/>
                </a:lnTo>
                <a:lnTo>
                  <a:pt x="151797" y="209550"/>
                </a:lnTo>
                <a:lnTo>
                  <a:pt x="152279" y="209550"/>
                </a:lnTo>
                <a:lnTo>
                  <a:pt x="164092" y="217170"/>
                </a:lnTo>
                <a:lnTo>
                  <a:pt x="176869" y="223520"/>
                </a:lnTo>
                <a:lnTo>
                  <a:pt x="177271" y="223520"/>
                </a:lnTo>
                <a:lnTo>
                  <a:pt x="189968" y="231140"/>
                </a:lnTo>
                <a:lnTo>
                  <a:pt x="190369" y="231140"/>
                </a:lnTo>
                <a:lnTo>
                  <a:pt x="203468" y="237490"/>
                </a:lnTo>
                <a:lnTo>
                  <a:pt x="324729" y="237490"/>
                </a:lnTo>
                <a:lnTo>
                  <a:pt x="293711" y="226060"/>
                </a:lnTo>
                <a:lnTo>
                  <a:pt x="294273" y="226060"/>
                </a:lnTo>
                <a:lnTo>
                  <a:pt x="279246" y="219710"/>
                </a:lnTo>
                <a:lnTo>
                  <a:pt x="279648" y="219710"/>
                </a:lnTo>
                <a:lnTo>
                  <a:pt x="265103" y="213360"/>
                </a:lnTo>
                <a:lnTo>
                  <a:pt x="265505" y="213360"/>
                </a:lnTo>
                <a:lnTo>
                  <a:pt x="251281" y="208280"/>
                </a:lnTo>
                <a:lnTo>
                  <a:pt x="251522" y="208280"/>
                </a:lnTo>
                <a:lnTo>
                  <a:pt x="237701" y="201930"/>
                </a:lnTo>
                <a:close/>
              </a:path>
              <a:path w="1833879" h="373380">
                <a:moveTo>
                  <a:pt x="1667523" y="161290"/>
                </a:moveTo>
                <a:lnTo>
                  <a:pt x="1656112" y="168910"/>
                </a:lnTo>
                <a:lnTo>
                  <a:pt x="1656594" y="168910"/>
                </a:lnTo>
                <a:lnTo>
                  <a:pt x="1644782" y="175260"/>
                </a:lnTo>
                <a:lnTo>
                  <a:pt x="1645425" y="175260"/>
                </a:lnTo>
                <a:lnTo>
                  <a:pt x="1633130" y="181610"/>
                </a:lnTo>
                <a:lnTo>
                  <a:pt x="1633451" y="181610"/>
                </a:lnTo>
                <a:lnTo>
                  <a:pt x="1620754" y="189230"/>
                </a:lnTo>
                <a:lnTo>
                  <a:pt x="1621156" y="189230"/>
                </a:lnTo>
                <a:lnTo>
                  <a:pt x="1608138" y="195580"/>
                </a:lnTo>
                <a:lnTo>
                  <a:pt x="1608620" y="195580"/>
                </a:lnTo>
                <a:lnTo>
                  <a:pt x="1595120" y="201930"/>
                </a:lnTo>
                <a:lnTo>
                  <a:pt x="1595522" y="201930"/>
                </a:lnTo>
                <a:lnTo>
                  <a:pt x="1581780" y="208280"/>
                </a:lnTo>
                <a:lnTo>
                  <a:pt x="1683407" y="208280"/>
                </a:lnTo>
                <a:lnTo>
                  <a:pt x="1704408" y="194310"/>
                </a:lnTo>
                <a:lnTo>
                  <a:pt x="1704810" y="194310"/>
                </a:lnTo>
                <a:lnTo>
                  <a:pt x="1715337" y="186690"/>
                </a:lnTo>
                <a:lnTo>
                  <a:pt x="1715980" y="186690"/>
                </a:lnTo>
                <a:lnTo>
                  <a:pt x="1726105" y="179070"/>
                </a:lnTo>
                <a:lnTo>
                  <a:pt x="1726507" y="177800"/>
                </a:lnTo>
                <a:lnTo>
                  <a:pt x="1736150" y="171450"/>
                </a:lnTo>
                <a:lnTo>
                  <a:pt x="1745873" y="162560"/>
                </a:lnTo>
                <a:lnTo>
                  <a:pt x="1667041" y="162560"/>
                </a:lnTo>
                <a:lnTo>
                  <a:pt x="1667523" y="161290"/>
                </a:lnTo>
                <a:close/>
              </a:path>
              <a:path w="1833879" h="373380">
                <a:moveTo>
                  <a:pt x="109930" y="119380"/>
                </a:moveTo>
                <a:lnTo>
                  <a:pt x="45643" y="119380"/>
                </a:lnTo>
                <a:lnTo>
                  <a:pt x="52393" y="128270"/>
                </a:lnTo>
                <a:lnTo>
                  <a:pt x="60188" y="137160"/>
                </a:lnTo>
                <a:lnTo>
                  <a:pt x="69269" y="146050"/>
                </a:lnTo>
                <a:lnTo>
                  <a:pt x="77546" y="153670"/>
                </a:lnTo>
                <a:lnTo>
                  <a:pt x="78028" y="154940"/>
                </a:lnTo>
                <a:lnTo>
                  <a:pt x="87430" y="162560"/>
                </a:lnTo>
                <a:lnTo>
                  <a:pt x="96671" y="170180"/>
                </a:lnTo>
                <a:lnTo>
                  <a:pt x="106716" y="177800"/>
                </a:lnTo>
                <a:lnTo>
                  <a:pt x="107278" y="179070"/>
                </a:lnTo>
                <a:lnTo>
                  <a:pt x="117404" y="186690"/>
                </a:lnTo>
                <a:lnTo>
                  <a:pt x="128573" y="194310"/>
                </a:lnTo>
                <a:lnTo>
                  <a:pt x="128975" y="194310"/>
                </a:lnTo>
                <a:lnTo>
                  <a:pt x="139904" y="201930"/>
                </a:lnTo>
                <a:lnTo>
                  <a:pt x="238183" y="201930"/>
                </a:lnTo>
                <a:lnTo>
                  <a:pt x="224763" y="195580"/>
                </a:lnTo>
                <a:lnTo>
                  <a:pt x="225165" y="195580"/>
                </a:lnTo>
                <a:lnTo>
                  <a:pt x="212066" y="189230"/>
                </a:lnTo>
                <a:lnTo>
                  <a:pt x="212468" y="189230"/>
                </a:lnTo>
                <a:lnTo>
                  <a:pt x="201954" y="182880"/>
                </a:lnTo>
                <a:lnTo>
                  <a:pt x="200253" y="182880"/>
                </a:lnTo>
                <a:lnTo>
                  <a:pt x="187959" y="175260"/>
                </a:lnTo>
                <a:lnTo>
                  <a:pt x="188521" y="175260"/>
                </a:lnTo>
                <a:lnTo>
                  <a:pt x="176708" y="168910"/>
                </a:lnTo>
                <a:lnTo>
                  <a:pt x="177191" y="168910"/>
                </a:lnTo>
                <a:lnTo>
                  <a:pt x="167681" y="162560"/>
                </a:lnTo>
                <a:lnTo>
                  <a:pt x="166342" y="162560"/>
                </a:lnTo>
                <a:lnTo>
                  <a:pt x="155333" y="154940"/>
                </a:lnTo>
                <a:lnTo>
                  <a:pt x="155735" y="154940"/>
                </a:lnTo>
                <a:lnTo>
                  <a:pt x="146962" y="148590"/>
                </a:lnTo>
                <a:lnTo>
                  <a:pt x="145851" y="148590"/>
                </a:lnTo>
                <a:lnTo>
                  <a:pt x="135725" y="140970"/>
                </a:lnTo>
                <a:lnTo>
                  <a:pt x="136288" y="140970"/>
                </a:lnTo>
                <a:lnTo>
                  <a:pt x="126645" y="133350"/>
                </a:lnTo>
                <a:lnTo>
                  <a:pt x="127127" y="133350"/>
                </a:lnTo>
                <a:lnTo>
                  <a:pt x="119426" y="127000"/>
                </a:lnTo>
                <a:lnTo>
                  <a:pt x="118609" y="127000"/>
                </a:lnTo>
                <a:lnTo>
                  <a:pt x="109930" y="119380"/>
                </a:lnTo>
                <a:close/>
              </a:path>
              <a:path w="1833879" h="373380">
                <a:moveTo>
                  <a:pt x="199852" y="181610"/>
                </a:moveTo>
                <a:lnTo>
                  <a:pt x="200253" y="182880"/>
                </a:lnTo>
                <a:lnTo>
                  <a:pt x="201954" y="182880"/>
                </a:lnTo>
                <a:lnTo>
                  <a:pt x="199852" y="181610"/>
                </a:lnTo>
                <a:close/>
              </a:path>
              <a:path w="1833879" h="373380">
                <a:moveTo>
                  <a:pt x="165780" y="161290"/>
                </a:moveTo>
                <a:lnTo>
                  <a:pt x="166342" y="162560"/>
                </a:lnTo>
                <a:lnTo>
                  <a:pt x="167681" y="162560"/>
                </a:lnTo>
                <a:lnTo>
                  <a:pt x="165780" y="161290"/>
                </a:lnTo>
                <a:close/>
              </a:path>
              <a:path w="1833879" h="373380">
                <a:moveTo>
                  <a:pt x="1688095" y="147320"/>
                </a:moveTo>
                <a:lnTo>
                  <a:pt x="1677568" y="154940"/>
                </a:lnTo>
                <a:lnTo>
                  <a:pt x="1677970" y="154940"/>
                </a:lnTo>
                <a:lnTo>
                  <a:pt x="1667041" y="162560"/>
                </a:lnTo>
                <a:lnTo>
                  <a:pt x="1745873" y="162560"/>
                </a:lnTo>
                <a:lnTo>
                  <a:pt x="1755275" y="154940"/>
                </a:lnTo>
                <a:lnTo>
                  <a:pt x="1755757" y="153670"/>
                </a:lnTo>
                <a:lnTo>
                  <a:pt x="1761275" y="148590"/>
                </a:lnTo>
                <a:lnTo>
                  <a:pt x="1687452" y="148590"/>
                </a:lnTo>
                <a:lnTo>
                  <a:pt x="1688095" y="147320"/>
                </a:lnTo>
                <a:close/>
              </a:path>
              <a:path w="1833879" h="373380">
                <a:moveTo>
                  <a:pt x="145208" y="147320"/>
                </a:moveTo>
                <a:lnTo>
                  <a:pt x="145851" y="148590"/>
                </a:lnTo>
                <a:lnTo>
                  <a:pt x="146962" y="148590"/>
                </a:lnTo>
                <a:lnTo>
                  <a:pt x="145208" y="147320"/>
                </a:lnTo>
                <a:close/>
              </a:path>
              <a:path w="1833879" h="373380">
                <a:moveTo>
                  <a:pt x="1715417" y="125730"/>
                </a:moveTo>
                <a:lnTo>
                  <a:pt x="1706256" y="133350"/>
                </a:lnTo>
                <a:lnTo>
                  <a:pt x="1706738" y="133350"/>
                </a:lnTo>
                <a:lnTo>
                  <a:pt x="1697095" y="140970"/>
                </a:lnTo>
                <a:lnTo>
                  <a:pt x="1697497" y="140970"/>
                </a:lnTo>
                <a:lnTo>
                  <a:pt x="1687452" y="148590"/>
                </a:lnTo>
                <a:lnTo>
                  <a:pt x="1761275" y="148590"/>
                </a:lnTo>
                <a:lnTo>
                  <a:pt x="1764034" y="146050"/>
                </a:lnTo>
                <a:lnTo>
                  <a:pt x="1773115" y="137160"/>
                </a:lnTo>
                <a:lnTo>
                  <a:pt x="1780909" y="128270"/>
                </a:lnTo>
                <a:lnTo>
                  <a:pt x="1781885" y="127000"/>
                </a:lnTo>
                <a:lnTo>
                  <a:pt x="1714694" y="127000"/>
                </a:lnTo>
                <a:lnTo>
                  <a:pt x="1715417" y="125730"/>
                </a:lnTo>
                <a:close/>
              </a:path>
              <a:path w="1833879" h="373380">
                <a:moveTo>
                  <a:pt x="117886" y="125730"/>
                </a:moveTo>
                <a:lnTo>
                  <a:pt x="118609" y="127000"/>
                </a:lnTo>
                <a:lnTo>
                  <a:pt x="119426" y="127000"/>
                </a:lnTo>
                <a:lnTo>
                  <a:pt x="117886" y="125730"/>
                </a:lnTo>
                <a:close/>
              </a:path>
              <a:path w="1833879" h="373380">
                <a:moveTo>
                  <a:pt x="1787740" y="119380"/>
                </a:moveTo>
                <a:lnTo>
                  <a:pt x="1723373" y="119380"/>
                </a:lnTo>
                <a:lnTo>
                  <a:pt x="1714694" y="127000"/>
                </a:lnTo>
                <a:lnTo>
                  <a:pt x="1781885" y="127000"/>
                </a:lnTo>
                <a:lnTo>
                  <a:pt x="1787740" y="119380"/>
                </a:lnTo>
                <a:close/>
              </a:path>
              <a:path w="1833879" h="373380">
                <a:moveTo>
                  <a:pt x="47572" y="0"/>
                </a:moveTo>
                <a:lnTo>
                  <a:pt x="0" y="1269"/>
                </a:lnTo>
                <a:lnTo>
                  <a:pt x="401" y="12699"/>
                </a:lnTo>
                <a:lnTo>
                  <a:pt x="1205" y="21589"/>
                </a:lnTo>
                <a:lnTo>
                  <a:pt x="1446" y="22859"/>
                </a:lnTo>
                <a:lnTo>
                  <a:pt x="2892" y="31749"/>
                </a:lnTo>
                <a:lnTo>
                  <a:pt x="3133" y="33019"/>
                </a:lnTo>
                <a:lnTo>
                  <a:pt x="5142" y="41909"/>
                </a:lnTo>
                <a:lnTo>
                  <a:pt x="5544" y="43179"/>
                </a:lnTo>
                <a:lnTo>
                  <a:pt x="8116" y="52069"/>
                </a:lnTo>
                <a:lnTo>
                  <a:pt x="11732" y="62229"/>
                </a:lnTo>
                <a:lnTo>
                  <a:pt x="12134" y="63499"/>
                </a:lnTo>
                <a:lnTo>
                  <a:pt x="16312" y="73659"/>
                </a:lnTo>
                <a:lnTo>
                  <a:pt x="25795" y="91439"/>
                </a:lnTo>
                <a:lnTo>
                  <a:pt x="26438" y="92709"/>
                </a:lnTo>
                <a:lnTo>
                  <a:pt x="31741" y="100329"/>
                </a:lnTo>
                <a:lnTo>
                  <a:pt x="38009" y="110490"/>
                </a:lnTo>
                <a:lnTo>
                  <a:pt x="38652" y="110490"/>
                </a:lnTo>
                <a:lnTo>
                  <a:pt x="44920" y="119380"/>
                </a:lnTo>
                <a:lnTo>
                  <a:pt x="110412" y="119380"/>
                </a:lnTo>
                <a:lnTo>
                  <a:pt x="102216" y="111760"/>
                </a:lnTo>
                <a:lnTo>
                  <a:pt x="102778" y="111760"/>
                </a:lnTo>
                <a:lnTo>
                  <a:pt x="96283" y="105410"/>
                </a:lnTo>
                <a:lnTo>
                  <a:pt x="95707" y="105410"/>
                </a:lnTo>
                <a:lnTo>
                  <a:pt x="89508" y="97790"/>
                </a:lnTo>
                <a:lnTo>
                  <a:pt x="89037" y="97790"/>
                </a:lnTo>
                <a:lnTo>
                  <a:pt x="83182" y="90170"/>
                </a:lnTo>
                <a:lnTo>
                  <a:pt x="82849" y="90170"/>
                </a:lnTo>
                <a:lnTo>
                  <a:pt x="76581" y="82550"/>
                </a:lnTo>
                <a:lnTo>
                  <a:pt x="77305" y="82550"/>
                </a:lnTo>
                <a:lnTo>
                  <a:pt x="71519" y="74930"/>
                </a:lnTo>
                <a:lnTo>
                  <a:pt x="72081" y="74930"/>
                </a:lnTo>
                <a:lnTo>
                  <a:pt x="67662" y="68580"/>
                </a:lnTo>
                <a:lnTo>
                  <a:pt x="67420" y="68580"/>
                </a:lnTo>
                <a:lnTo>
                  <a:pt x="63425" y="60960"/>
                </a:lnTo>
                <a:lnTo>
                  <a:pt x="63242" y="60960"/>
                </a:lnTo>
                <a:lnTo>
                  <a:pt x="59063" y="52070"/>
                </a:lnTo>
                <a:lnTo>
                  <a:pt x="56606" y="45720"/>
                </a:lnTo>
                <a:lnTo>
                  <a:pt x="53805" y="38100"/>
                </a:lnTo>
                <a:lnTo>
                  <a:pt x="51617" y="31750"/>
                </a:lnTo>
                <a:lnTo>
                  <a:pt x="51188" y="30480"/>
                </a:lnTo>
                <a:lnTo>
                  <a:pt x="49581" y="22860"/>
                </a:lnTo>
                <a:lnTo>
                  <a:pt x="48662" y="16510"/>
                </a:lnTo>
                <a:lnTo>
                  <a:pt x="48536" y="15875"/>
                </a:lnTo>
                <a:lnTo>
                  <a:pt x="48502" y="15240"/>
                </a:lnTo>
                <a:lnTo>
                  <a:pt x="47928" y="8890"/>
                </a:lnTo>
                <a:lnTo>
                  <a:pt x="47572" y="0"/>
                </a:lnTo>
                <a:close/>
              </a:path>
              <a:path w="1833879" h="373380">
                <a:moveTo>
                  <a:pt x="1738319" y="104140"/>
                </a:moveTo>
                <a:lnTo>
                  <a:pt x="1730605" y="111760"/>
                </a:lnTo>
                <a:lnTo>
                  <a:pt x="1731167" y="111760"/>
                </a:lnTo>
                <a:lnTo>
                  <a:pt x="1722890" y="119380"/>
                </a:lnTo>
                <a:lnTo>
                  <a:pt x="1788383" y="119380"/>
                </a:lnTo>
                <a:lnTo>
                  <a:pt x="1794651" y="110490"/>
                </a:lnTo>
                <a:lnTo>
                  <a:pt x="1795294" y="110490"/>
                </a:lnTo>
                <a:lnTo>
                  <a:pt x="1798554" y="105410"/>
                </a:lnTo>
                <a:lnTo>
                  <a:pt x="1737596" y="105410"/>
                </a:lnTo>
                <a:lnTo>
                  <a:pt x="1738319" y="104140"/>
                </a:lnTo>
                <a:close/>
              </a:path>
              <a:path w="1833879" h="373380">
                <a:moveTo>
                  <a:pt x="94984" y="104140"/>
                </a:moveTo>
                <a:lnTo>
                  <a:pt x="95707" y="105410"/>
                </a:lnTo>
                <a:lnTo>
                  <a:pt x="96283" y="105410"/>
                </a:lnTo>
                <a:lnTo>
                  <a:pt x="94984" y="104140"/>
                </a:lnTo>
                <a:close/>
              </a:path>
              <a:path w="1833879" h="373380">
                <a:moveTo>
                  <a:pt x="1744828" y="96520"/>
                </a:moveTo>
                <a:lnTo>
                  <a:pt x="1737596" y="105410"/>
                </a:lnTo>
                <a:lnTo>
                  <a:pt x="1798554" y="105410"/>
                </a:lnTo>
                <a:lnTo>
                  <a:pt x="1800999" y="101600"/>
                </a:lnTo>
                <a:lnTo>
                  <a:pt x="1801642" y="100330"/>
                </a:lnTo>
                <a:lnTo>
                  <a:pt x="1803383" y="97790"/>
                </a:lnTo>
                <a:lnTo>
                  <a:pt x="1744266" y="97790"/>
                </a:lnTo>
                <a:lnTo>
                  <a:pt x="1744828" y="96520"/>
                </a:lnTo>
                <a:close/>
              </a:path>
              <a:path w="1833879" h="373380">
                <a:moveTo>
                  <a:pt x="88474" y="96520"/>
                </a:moveTo>
                <a:lnTo>
                  <a:pt x="89037" y="97790"/>
                </a:lnTo>
                <a:lnTo>
                  <a:pt x="89508" y="97790"/>
                </a:lnTo>
                <a:lnTo>
                  <a:pt x="88474" y="96520"/>
                </a:lnTo>
                <a:close/>
              </a:path>
              <a:path w="1833879" h="373380">
                <a:moveTo>
                  <a:pt x="1751096" y="88900"/>
                </a:moveTo>
                <a:lnTo>
                  <a:pt x="1744266" y="97790"/>
                </a:lnTo>
                <a:lnTo>
                  <a:pt x="1803383" y="97790"/>
                </a:lnTo>
                <a:lnTo>
                  <a:pt x="1806865" y="92710"/>
                </a:lnTo>
                <a:lnTo>
                  <a:pt x="1807428" y="91440"/>
                </a:lnTo>
                <a:lnTo>
                  <a:pt x="1808105" y="90170"/>
                </a:lnTo>
                <a:lnTo>
                  <a:pt x="1750453" y="90170"/>
                </a:lnTo>
                <a:lnTo>
                  <a:pt x="1751096" y="88900"/>
                </a:lnTo>
                <a:close/>
              </a:path>
              <a:path w="1833879" h="373380">
                <a:moveTo>
                  <a:pt x="82206" y="88900"/>
                </a:moveTo>
                <a:lnTo>
                  <a:pt x="82849" y="90170"/>
                </a:lnTo>
                <a:lnTo>
                  <a:pt x="83182" y="90170"/>
                </a:lnTo>
                <a:lnTo>
                  <a:pt x="82206" y="88900"/>
                </a:lnTo>
                <a:close/>
              </a:path>
              <a:path w="1833879" h="373380">
                <a:moveTo>
                  <a:pt x="1761784" y="74930"/>
                </a:moveTo>
                <a:lnTo>
                  <a:pt x="1756079" y="82550"/>
                </a:lnTo>
                <a:lnTo>
                  <a:pt x="1756721" y="82550"/>
                </a:lnTo>
                <a:lnTo>
                  <a:pt x="1750453" y="90170"/>
                </a:lnTo>
                <a:lnTo>
                  <a:pt x="1808105" y="90170"/>
                </a:lnTo>
                <a:lnTo>
                  <a:pt x="1812169" y="82550"/>
                </a:lnTo>
                <a:lnTo>
                  <a:pt x="1812812" y="81280"/>
                </a:lnTo>
                <a:lnTo>
                  <a:pt x="1815598" y="76200"/>
                </a:lnTo>
                <a:lnTo>
                  <a:pt x="1761221" y="76200"/>
                </a:lnTo>
                <a:lnTo>
                  <a:pt x="1761784" y="74930"/>
                </a:lnTo>
                <a:close/>
              </a:path>
              <a:path w="1833879" h="373380">
                <a:moveTo>
                  <a:pt x="1766445" y="67310"/>
                </a:moveTo>
                <a:lnTo>
                  <a:pt x="1761221" y="76200"/>
                </a:lnTo>
                <a:lnTo>
                  <a:pt x="1815598" y="76200"/>
                </a:lnTo>
                <a:lnTo>
                  <a:pt x="1816990" y="73660"/>
                </a:lnTo>
                <a:lnTo>
                  <a:pt x="1819080" y="68580"/>
                </a:lnTo>
                <a:lnTo>
                  <a:pt x="1765882" y="68580"/>
                </a:lnTo>
                <a:lnTo>
                  <a:pt x="1766445" y="67310"/>
                </a:lnTo>
                <a:close/>
              </a:path>
              <a:path w="1833879" h="373380">
                <a:moveTo>
                  <a:pt x="66778" y="67310"/>
                </a:moveTo>
                <a:lnTo>
                  <a:pt x="67420" y="68580"/>
                </a:lnTo>
                <a:lnTo>
                  <a:pt x="67662" y="68580"/>
                </a:lnTo>
                <a:lnTo>
                  <a:pt x="66778" y="67310"/>
                </a:lnTo>
                <a:close/>
              </a:path>
              <a:path w="1833879" h="373380">
                <a:moveTo>
                  <a:pt x="1822555" y="59690"/>
                </a:moveTo>
                <a:lnTo>
                  <a:pt x="1770623" y="59690"/>
                </a:lnTo>
                <a:lnTo>
                  <a:pt x="1769981" y="60960"/>
                </a:lnTo>
                <a:lnTo>
                  <a:pt x="1765882" y="68580"/>
                </a:lnTo>
                <a:lnTo>
                  <a:pt x="1819080" y="68580"/>
                </a:lnTo>
                <a:lnTo>
                  <a:pt x="1821169" y="63500"/>
                </a:lnTo>
                <a:lnTo>
                  <a:pt x="1821651" y="62230"/>
                </a:lnTo>
                <a:lnTo>
                  <a:pt x="1822555" y="59690"/>
                </a:lnTo>
                <a:close/>
              </a:path>
              <a:path w="1833879" h="373380">
                <a:moveTo>
                  <a:pt x="62760" y="59690"/>
                </a:moveTo>
                <a:lnTo>
                  <a:pt x="63242" y="60960"/>
                </a:lnTo>
                <a:lnTo>
                  <a:pt x="63425" y="60960"/>
                </a:lnTo>
                <a:lnTo>
                  <a:pt x="62760" y="59690"/>
                </a:lnTo>
                <a:close/>
              </a:path>
              <a:path w="1833879" h="373380">
                <a:moveTo>
                  <a:pt x="1770236" y="60415"/>
                </a:moveTo>
                <a:lnTo>
                  <a:pt x="1769946" y="60960"/>
                </a:lnTo>
                <a:lnTo>
                  <a:pt x="1770236" y="60415"/>
                </a:lnTo>
                <a:close/>
              </a:path>
              <a:path w="1833879" h="373380">
                <a:moveTo>
                  <a:pt x="1770623" y="59690"/>
                </a:moveTo>
                <a:lnTo>
                  <a:pt x="1770236" y="60415"/>
                </a:lnTo>
                <a:lnTo>
                  <a:pt x="1769981" y="60960"/>
                </a:lnTo>
                <a:lnTo>
                  <a:pt x="1770623" y="59690"/>
                </a:lnTo>
                <a:close/>
              </a:path>
              <a:path w="1833879" h="373380">
                <a:moveTo>
                  <a:pt x="1827403" y="44450"/>
                </a:moveTo>
                <a:lnTo>
                  <a:pt x="1777374" y="44450"/>
                </a:lnTo>
                <a:lnTo>
                  <a:pt x="1773677" y="53340"/>
                </a:lnTo>
                <a:lnTo>
                  <a:pt x="1770236" y="60415"/>
                </a:lnTo>
                <a:lnTo>
                  <a:pt x="1770623" y="59690"/>
                </a:lnTo>
                <a:lnTo>
                  <a:pt x="1822555" y="59690"/>
                </a:lnTo>
                <a:lnTo>
                  <a:pt x="1825267" y="52070"/>
                </a:lnTo>
                <a:lnTo>
                  <a:pt x="1827403" y="44450"/>
                </a:lnTo>
                <a:close/>
              </a:path>
              <a:path w="1833879" h="373380">
                <a:moveTo>
                  <a:pt x="59189" y="52070"/>
                </a:moveTo>
                <a:lnTo>
                  <a:pt x="59706" y="53340"/>
                </a:lnTo>
                <a:lnTo>
                  <a:pt x="59189" y="52070"/>
                </a:lnTo>
                <a:close/>
              </a:path>
              <a:path w="1833879" h="373380">
                <a:moveTo>
                  <a:pt x="1774159" y="52070"/>
                </a:moveTo>
                <a:lnTo>
                  <a:pt x="1773562" y="53340"/>
                </a:lnTo>
                <a:lnTo>
                  <a:pt x="1774159" y="52070"/>
                </a:lnTo>
                <a:close/>
              </a:path>
              <a:path w="1833879" h="373380">
                <a:moveTo>
                  <a:pt x="56090" y="44450"/>
                </a:moveTo>
                <a:lnTo>
                  <a:pt x="56492" y="45720"/>
                </a:lnTo>
                <a:lnTo>
                  <a:pt x="56090" y="44450"/>
                </a:lnTo>
                <a:close/>
              </a:path>
              <a:path w="1833879" h="373380">
                <a:moveTo>
                  <a:pt x="1779945" y="36830"/>
                </a:moveTo>
                <a:lnTo>
                  <a:pt x="1776811" y="45720"/>
                </a:lnTo>
                <a:lnTo>
                  <a:pt x="1777374" y="44450"/>
                </a:lnTo>
                <a:lnTo>
                  <a:pt x="1827403" y="44450"/>
                </a:lnTo>
                <a:lnTo>
                  <a:pt x="1827758" y="43180"/>
                </a:lnTo>
                <a:lnTo>
                  <a:pt x="1828080" y="41910"/>
                </a:lnTo>
                <a:lnTo>
                  <a:pt x="1828677" y="39370"/>
                </a:lnTo>
                <a:lnTo>
                  <a:pt x="1779543" y="39370"/>
                </a:lnTo>
                <a:lnTo>
                  <a:pt x="1779945" y="36830"/>
                </a:lnTo>
                <a:close/>
              </a:path>
              <a:path w="1833879" h="373380">
                <a:moveTo>
                  <a:pt x="1830697" y="30480"/>
                </a:moveTo>
                <a:lnTo>
                  <a:pt x="1782034" y="30480"/>
                </a:lnTo>
                <a:lnTo>
                  <a:pt x="1781713" y="31750"/>
                </a:lnTo>
                <a:lnTo>
                  <a:pt x="1779543" y="39370"/>
                </a:lnTo>
                <a:lnTo>
                  <a:pt x="1828677" y="39370"/>
                </a:lnTo>
                <a:lnTo>
                  <a:pt x="1830169" y="33020"/>
                </a:lnTo>
                <a:lnTo>
                  <a:pt x="1830491" y="31750"/>
                </a:lnTo>
                <a:lnTo>
                  <a:pt x="1830697" y="30480"/>
                </a:lnTo>
                <a:close/>
              </a:path>
              <a:path w="1833879" h="373380">
                <a:moveTo>
                  <a:pt x="53358" y="36830"/>
                </a:moveTo>
                <a:lnTo>
                  <a:pt x="53759" y="38100"/>
                </a:lnTo>
                <a:lnTo>
                  <a:pt x="53358" y="36830"/>
                </a:lnTo>
                <a:close/>
              </a:path>
              <a:path w="1833879" h="373380">
                <a:moveTo>
                  <a:pt x="51188" y="30480"/>
                </a:moveTo>
                <a:lnTo>
                  <a:pt x="51590" y="31750"/>
                </a:lnTo>
                <a:lnTo>
                  <a:pt x="51536" y="31509"/>
                </a:lnTo>
                <a:lnTo>
                  <a:pt x="51188" y="30480"/>
                </a:lnTo>
                <a:close/>
              </a:path>
              <a:path w="1833879" h="373380">
                <a:moveTo>
                  <a:pt x="51536" y="31509"/>
                </a:moveTo>
                <a:lnTo>
                  <a:pt x="51590" y="31750"/>
                </a:lnTo>
                <a:lnTo>
                  <a:pt x="51536" y="31509"/>
                </a:lnTo>
                <a:close/>
              </a:path>
              <a:path w="1833879" h="373380">
                <a:moveTo>
                  <a:pt x="1781892" y="30988"/>
                </a:moveTo>
                <a:lnTo>
                  <a:pt x="1781679" y="31750"/>
                </a:lnTo>
                <a:lnTo>
                  <a:pt x="1781892" y="30988"/>
                </a:lnTo>
                <a:close/>
              </a:path>
              <a:path w="1833879" h="373380">
                <a:moveTo>
                  <a:pt x="51303" y="30480"/>
                </a:moveTo>
                <a:lnTo>
                  <a:pt x="51536" y="31509"/>
                </a:lnTo>
                <a:lnTo>
                  <a:pt x="51303" y="30480"/>
                </a:lnTo>
                <a:close/>
              </a:path>
              <a:path w="1833879" h="373380">
                <a:moveTo>
                  <a:pt x="1831937" y="22860"/>
                </a:moveTo>
                <a:lnTo>
                  <a:pt x="1783802" y="22860"/>
                </a:lnTo>
                <a:lnTo>
                  <a:pt x="1781892" y="30988"/>
                </a:lnTo>
                <a:lnTo>
                  <a:pt x="1782034" y="30480"/>
                </a:lnTo>
                <a:lnTo>
                  <a:pt x="1830697" y="30480"/>
                </a:lnTo>
                <a:lnTo>
                  <a:pt x="1831937" y="22860"/>
                </a:lnTo>
                <a:close/>
              </a:path>
              <a:path w="1833879" h="373380">
                <a:moveTo>
                  <a:pt x="49696" y="22860"/>
                </a:moveTo>
                <a:lnTo>
                  <a:pt x="49902" y="24130"/>
                </a:lnTo>
                <a:lnTo>
                  <a:pt x="49696" y="22860"/>
                </a:lnTo>
                <a:close/>
              </a:path>
              <a:path w="1833879" h="373380">
                <a:moveTo>
                  <a:pt x="1832721" y="15240"/>
                </a:moveTo>
                <a:lnTo>
                  <a:pt x="1784927" y="15240"/>
                </a:lnTo>
                <a:lnTo>
                  <a:pt x="1783481" y="24130"/>
                </a:lnTo>
                <a:lnTo>
                  <a:pt x="1783802" y="22860"/>
                </a:lnTo>
                <a:lnTo>
                  <a:pt x="1831937" y="22860"/>
                </a:lnTo>
                <a:lnTo>
                  <a:pt x="1832721" y="15240"/>
                </a:lnTo>
                <a:close/>
              </a:path>
              <a:path w="1833879" h="373380">
                <a:moveTo>
                  <a:pt x="48456" y="15240"/>
                </a:moveTo>
                <a:lnTo>
                  <a:pt x="48617" y="16510"/>
                </a:lnTo>
                <a:lnTo>
                  <a:pt x="48559" y="15875"/>
                </a:lnTo>
                <a:lnTo>
                  <a:pt x="48456" y="15240"/>
                </a:lnTo>
                <a:close/>
              </a:path>
              <a:path w="1833879" h="373380">
                <a:moveTo>
                  <a:pt x="48559" y="15875"/>
                </a:moveTo>
                <a:lnTo>
                  <a:pt x="48617" y="16510"/>
                </a:lnTo>
                <a:lnTo>
                  <a:pt x="48559" y="15875"/>
                </a:lnTo>
                <a:close/>
              </a:path>
              <a:path w="1833879" h="373380">
                <a:moveTo>
                  <a:pt x="1833160" y="7620"/>
                </a:moveTo>
                <a:lnTo>
                  <a:pt x="1785570" y="7620"/>
                </a:lnTo>
                <a:lnTo>
                  <a:pt x="1785490" y="8890"/>
                </a:lnTo>
                <a:lnTo>
                  <a:pt x="1784686" y="16510"/>
                </a:lnTo>
                <a:lnTo>
                  <a:pt x="1784927" y="15240"/>
                </a:lnTo>
                <a:lnTo>
                  <a:pt x="1832721" y="15240"/>
                </a:lnTo>
                <a:lnTo>
                  <a:pt x="1832982" y="12700"/>
                </a:lnTo>
                <a:lnTo>
                  <a:pt x="1833160" y="7620"/>
                </a:lnTo>
                <a:close/>
              </a:path>
              <a:path w="1833879" h="373380">
                <a:moveTo>
                  <a:pt x="48502" y="15240"/>
                </a:moveTo>
                <a:lnTo>
                  <a:pt x="48559" y="15875"/>
                </a:lnTo>
                <a:lnTo>
                  <a:pt x="48502" y="15240"/>
                </a:lnTo>
                <a:close/>
              </a:path>
              <a:path w="1833879" h="373380">
                <a:moveTo>
                  <a:pt x="47870" y="8255"/>
                </a:moveTo>
                <a:lnTo>
                  <a:pt x="47893" y="8890"/>
                </a:lnTo>
                <a:lnTo>
                  <a:pt x="47870" y="8255"/>
                </a:lnTo>
                <a:close/>
              </a:path>
              <a:path w="1833879" h="373380">
                <a:moveTo>
                  <a:pt x="1785507" y="8255"/>
                </a:moveTo>
                <a:lnTo>
                  <a:pt x="1785444" y="8890"/>
                </a:lnTo>
                <a:lnTo>
                  <a:pt x="1785507" y="8255"/>
                </a:lnTo>
                <a:close/>
              </a:path>
              <a:path w="1833879" h="373380">
                <a:moveTo>
                  <a:pt x="47847" y="7620"/>
                </a:moveTo>
                <a:lnTo>
                  <a:pt x="47870" y="8255"/>
                </a:lnTo>
                <a:lnTo>
                  <a:pt x="47847" y="7620"/>
                </a:lnTo>
                <a:close/>
              </a:path>
              <a:path w="1833879" h="373380">
                <a:moveTo>
                  <a:pt x="1785731" y="0"/>
                </a:moveTo>
                <a:lnTo>
                  <a:pt x="1785507" y="8255"/>
                </a:lnTo>
                <a:lnTo>
                  <a:pt x="1785570" y="7620"/>
                </a:lnTo>
                <a:lnTo>
                  <a:pt x="1833160" y="7620"/>
                </a:lnTo>
                <a:lnTo>
                  <a:pt x="1833384" y="1270"/>
                </a:lnTo>
                <a:lnTo>
                  <a:pt x="1785731" y="0"/>
                </a:lnTo>
                <a:close/>
              </a:path>
            </a:pathLst>
          </a:custGeom>
          <a:solidFill>
            <a:srgbClr val="757579"/>
          </a:solidFill>
        </p:spPr>
        <p:txBody>
          <a:bodyPr wrap="square" lIns="0" tIns="0" rIns="0" bIns="0" rtlCol="0"/>
          <a:lstStyle/>
          <a:p>
            <a:endParaRPr/>
          </a:p>
        </p:txBody>
      </p:sp>
      <p:sp>
        <p:nvSpPr>
          <p:cNvPr id="5" name="object 5"/>
          <p:cNvSpPr/>
          <p:nvPr/>
        </p:nvSpPr>
        <p:spPr>
          <a:xfrm>
            <a:off x="8264179" y="3510628"/>
            <a:ext cx="2642870" cy="532130"/>
          </a:xfrm>
          <a:custGeom>
            <a:avLst/>
            <a:gdLst/>
            <a:ahLst/>
            <a:cxnLst/>
            <a:rect l="l" t="t" r="r" b="b"/>
            <a:pathLst>
              <a:path w="2642870" h="532129">
                <a:moveTo>
                  <a:pt x="1454790" y="528994"/>
                </a:moveTo>
                <a:lnTo>
                  <a:pt x="1187999" y="528994"/>
                </a:lnTo>
                <a:lnTo>
                  <a:pt x="1254375" y="530919"/>
                </a:lnTo>
                <a:lnTo>
                  <a:pt x="1321635" y="531641"/>
                </a:lnTo>
                <a:lnTo>
                  <a:pt x="1388896" y="530919"/>
                </a:lnTo>
                <a:lnTo>
                  <a:pt x="1454790" y="528994"/>
                </a:lnTo>
                <a:close/>
              </a:path>
              <a:path w="2642870" h="532129">
                <a:moveTo>
                  <a:pt x="1584569" y="521293"/>
                </a:moveTo>
                <a:lnTo>
                  <a:pt x="1058300" y="521293"/>
                </a:lnTo>
                <a:lnTo>
                  <a:pt x="1122185" y="525705"/>
                </a:lnTo>
                <a:lnTo>
                  <a:pt x="1122587" y="525785"/>
                </a:lnTo>
                <a:lnTo>
                  <a:pt x="1187517" y="528994"/>
                </a:lnTo>
                <a:lnTo>
                  <a:pt x="1455272" y="528994"/>
                </a:lnTo>
                <a:lnTo>
                  <a:pt x="1520202" y="525785"/>
                </a:lnTo>
                <a:lnTo>
                  <a:pt x="1520684" y="525705"/>
                </a:lnTo>
                <a:lnTo>
                  <a:pt x="1584569" y="521293"/>
                </a:lnTo>
                <a:close/>
              </a:path>
              <a:path w="2642870" h="532129">
                <a:moveTo>
                  <a:pt x="1647892" y="515597"/>
                </a:moveTo>
                <a:lnTo>
                  <a:pt x="994977" y="515597"/>
                </a:lnTo>
                <a:lnTo>
                  <a:pt x="1057737" y="521293"/>
                </a:lnTo>
                <a:lnTo>
                  <a:pt x="1585051" y="521293"/>
                </a:lnTo>
                <a:lnTo>
                  <a:pt x="1647892" y="515597"/>
                </a:lnTo>
                <a:close/>
              </a:path>
              <a:path w="2642870" h="532129">
                <a:moveTo>
                  <a:pt x="1770680" y="500755"/>
                </a:moveTo>
                <a:lnTo>
                  <a:pt x="872109" y="500755"/>
                </a:lnTo>
                <a:lnTo>
                  <a:pt x="932378" y="508697"/>
                </a:lnTo>
                <a:lnTo>
                  <a:pt x="932860" y="508778"/>
                </a:lnTo>
                <a:lnTo>
                  <a:pt x="994495" y="515597"/>
                </a:lnTo>
                <a:lnTo>
                  <a:pt x="1648374" y="515597"/>
                </a:lnTo>
                <a:lnTo>
                  <a:pt x="1709929" y="508778"/>
                </a:lnTo>
                <a:lnTo>
                  <a:pt x="1710411" y="508698"/>
                </a:lnTo>
                <a:lnTo>
                  <a:pt x="1770680" y="500755"/>
                </a:lnTo>
                <a:close/>
              </a:path>
              <a:path w="2642870" h="532129">
                <a:moveTo>
                  <a:pt x="47524" y="0"/>
                </a:moveTo>
                <a:lnTo>
                  <a:pt x="0" y="3048"/>
                </a:lnTo>
                <a:lnTo>
                  <a:pt x="1687" y="29201"/>
                </a:lnTo>
                <a:lnTo>
                  <a:pt x="2073" y="32169"/>
                </a:lnTo>
                <a:lnTo>
                  <a:pt x="16063" y="86160"/>
                </a:lnTo>
                <a:lnTo>
                  <a:pt x="44116" y="140471"/>
                </a:lnTo>
                <a:lnTo>
                  <a:pt x="84432" y="191493"/>
                </a:lnTo>
                <a:lnTo>
                  <a:pt x="136103" y="239387"/>
                </a:lnTo>
                <a:lnTo>
                  <a:pt x="167041" y="262972"/>
                </a:lnTo>
                <a:lnTo>
                  <a:pt x="233016" y="305250"/>
                </a:lnTo>
                <a:lnTo>
                  <a:pt x="233900" y="305812"/>
                </a:lnTo>
                <a:lnTo>
                  <a:pt x="270945" y="326108"/>
                </a:lnTo>
                <a:lnTo>
                  <a:pt x="310240" y="345683"/>
                </a:lnTo>
                <a:lnTo>
                  <a:pt x="351786" y="364295"/>
                </a:lnTo>
                <a:lnTo>
                  <a:pt x="394778" y="381864"/>
                </a:lnTo>
                <a:lnTo>
                  <a:pt x="395501" y="382185"/>
                </a:lnTo>
                <a:lnTo>
                  <a:pt x="440582" y="398871"/>
                </a:lnTo>
                <a:lnTo>
                  <a:pt x="488315" y="414996"/>
                </a:lnTo>
                <a:lnTo>
                  <a:pt x="488958" y="415237"/>
                </a:lnTo>
                <a:lnTo>
                  <a:pt x="537977" y="430239"/>
                </a:lnTo>
                <a:lnTo>
                  <a:pt x="538620" y="430479"/>
                </a:lnTo>
                <a:lnTo>
                  <a:pt x="590050" y="444679"/>
                </a:lnTo>
                <a:lnTo>
                  <a:pt x="642765" y="457836"/>
                </a:lnTo>
                <a:lnTo>
                  <a:pt x="643327" y="457916"/>
                </a:lnTo>
                <a:lnTo>
                  <a:pt x="697650" y="470110"/>
                </a:lnTo>
                <a:lnTo>
                  <a:pt x="698212" y="470190"/>
                </a:lnTo>
                <a:lnTo>
                  <a:pt x="754142" y="481421"/>
                </a:lnTo>
                <a:lnTo>
                  <a:pt x="754705" y="481502"/>
                </a:lnTo>
                <a:lnTo>
                  <a:pt x="812161" y="491610"/>
                </a:lnTo>
                <a:lnTo>
                  <a:pt x="871626" y="500755"/>
                </a:lnTo>
                <a:lnTo>
                  <a:pt x="1771162" y="500755"/>
                </a:lnTo>
                <a:lnTo>
                  <a:pt x="1830145" y="491690"/>
                </a:lnTo>
                <a:lnTo>
                  <a:pt x="1873485" y="484069"/>
                </a:lnTo>
                <a:lnTo>
                  <a:pt x="1321153" y="484069"/>
                </a:lnTo>
                <a:lnTo>
                  <a:pt x="1321394" y="484067"/>
                </a:lnTo>
                <a:lnTo>
                  <a:pt x="1255339" y="483427"/>
                </a:lnTo>
                <a:lnTo>
                  <a:pt x="1189365" y="481502"/>
                </a:lnTo>
                <a:lnTo>
                  <a:pt x="1189927" y="481502"/>
                </a:lnTo>
                <a:lnTo>
                  <a:pt x="1124998" y="478293"/>
                </a:lnTo>
                <a:lnTo>
                  <a:pt x="1125399" y="478293"/>
                </a:lnTo>
                <a:lnTo>
                  <a:pt x="1062676" y="473961"/>
                </a:lnTo>
                <a:lnTo>
                  <a:pt x="1062077" y="473961"/>
                </a:lnTo>
                <a:lnTo>
                  <a:pt x="1000121" y="468345"/>
                </a:lnTo>
                <a:lnTo>
                  <a:pt x="999718" y="468345"/>
                </a:lnTo>
                <a:lnTo>
                  <a:pt x="938888" y="461606"/>
                </a:lnTo>
                <a:lnTo>
                  <a:pt x="938646" y="461606"/>
                </a:lnTo>
                <a:lnTo>
                  <a:pt x="878985" y="453744"/>
                </a:lnTo>
                <a:lnTo>
                  <a:pt x="819875" y="444679"/>
                </a:lnTo>
                <a:lnTo>
                  <a:pt x="763814" y="434811"/>
                </a:lnTo>
                <a:lnTo>
                  <a:pt x="763464" y="434811"/>
                </a:lnTo>
                <a:lnTo>
                  <a:pt x="707534" y="423580"/>
                </a:lnTo>
                <a:lnTo>
                  <a:pt x="707736" y="423580"/>
                </a:lnTo>
                <a:lnTo>
                  <a:pt x="654414" y="411707"/>
                </a:lnTo>
                <a:lnTo>
                  <a:pt x="654256" y="411707"/>
                </a:lnTo>
                <a:lnTo>
                  <a:pt x="602263" y="398711"/>
                </a:lnTo>
                <a:lnTo>
                  <a:pt x="551317" y="384672"/>
                </a:lnTo>
                <a:lnTo>
                  <a:pt x="503723" y="369991"/>
                </a:lnTo>
                <a:lnTo>
                  <a:pt x="503584" y="369991"/>
                </a:lnTo>
                <a:lnTo>
                  <a:pt x="456493" y="354107"/>
                </a:lnTo>
                <a:lnTo>
                  <a:pt x="412998" y="337901"/>
                </a:lnTo>
                <a:lnTo>
                  <a:pt x="412859" y="337901"/>
                </a:lnTo>
                <a:lnTo>
                  <a:pt x="370652" y="320653"/>
                </a:lnTo>
                <a:lnTo>
                  <a:pt x="330738" y="302683"/>
                </a:lnTo>
                <a:lnTo>
                  <a:pt x="292160" y="283590"/>
                </a:lnTo>
                <a:lnTo>
                  <a:pt x="256802" y="264176"/>
                </a:lnTo>
                <a:lnTo>
                  <a:pt x="256972" y="264176"/>
                </a:lnTo>
                <a:lnTo>
                  <a:pt x="225074" y="244842"/>
                </a:lnTo>
                <a:lnTo>
                  <a:pt x="224016" y="244200"/>
                </a:lnTo>
                <a:lnTo>
                  <a:pt x="193801" y="223663"/>
                </a:lnTo>
                <a:lnTo>
                  <a:pt x="167317" y="203447"/>
                </a:lnTo>
                <a:lnTo>
                  <a:pt x="166157" y="202564"/>
                </a:lnTo>
                <a:lnTo>
                  <a:pt x="141326" y="181064"/>
                </a:lnTo>
                <a:lnTo>
                  <a:pt x="141476" y="181064"/>
                </a:lnTo>
                <a:lnTo>
                  <a:pt x="120608" y="160447"/>
                </a:lnTo>
                <a:lnTo>
                  <a:pt x="119228" y="159083"/>
                </a:lnTo>
                <a:lnTo>
                  <a:pt x="101491" y="138465"/>
                </a:lnTo>
                <a:lnTo>
                  <a:pt x="100102" y="136861"/>
                </a:lnTo>
                <a:lnTo>
                  <a:pt x="85213" y="116243"/>
                </a:lnTo>
                <a:lnTo>
                  <a:pt x="83870" y="114398"/>
                </a:lnTo>
                <a:lnTo>
                  <a:pt x="84061" y="114398"/>
                </a:lnTo>
                <a:lnTo>
                  <a:pt x="71927" y="93941"/>
                </a:lnTo>
                <a:lnTo>
                  <a:pt x="71768" y="93941"/>
                </a:lnTo>
                <a:lnTo>
                  <a:pt x="70595" y="91695"/>
                </a:lnTo>
                <a:lnTo>
                  <a:pt x="70742" y="91695"/>
                </a:lnTo>
                <a:lnTo>
                  <a:pt x="61509" y="71479"/>
                </a:lnTo>
                <a:lnTo>
                  <a:pt x="61353" y="71479"/>
                </a:lnTo>
                <a:lnTo>
                  <a:pt x="60373" y="68992"/>
                </a:lnTo>
                <a:lnTo>
                  <a:pt x="60543" y="68992"/>
                </a:lnTo>
                <a:lnTo>
                  <a:pt x="54007" y="48936"/>
                </a:lnTo>
                <a:lnTo>
                  <a:pt x="53824" y="48936"/>
                </a:lnTo>
                <a:lnTo>
                  <a:pt x="53093" y="46128"/>
                </a:lnTo>
                <a:lnTo>
                  <a:pt x="53280" y="46128"/>
                </a:lnTo>
                <a:lnTo>
                  <a:pt x="49415" y="26152"/>
                </a:lnTo>
                <a:lnTo>
                  <a:pt x="49211" y="26152"/>
                </a:lnTo>
                <a:lnTo>
                  <a:pt x="48825" y="23104"/>
                </a:lnTo>
                <a:lnTo>
                  <a:pt x="49014" y="23104"/>
                </a:lnTo>
                <a:lnTo>
                  <a:pt x="47524" y="0"/>
                </a:lnTo>
                <a:close/>
              </a:path>
              <a:path w="2642870" h="532129">
                <a:moveTo>
                  <a:pt x="1321394" y="484067"/>
                </a:moveTo>
                <a:lnTo>
                  <a:pt x="1321153" y="484069"/>
                </a:lnTo>
                <a:lnTo>
                  <a:pt x="1321635" y="484069"/>
                </a:lnTo>
                <a:lnTo>
                  <a:pt x="1321394" y="484067"/>
                </a:lnTo>
                <a:close/>
              </a:path>
              <a:path w="2642870" h="532129">
                <a:moveTo>
                  <a:pt x="1581274" y="473880"/>
                </a:moveTo>
                <a:lnTo>
                  <a:pt x="1517389" y="478293"/>
                </a:lnTo>
                <a:lnTo>
                  <a:pt x="1517871" y="478293"/>
                </a:lnTo>
                <a:lnTo>
                  <a:pt x="1452861" y="481502"/>
                </a:lnTo>
                <a:lnTo>
                  <a:pt x="1453343" y="481502"/>
                </a:lnTo>
                <a:lnTo>
                  <a:pt x="1387529" y="483427"/>
                </a:lnTo>
                <a:lnTo>
                  <a:pt x="1321394" y="484067"/>
                </a:lnTo>
                <a:lnTo>
                  <a:pt x="1873498" y="484067"/>
                </a:lnTo>
                <a:lnTo>
                  <a:pt x="1888084" y="481502"/>
                </a:lnTo>
                <a:lnTo>
                  <a:pt x="1888646" y="481422"/>
                </a:lnTo>
                <a:lnTo>
                  <a:pt x="1925853" y="473961"/>
                </a:lnTo>
                <a:lnTo>
                  <a:pt x="1580792" y="473961"/>
                </a:lnTo>
                <a:lnTo>
                  <a:pt x="1581274" y="473880"/>
                </a:lnTo>
                <a:close/>
              </a:path>
              <a:path w="2642870" h="532129">
                <a:moveTo>
                  <a:pt x="1061514" y="473880"/>
                </a:moveTo>
                <a:lnTo>
                  <a:pt x="1062077" y="473961"/>
                </a:lnTo>
                <a:lnTo>
                  <a:pt x="1062676" y="473961"/>
                </a:lnTo>
                <a:lnTo>
                  <a:pt x="1061514" y="473880"/>
                </a:lnTo>
                <a:close/>
              </a:path>
              <a:path w="2642870" h="532129">
                <a:moveTo>
                  <a:pt x="1643552" y="468265"/>
                </a:moveTo>
                <a:lnTo>
                  <a:pt x="1580792" y="473961"/>
                </a:lnTo>
                <a:lnTo>
                  <a:pt x="1925853" y="473961"/>
                </a:lnTo>
                <a:lnTo>
                  <a:pt x="1944656" y="470190"/>
                </a:lnTo>
                <a:lnTo>
                  <a:pt x="1945139" y="470110"/>
                </a:lnTo>
                <a:lnTo>
                  <a:pt x="1953001" y="468345"/>
                </a:lnTo>
                <a:lnTo>
                  <a:pt x="1643070" y="468345"/>
                </a:lnTo>
                <a:lnTo>
                  <a:pt x="1643552" y="468265"/>
                </a:lnTo>
                <a:close/>
              </a:path>
              <a:path w="2642870" h="532129">
                <a:moveTo>
                  <a:pt x="999236" y="468265"/>
                </a:moveTo>
                <a:lnTo>
                  <a:pt x="999718" y="468345"/>
                </a:lnTo>
                <a:lnTo>
                  <a:pt x="1000121" y="468345"/>
                </a:lnTo>
                <a:lnTo>
                  <a:pt x="999236" y="468265"/>
                </a:lnTo>
                <a:close/>
              </a:path>
              <a:path w="2642870" h="532129">
                <a:moveTo>
                  <a:pt x="1704705" y="461526"/>
                </a:moveTo>
                <a:lnTo>
                  <a:pt x="1643070" y="468345"/>
                </a:lnTo>
                <a:lnTo>
                  <a:pt x="1953001" y="468345"/>
                </a:lnTo>
                <a:lnTo>
                  <a:pt x="1983021" y="461606"/>
                </a:lnTo>
                <a:lnTo>
                  <a:pt x="1704223" y="461606"/>
                </a:lnTo>
                <a:lnTo>
                  <a:pt x="1704705" y="461526"/>
                </a:lnTo>
                <a:close/>
              </a:path>
              <a:path w="2642870" h="532129">
                <a:moveTo>
                  <a:pt x="938163" y="461526"/>
                </a:moveTo>
                <a:lnTo>
                  <a:pt x="938646" y="461606"/>
                </a:lnTo>
                <a:lnTo>
                  <a:pt x="938888" y="461606"/>
                </a:lnTo>
                <a:lnTo>
                  <a:pt x="938163" y="461526"/>
                </a:lnTo>
                <a:close/>
              </a:path>
              <a:path w="2642870" h="532129">
                <a:moveTo>
                  <a:pt x="2052659" y="444679"/>
                </a:moveTo>
                <a:lnTo>
                  <a:pt x="1822913" y="444679"/>
                </a:lnTo>
                <a:lnTo>
                  <a:pt x="1764010" y="453744"/>
                </a:lnTo>
                <a:lnTo>
                  <a:pt x="1704223" y="461606"/>
                </a:lnTo>
                <a:lnTo>
                  <a:pt x="1983021" y="461606"/>
                </a:lnTo>
                <a:lnTo>
                  <a:pt x="1999461" y="457916"/>
                </a:lnTo>
                <a:lnTo>
                  <a:pt x="2000024" y="457836"/>
                </a:lnTo>
                <a:lnTo>
                  <a:pt x="2052659" y="444679"/>
                </a:lnTo>
                <a:close/>
              </a:path>
              <a:path w="2642870" h="532129">
                <a:moveTo>
                  <a:pt x="878377" y="453664"/>
                </a:moveTo>
                <a:lnTo>
                  <a:pt x="878859" y="453744"/>
                </a:lnTo>
                <a:lnTo>
                  <a:pt x="878377" y="453664"/>
                </a:lnTo>
                <a:close/>
              </a:path>
              <a:path w="2642870" h="532129">
                <a:moveTo>
                  <a:pt x="1764492" y="453664"/>
                </a:moveTo>
                <a:lnTo>
                  <a:pt x="1763883" y="453744"/>
                </a:lnTo>
                <a:lnTo>
                  <a:pt x="1764492" y="453664"/>
                </a:lnTo>
                <a:close/>
              </a:path>
              <a:path w="2642870" h="532129">
                <a:moveTo>
                  <a:pt x="819981" y="444679"/>
                </a:moveTo>
                <a:lnTo>
                  <a:pt x="820438" y="444759"/>
                </a:lnTo>
                <a:lnTo>
                  <a:pt x="819981" y="444679"/>
                </a:lnTo>
                <a:close/>
              </a:path>
              <a:path w="2642870" h="532129">
                <a:moveTo>
                  <a:pt x="1879807" y="434651"/>
                </a:moveTo>
                <a:lnTo>
                  <a:pt x="1822701" y="444712"/>
                </a:lnTo>
                <a:lnTo>
                  <a:pt x="1822913" y="444679"/>
                </a:lnTo>
                <a:lnTo>
                  <a:pt x="2052659" y="444679"/>
                </a:lnTo>
                <a:lnTo>
                  <a:pt x="2053301" y="444519"/>
                </a:lnTo>
                <a:lnTo>
                  <a:pt x="2088472" y="434812"/>
                </a:lnTo>
                <a:lnTo>
                  <a:pt x="1879325" y="434812"/>
                </a:lnTo>
                <a:lnTo>
                  <a:pt x="1879807" y="434651"/>
                </a:lnTo>
                <a:close/>
              </a:path>
              <a:path w="2642870" h="532129">
                <a:moveTo>
                  <a:pt x="762901" y="434651"/>
                </a:moveTo>
                <a:lnTo>
                  <a:pt x="763464" y="434811"/>
                </a:lnTo>
                <a:lnTo>
                  <a:pt x="763814" y="434811"/>
                </a:lnTo>
                <a:lnTo>
                  <a:pt x="762901" y="434651"/>
                </a:lnTo>
                <a:close/>
              </a:path>
              <a:path w="2642870" h="532129">
                <a:moveTo>
                  <a:pt x="1935254" y="423580"/>
                </a:moveTo>
                <a:lnTo>
                  <a:pt x="1879325" y="434812"/>
                </a:lnTo>
                <a:lnTo>
                  <a:pt x="2088472" y="434812"/>
                </a:lnTo>
                <a:lnTo>
                  <a:pt x="2104168" y="430480"/>
                </a:lnTo>
                <a:lnTo>
                  <a:pt x="2104811" y="430239"/>
                </a:lnTo>
                <a:lnTo>
                  <a:pt x="2126044" y="423741"/>
                </a:lnTo>
                <a:lnTo>
                  <a:pt x="1934772" y="423741"/>
                </a:lnTo>
                <a:lnTo>
                  <a:pt x="1935254" y="423580"/>
                </a:lnTo>
                <a:close/>
              </a:path>
              <a:path w="2642870" h="532129">
                <a:moveTo>
                  <a:pt x="1989014" y="411547"/>
                </a:moveTo>
                <a:lnTo>
                  <a:pt x="1934772" y="423741"/>
                </a:lnTo>
                <a:lnTo>
                  <a:pt x="2126044" y="423741"/>
                </a:lnTo>
                <a:lnTo>
                  <a:pt x="2153830" y="415237"/>
                </a:lnTo>
                <a:lnTo>
                  <a:pt x="2154473" y="414996"/>
                </a:lnTo>
                <a:lnTo>
                  <a:pt x="2164224" y="411707"/>
                </a:lnTo>
                <a:lnTo>
                  <a:pt x="1988532" y="411707"/>
                </a:lnTo>
                <a:lnTo>
                  <a:pt x="1989014" y="411547"/>
                </a:lnTo>
                <a:close/>
              </a:path>
              <a:path w="2642870" h="532129">
                <a:moveTo>
                  <a:pt x="707736" y="423580"/>
                </a:moveTo>
                <a:lnTo>
                  <a:pt x="707534" y="423580"/>
                </a:lnTo>
                <a:lnTo>
                  <a:pt x="708096" y="423660"/>
                </a:lnTo>
                <a:lnTo>
                  <a:pt x="707736" y="423580"/>
                </a:lnTo>
                <a:close/>
              </a:path>
              <a:path w="2642870" h="532129">
                <a:moveTo>
                  <a:pt x="653694" y="411547"/>
                </a:moveTo>
                <a:lnTo>
                  <a:pt x="654256" y="411707"/>
                </a:lnTo>
                <a:lnTo>
                  <a:pt x="654414" y="411707"/>
                </a:lnTo>
                <a:lnTo>
                  <a:pt x="653694" y="411547"/>
                </a:lnTo>
                <a:close/>
              </a:path>
              <a:path w="2642870" h="532129">
                <a:moveTo>
                  <a:pt x="2240570" y="384672"/>
                </a:moveTo>
                <a:lnTo>
                  <a:pt x="2091472" y="384672"/>
                </a:lnTo>
                <a:lnTo>
                  <a:pt x="2040605" y="398711"/>
                </a:lnTo>
                <a:lnTo>
                  <a:pt x="1988532" y="411707"/>
                </a:lnTo>
                <a:lnTo>
                  <a:pt x="2164224" y="411707"/>
                </a:lnTo>
                <a:lnTo>
                  <a:pt x="2201563" y="399112"/>
                </a:lnTo>
                <a:lnTo>
                  <a:pt x="2240570" y="384672"/>
                </a:lnTo>
                <a:close/>
              </a:path>
              <a:path w="2642870" h="532129">
                <a:moveTo>
                  <a:pt x="601621" y="398550"/>
                </a:moveTo>
                <a:lnTo>
                  <a:pt x="602184" y="398711"/>
                </a:lnTo>
                <a:lnTo>
                  <a:pt x="601621" y="398550"/>
                </a:lnTo>
                <a:close/>
              </a:path>
              <a:path w="2642870" h="532129">
                <a:moveTo>
                  <a:pt x="2041167" y="398551"/>
                </a:moveTo>
                <a:lnTo>
                  <a:pt x="2040525" y="398711"/>
                </a:lnTo>
                <a:lnTo>
                  <a:pt x="2041167" y="398551"/>
                </a:lnTo>
                <a:close/>
              </a:path>
              <a:path w="2642870" h="532129">
                <a:moveTo>
                  <a:pt x="551438" y="384672"/>
                </a:moveTo>
                <a:lnTo>
                  <a:pt x="551959" y="384832"/>
                </a:lnTo>
                <a:lnTo>
                  <a:pt x="551438" y="384672"/>
                </a:lnTo>
                <a:close/>
              </a:path>
              <a:path w="2642870" h="532129">
                <a:moveTo>
                  <a:pt x="2139848" y="369750"/>
                </a:moveTo>
                <a:lnTo>
                  <a:pt x="2090829" y="384832"/>
                </a:lnTo>
                <a:lnTo>
                  <a:pt x="2091472" y="384672"/>
                </a:lnTo>
                <a:lnTo>
                  <a:pt x="2240570" y="384672"/>
                </a:lnTo>
                <a:lnTo>
                  <a:pt x="2247287" y="382185"/>
                </a:lnTo>
                <a:lnTo>
                  <a:pt x="2248011" y="381864"/>
                </a:lnTo>
                <a:lnTo>
                  <a:pt x="2277077" y="369991"/>
                </a:lnTo>
                <a:lnTo>
                  <a:pt x="2139205" y="369991"/>
                </a:lnTo>
                <a:lnTo>
                  <a:pt x="2139848" y="369750"/>
                </a:lnTo>
                <a:close/>
              </a:path>
              <a:path w="2642870" h="532129">
                <a:moveTo>
                  <a:pt x="502941" y="369750"/>
                </a:moveTo>
                <a:lnTo>
                  <a:pt x="503584" y="369991"/>
                </a:lnTo>
                <a:lnTo>
                  <a:pt x="503723" y="369991"/>
                </a:lnTo>
                <a:lnTo>
                  <a:pt x="502941" y="369750"/>
                </a:lnTo>
                <a:close/>
              </a:path>
              <a:path w="2642870" h="532129">
                <a:moveTo>
                  <a:pt x="2230733" y="337581"/>
                </a:moveTo>
                <a:lnTo>
                  <a:pt x="2185652" y="354347"/>
                </a:lnTo>
                <a:lnTo>
                  <a:pt x="2139205" y="369991"/>
                </a:lnTo>
                <a:lnTo>
                  <a:pt x="2277077" y="369991"/>
                </a:lnTo>
                <a:lnTo>
                  <a:pt x="2291806" y="363974"/>
                </a:lnTo>
                <a:lnTo>
                  <a:pt x="2332548" y="345603"/>
                </a:lnTo>
                <a:lnTo>
                  <a:pt x="2333351" y="345282"/>
                </a:lnTo>
                <a:lnTo>
                  <a:pt x="2348168" y="337902"/>
                </a:lnTo>
                <a:lnTo>
                  <a:pt x="2230010" y="337902"/>
                </a:lnTo>
                <a:lnTo>
                  <a:pt x="2230733" y="337581"/>
                </a:lnTo>
                <a:close/>
              </a:path>
              <a:path w="2642870" h="532129">
                <a:moveTo>
                  <a:pt x="456569" y="354107"/>
                </a:moveTo>
                <a:lnTo>
                  <a:pt x="457217" y="354347"/>
                </a:lnTo>
                <a:lnTo>
                  <a:pt x="456569" y="354107"/>
                </a:lnTo>
                <a:close/>
              </a:path>
              <a:path w="2642870" h="532129">
                <a:moveTo>
                  <a:pt x="2186295" y="354107"/>
                </a:moveTo>
                <a:lnTo>
                  <a:pt x="2185582" y="354347"/>
                </a:lnTo>
                <a:lnTo>
                  <a:pt x="2186295" y="354107"/>
                </a:lnTo>
                <a:close/>
              </a:path>
              <a:path w="2642870" h="532129">
                <a:moveTo>
                  <a:pt x="412135" y="337580"/>
                </a:moveTo>
                <a:lnTo>
                  <a:pt x="412859" y="337901"/>
                </a:lnTo>
                <a:lnTo>
                  <a:pt x="412998" y="337901"/>
                </a:lnTo>
                <a:lnTo>
                  <a:pt x="412135" y="337580"/>
                </a:lnTo>
                <a:close/>
              </a:path>
              <a:path w="2642870" h="532129">
                <a:moveTo>
                  <a:pt x="2382497" y="320333"/>
                </a:moveTo>
                <a:lnTo>
                  <a:pt x="2272922" y="320333"/>
                </a:lnTo>
                <a:lnTo>
                  <a:pt x="2272198" y="320653"/>
                </a:lnTo>
                <a:lnTo>
                  <a:pt x="2230010" y="337902"/>
                </a:lnTo>
                <a:lnTo>
                  <a:pt x="2348168" y="337902"/>
                </a:lnTo>
                <a:lnTo>
                  <a:pt x="2371843" y="326109"/>
                </a:lnTo>
                <a:lnTo>
                  <a:pt x="2372727" y="325708"/>
                </a:lnTo>
                <a:lnTo>
                  <a:pt x="2382497" y="320333"/>
                </a:lnTo>
                <a:close/>
              </a:path>
              <a:path w="2642870" h="532129">
                <a:moveTo>
                  <a:pt x="369990" y="320383"/>
                </a:moveTo>
                <a:lnTo>
                  <a:pt x="370590" y="320653"/>
                </a:lnTo>
                <a:lnTo>
                  <a:pt x="369990" y="320383"/>
                </a:lnTo>
                <a:close/>
              </a:path>
              <a:path w="2642870" h="532129">
                <a:moveTo>
                  <a:pt x="2272796" y="320384"/>
                </a:moveTo>
                <a:lnTo>
                  <a:pt x="2272138" y="320653"/>
                </a:lnTo>
                <a:lnTo>
                  <a:pt x="2272796" y="320384"/>
                </a:lnTo>
                <a:close/>
              </a:path>
              <a:path w="2642870" h="532129">
                <a:moveTo>
                  <a:pt x="2445381" y="283590"/>
                </a:moveTo>
                <a:lnTo>
                  <a:pt x="2350629" y="283590"/>
                </a:lnTo>
                <a:lnTo>
                  <a:pt x="2312137" y="302683"/>
                </a:lnTo>
                <a:lnTo>
                  <a:pt x="2272796" y="320384"/>
                </a:lnTo>
                <a:lnTo>
                  <a:pt x="2382497" y="320333"/>
                </a:lnTo>
                <a:lnTo>
                  <a:pt x="2408889" y="305812"/>
                </a:lnTo>
                <a:lnTo>
                  <a:pt x="2409853" y="305251"/>
                </a:lnTo>
                <a:lnTo>
                  <a:pt x="2443604" y="284794"/>
                </a:lnTo>
                <a:lnTo>
                  <a:pt x="2445381" y="283590"/>
                </a:lnTo>
                <a:close/>
              </a:path>
              <a:path w="2642870" h="532129">
                <a:moveTo>
                  <a:pt x="369878" y="320332"/>
                </a:moveTo>
                <a:close/>
              </a:path>
              <a:path w="2642870" h="532129">
                <a:moveTo>
                  <a:pt x="329848" y="302282"/>
                </a:moveTo>
                <a:lnTo>
                  <a:pt x="330652" y="302683"/>
                </a:lnTo>
                <a:lnTo>
                  <a:pt x="329848" y="302282"/>
                </a:lnTo>
                <a:close/>
              </a:path>
              <a:path w="2642870" h="532129">
                <a:moveTo>
                  <a:pt x="2312940" y="302282"/>
                </a:moveTo>
                <a:lnTo>
                  <a:pt x="2312051" y="302683"/>
                </a:lnTo>
                <a:lnTo>
                  <a:pt x="2312940" y="302282"/>
                </a:lnTo>
                <a:close/>
              </a:path>
              <a:path w="2642870" h="532129">
                <a:moveTo>
                  <a:pt x="292915" y="283965"/>
                </a:moveTo>
                <a:close/>
              </a:path>
              <a:path w="2642870" h="532129">
                <a:moveTo>
                  <a:pt x="2474050" y="264176"/>
                </a:moveTo>
                <a:lnTo>
                  <a:pt x="2385986" y="264176"/>
                </a:lnTo>
                <a:lnTo>
                  <a:pt x="2349745" y="283991"/>
                </a:lnTo>
                <a:lnTo>
                  <a:pt x="2350629" y="283590"/>
                </a:lnTo>
                <a:lnTo>
                  <a:pt x="2445381" y="283590"/>
                </a:lnTo>
                <a:lnTo>
                  <a:pt x="2474050" y="264176"/>
                </a:lnTo>
                <a:close/>
              </a:path>
              <a:path w="2642870" h="532129">
                <a:moveTo>
                  <a:pt x="292231" y="283590"/>
                </a:moveTo>
                <a:lnTo>
                  <a:pt x="292915" y="283965"/>
                </a:lnTo>
                <a:lnTo>
                  <a:pt x="292231" y="283590"/>
                </a:lnTo>
                <a:close/>
              </a:path>
              <a:path w="2642870" h="532129">
                <a:moveTo>
                  <a:pt x="256972" y="264176"/>
                </a:moveTo>
                <a:lnTo>
                  <a:pt x="256802" y="264176"/>
                </a:lnTo>
                <a:lnTo>
                  <a:pt x="257766" y="264657"/>
                </a:lnTo>
                <a:lnTo>
                  <a:pt x="256972" y="264176"/>
                </a:lnTo>
                <a:close/>
              </a:path>
              <a:path w="2642870" h="532129">
                <a:moveTo>
                  <a:pt x="2500499" y="244200"/>
                </a:moveTo>
                <a:lnTo>
                  <a:pt x="2418853" y="244200"/>
                </a:lnTo>
                <a:lnTo>
                  <a:pt x="2385102" y="264657"/>
                </a:lnTo>
                <a:lnTo>
                  <a:pt x="2385986" y="264176"/>
                </a:lnTo>
                <a:lnTo>
                  <a:pt x="2474050" y="264176"/>
                </a:lnTo>
                <a:lnTo>
                  <a:pt x="2475827" y="262973"/>
                </a:lnTo>
                <a:lnTo>
                  <a:pt x="2500499" y="244200"/>
                </a:lnTo>
                <a:close/>
              </a:path>
              <a:path w="2642870" h="532129">
                <a:moveTo>
                  <a:pt x="224196" y="244310"/>
                </a:moveTo>
                <a:lnTo>
                  <a:pt x="224980" y="244842"/>
                </a:lnTo>
                <a:lnTo>
                  <a:pt x="224196" y="244310"/>
                </a:lnTo>
                <a:close/>
              </a:path>
              <a:path w="2642870" h="532129">
                <a:moveTo>
                  <a:pt x="2524917" y="223663"/>
                </a:moveTo>
                <a:lnTo>
                  <a:pt x="2449068" y="223663"/>
                </a:lnTo>
                <a:lnTo>
                  <a:pt x="2417929" y="244761"/>
                </a:lnTo>
                <a:lnTo>
                  <a:pt x="2418853" y="244200"/>
                </a:lnTo>
                <a:lnTo>
                  <a:pt x="2500499" y="244200"/>
                </a:lnTo>
                <a:lnTo>
                  <a:pt x="2505560" y="240350"/>
                </a:lnTo>
                <a:lnTo>
                  <a:pt x="2524917" y="223663"/>
                </a:lnTo>
                <a:close/>
              </a:path>
              <a:path w="2642870" h="532129">
                <a:moveTo>
                  <a:pt x="224035" y="244200"/>
                </a:moveTo>
                <a:lnTo>
                  <a:pt x="224196" y="244310"/>
                </a:lnTo>
                <a:lnTo>
                  <a:pt x="224035" y="244200"/>
                </a:lnTo>
                <a:close/>
              </a:path>
              <a:path w="2642870" h="532129">
                <a:moveTo>
                  <a:pt x="194693" y="224269"/>
                </a:moveTo>
                <a:lnTo>
                  <a:pt x="194845" y="224385"/>
                </a:lnTo>
                <a:lnTo>
                  <a:pt x="194693" y="224269"/>
                </a:lnTo>
                <a:close/>
              </a:path>
              <a:path w="2642870" h="532129">
                <a:moveTo>
                  <a:pt x="193896" y="223663"/>
                </a:moveTo>
                <a:lnTo>
                  <a:pt x="194693" y="224269"/>
                </a:lnTo>
                <a:lnTo>
                  <a:pt x="193896" y="223663"/>
                </a:lnTo>
                <a:close/>
              </a:path>
              <a:path w="2642870" h="532129">
                <a:moveTo>
                  <a:pt x="2547232" y="202564"/>
                </a:moveTo>
                <a:lnTo>
                  <a:pt x="2476711" y="202564"/>
                </a:lnTo>
                <a:lnTo>
                  <a:pt x="2448195" y="224255"/>
                </a:lnTo>
                <a:lnTo>
                  <a:pt x="2449068" y="223663"/>
                </a:lnTo>
                <a:lnTo>
                  <a:pt x="2524917" y="223663"/>
                </a:lnTo>
                <a:lnTo>
                  <a:pt x="2532641" y="217005"/>
                </a:lnTo>
                <a:lnTo>
                  <a:pt x="2533846" y="215881"/>
                </a:lnTo>
                <a:lnTo>
                  <a:pt x="2547232" y="202564"/>
                </a:lnTo>
                <a:close/>
              </a:path>
              <a:path w="2642870" h="532129">
                <a:moveTo>
                  <a:pt x="166157" y="202564"/>
                </a:moveTo>
                <a:lnTo>
                  <a:pt x="167282" y="203447"/>
                </a:lnTo>
                <a:lnTo>
                  <a:pt x="167019" y="203220"/>
                </a:lnTo>
                <a:lnTo>
                  <a:pt x="166157" y="202564"/>
                </a:lnTo>
                <a:close/>
              </a:path>
              <a:path w="2642870" h="532129">
                <a:moveTo>
                  <a:pt x="167019" y="203220"/>
                </a:moveTo>
                <a:lnTo>
                  <a:pt x="167282" y="203447"/>
                </a:lnTo>
                <a:lnTo>
                  <a:pt x="167019" y="203220"/>
                </a:lnTo>
                <a:close/>
              </a:path>
              <a:path w="2642870" h="532129">
                <a:moveTo>
                  <a:pt x="2567332" y="181064"/>
                </a:moveTo>
                <a:lnTo>
                  <a:pt x="2501542" y="181064"/>
                </a:lnTo>
                <a:lnTo>
                  <a:pt x="2500337" y="182188"/>
                </a:lnTo>
                <a:lnTo>
                  <a:pt x="2475506" y="203447"/>
                </a:lnTo>
                <a:lnTo>
                  <a:pt x="2476711" y="202564"/>
                </a:lnTo>
                <a:lnTo>
                  <a:pt x="2547232" y="202564"/>
                </a:lnTo>
                <a:lnTo>
                  <a:pt x="2557070" y="192777"/>
                </a:lnTo>
                <a:lnTo>
                  <a:pt x="2558275" y="191493"/>
                </a:lnTo>
                <a:lnTo>
                  <a:pt x="2567332" y="181064"/>
                </a:lnTo>
                <a:close/>
              </a:path>
              <a:path w="2642870" h="532129">
                <a:moveTo>
                  <a:pt x="166259" y="202564"/>
                </a:moveTo>
                <a:lnTo>
                  <a:pt x="167019" y="203220"/>
                </a:lnTo>
                <a:lnTo>
                  <a:pt x="166259" y="202564"/>
                </a:lnTo>
                <a:close/>
              </a:path>
              <a:path w="2642870" h="532129">
                <a:moveTo>
                  <a:pt x="2500964" y="181562"/>
                </a:moveTo>
                <a:lnTo>
                  <a:pt x="2500236" y="182188"/>
                </a:lnTo>
                <a:lnTo>
                  <a:pt x="2500964" y="181562"/>
                </a:lnTo>
                <a:close/>
              </a:path>
              <a:path w="2642870" h="532129">
                <a:moveTo>
                  <a:pt x="2501542" y="181064"/>
                </a:moveTo>
                <a:lnTo>
                  <a:pt x="2500964" y="181562"/>
                </a:lnTo>
                <a:lnTo>
                  <a:pt x="2500337" y="182188"/>
                </a:lnTo>
                <a:lnTo>
                  <a:pt x="2501542" y="181064"/>
                </a:lnTo>
                <a:close/>
              </a:path>
              <a:path w="2642870" h="532129">
                <a:moveTo>
                  <a:pt x="142504" y="182080"/>
                </a:moveTo>
                <a:close/>
              </a:path>
              <a:path w="2642870" h="532129">
                <a:moveTo>
                  <a:pt x="141476" y="181064"/>
                </a:moveTo>
                <a:lnTo>
                  <a:pt x="141326" y="181064"/>
                </a:lnTo>
                <a:lnTo>
                  <a:pt x="142504" y="182080"/>
                </a:lnTo>
                <a:lnTo>
                  <a:pt x="141476" y="181064"/>
                </a:lnTo>
                <a:close/>
              </a:path>
              <a:path w="2642870" h="532129">
                <a:moveTo>
                  <a:pt x="2585286" y="159083"/>
                </a:moveTo>
                <a:lnTo>
                  <a:pt x="2523480" y="159083"/>
                </a:lnTo>
                <a:lnTo>
                  <a:pt x="2522275" y="160367"/>
                </a:lnTo>
                <a:lnTo>
                  <a:pt x="2500964" y="181562"/>
                </a:lnTo>
                <a:lnTo>
                  <a:pt x="2501542" y="181064"/>
                </a:lnTo>
                <a:lnTo>
                  <a:pt x="2567332" y="181064"/>
                </a:lnTo>
                <a:lnTo>
                  <a:pt x="2578687" y="167988"/>
                </a:lnTo>
                <a:lnTo>
                  <a:pt x="2579972" y="166384"/>
                </a:lnTo>
                <a:lnTo>
                  <a:pt x="2585286" y="159083"/>
                </a:lnTo>
                <a:close/>
              </a:path>
              <a:path w="2642870" h="532129">
                <a:moveTo>
                  <a:pt x="119228" y="159083"/>
                </a:moveTo>
                <a:lnTo>
                  <a:pt x="120513" y="160447"/>
                </a:lnTo>
                <a:lnTo>
                  <a:pt x="119901" y="159748"/>
                </a:lnTo>
                <a:lnTo>
                  <a:pt x="119228" y="159083"/>
                </a:lnTo>
                <a:close/>
              </a:path>
              <a:path w="2642870" h="532129">
                <a:moveTo>
                  <a:pt x="119955" y="159802"/>
                </a:moveTo>
                <a:lnTo>
                  <a:pt x="120513" y="160447"/>
                </a:lnTo>
                <a:lnTo>
                  <a:pt x="119955" y="159802"/>
                </a:lnTo>
                <a:close/>
              </a:path>
              <a:path w="2642870" h="532129">
                <a:moveTo>
                  <a:pt x="2522814" y="159748"/>
                </a:moveTo>
                <a:lnTo>
                  <a:pt x="2522194" y="160367"/>
                </a:lnTo>
                <a:lnTo>
                  <a:pt x="2522814" y="159748"/>
                </a:lnTo>
                <a:close/>
              </a:path>
              <a:path w="2642870" h="532129">
                <a:moveTo>
                  <a:pt x="2523480" y="159083"/>
                </a:moveTo>
                <a:lnTo>
                  <a:pt x="2522767" y="159802"/>
                </a:lnTo>
                <a:lnTo>
                  <a:pt x="2522275" y="160367"/>
                </a:lnTo>
                <a:lnTo>
                  <a:pt x="2523480" y="159083"/>
                </a:lnTo>
                <a:close/>
              </a:path>
              <a:path w="2642870" h="532129">
                <a:moveTo>
                  <a:pt x="119333" y="159083"/>
                </a:moveTo>
                <a:lnTo>
                  <a:pt x="119955" y="159802"/>
                </a:lnTo>
                <a:lnTo>
                  <a:pt x="119333" y="159083"/>
                </a:lnTo>
                <a:close/>
              </a:path>
              <a:path w="2642870" h="532129">
                <a:moveTo>
                  <a:pt x="2600835" y="136861"/>
                </a:moveTo>
                <a:lnTo>
                  <a:pt x="2542766" y="136861"/>
                </a:lnTo>
                <a:lnTo>
                  <a:pt x="2541481" y="138466"/>
                </a:lnTo>
                <a:lnTo>
                  <a:pt x="2522814" y="159748"/>
                </a:lnTo>
                <a:lnTo>
                  <a:pt x="2523480" y="159083"/>
                </a:lnTo>
                <a:lnTo>
                  <a:pt x="2585286" y="159083"/>
                </a:lnTo>
                <a:lnTo>
                  <a:pt x="2597491" y="142316"/>
                </a:lnTo>
                <a:lnTo>
                  <a:pt x="2598696" y="140471"/>
                </a:lnTo>
                <a:lnTo>
                  <a:pt x="2600835" y="136861"/>
                </a:lnTo>
                <a:close/>
              </a:path>
              <a:path w="2642870" h="532129">
                <a:moveTo>
                  <a:pt x="100102" y="136861"/>
                </a:moveTo>
                <a:lnTo>
                  <a:pt x="101388" y="138465"/>
                </a:lnTo>
                <a:lnTo>
                  <a:pt x="100827" y="137698"/>
                </a:lnTo>
                <a:lnTo>
                  <a:pt x="100102" y="136861"/>
                </a:lnTo>
                <a:close/>
              </a:path>
              <a:path w="2642870" h="532129">
                <a:moveTo>
                  <a:pt x="100844" y="137718"/>
                </a:moveTo>
                <a:lnTo>
                  <a:pt x="101388" y="138465"/>
                </a:lnTo>
                <a:lnTo>
                  <a:pt x="100844" y="137718"/>
                </a:lnTo>
                <a:close/>
              </a:path>
              <a:path w="2642870" h="532129">
                <a:moveTo>
                  <a:pt x="2542037" y="137698"/>
                </a:moveTo>
                <a:lnTo>
                  <a:pt x="2541368" y="138466"/>
                </a:lnTo>
                <a:lnTo>
                  <a:pt x="2542037" y="137698"/>
                </a:lnTo>
                <a:close/>
              </a:path>
              <a:path w="2642870" h="532129">
                <a:moveTo>
                  <a:pt x="2542766" y="136861"/>
                </a:moveTo>
                <a:lnTo>
                  <a:pt x="2542022" y="137718"/>
                </a:lnTo>
                <a:lnTo>
                  <a:pt x="2541481" y="138466"/>
                </a:lnTo>
                <a:lnTo>
                  <a:pt x="2542766" y="136861"/>
                </a:lnTo>
                <a:close/>
              </a:path>
              <a:path w="2642870" h="532129">
                <a:moveTo>
                  <a:pt x="100220" y="136861"/>
                </a:moveTo>
                <a:lnTo>
                  <a:pt x="100844" y="137718"/>
                </a:lnTo>
                <a:lnTo>
                  <a:pt x="100220" y="136861"/>
                </a:lnTo>
                <a:close/>
              </a:path>
              <a:path w="2642870" h="532129">
                <a:moveTo>
                  <a:pt x="2558303" y="115248"/>
                </a:moveTo>
                <a:lnTo>
                  <a:pt x="2542037" y="137698"/>
                </a:lnTo>
                <a:lnTo>
                  <a:pt x="2542766" y="136861"/>
                </a:lnTo>
                <a:lnTo>
                  <a:pt x="2600835" y="136861"/>
                </a:lnTo>
                <a:lnTo>
                  <a:pt x="2613051" y="116244"/>
                </a:lnTo>
                <a:lnTo>
                  <a:pt x="2557713" y="116244"/>
                </a:lnTo>
                <a:lnTo>
                  <a:pt x="2558303" y="115248"/>
                </a:lnTo>
                <a:close/>
              </a:path>
              <a:path w="2642870" h="532129">
                <a:moveTo>
                  <a:pt x="83870" y="114398"/>
                </a:moveTo>
                <a:lnTo>
                  <a:pt x="85156" y="116243"/>
                </a:lnTo>
                <a:lnTo>
                  <a:pt x="84903" y="115818"/>
                </a:lnTo>
                <a:lnTo>
                  <a:pt x="83870" y="114398"/>
                </a:lnTo>
                <a:close/>
              </a:path>
              <a:path w="2642870" h="532129">
                <a:moveTo>
                  <a:pt x="84903" y="115818"/>
                </a:moveTo>
                <a:lnTo>
                  <a:pt x="85156" y="116243"/>
                </a:lnTo>
                <a:lnTo>
                  <a:pt x="84903" y="115818"/>
                </a:lnTo>
                <a:close/>
              </a:path>
              <a:path w="2642870" h="532129">
                <a:moveTo>
                  <a:pt x="2558918" y="114399"/>
                </a:moveTo>
                <a:lnTo>
                  <a:pt x="2558303" y="115248"/>
                </a:lnTo>
                <a:lnTo>
                  <a:pt x="2557713" y="116244"/>
                </a:lnTo>
                <a:lnTo>
                  <a:pt x="2558918" y="114399"/>
                </a:lnTo>
                <a:close/>
              </a:path>
              <a:path w="2642870" h="532129">
                <a:moveTo>
                  <a:pt x="2614004" y="114399"/>
                </a:moveTo>
                <a:lnTo>
                  <a:pt x="2558918" y="114399"/>
                </a:lnTo>
                <a:lnTo>
                  <a:pt x="2557713" y="116244"/>
                </a:lnTo>
                <a:lnTo>
                  <a:pt x="2613051" y="116244"/>
                </a:lnTo>
                <a:lnTo>
                  <a:pt x="2613293" y="115818"/>
                </a:lnTo>
                <a:lnTo>
                  <a:pt x="2614004" y="114399"/>
                </a:lnTo>
                <a:close/>
              </a:path>
              <a:path w="2642870" h="532129">
                <a:moveTo>
                  <a:pt x="84061" y="114398"/>
                </a:moveTo>
                <a:lnTo>
                  <a:pt x="83870" y="114398"/>
                </a:lnTo>
                <a:lnTo>
                  <a:pt x="84903" y="115818"/>
                </a:lnTo>
                <a:lnTo>
                  <a:pt x="84061" y="114398"/>
                </a:lnTo>
                <a:close/>
              </a:path>
              <a:path w="2642870" h="532129">
                <a:moveTo>
                  <a:pt x="2624419" y="91695"/>
                </a:moveTo>
                <a:lnTo>
                  <a:pt x="2572258" y="91695"/>
                </a:lnTo>
                <a:lnTo>
                  <a:pt x="2571053" y="93942"/>
                </a:lnTo>
                <a:lnTo>
                  <a:pt x="2558303" y="115248"/>
                </a:lnTo>
                <a:lnTo>
                  <a:pt x="2558918" y="114399"/>
                </a:lnTo>
                <a:lnTo>
                  <a:pt x="2614004" y="114399"/>
                </a:lnTo>
                <a:lnTo>
                  <a:pt x="2614366" y="113677"/>
                </a:lnTo>
                <a:lnTo>
                  <a:pt x="2624419" y="91695"/>
                </a:lnTo>
                <a:close/>
              </a:path>
              <a:path w="2642870" h="532129">
                <a:moveTo>
                  <a:pt x="70595" y="91695"/>
                </a:moveTo>
                <a:lnTo>
                  <a:pt x="71768" y="93941"/>
                </a:lnTo>
                <a:lnTo>
                  <a:pt x="71235" y="92775"/>
                </a:lnTo>
                <a:lnTo>
                  <a:pt x="70595" y="91695"/>
                </a:lnTo>
                <a:close/>
              </a:path>
              <a:path w="2642870" h="532129">
                <a:moveTo>
                  <a:pt x="71235" y="92775"/>
                </a:moveTo>
                <a:lnTo>
                  <a:pt x="71768" y="93941"/>
                </a:lnTo>
                <a:lnTo>
                  <a:pt x="71927" y="93941"/>
                </a:lnTo>
                <a:lnTo>
                  <a:pt x="71235" y="92775"/>
                </a:lnTo>
                <a:close/>
              </a:path>
              <a:path w="2642870" h="532129">
                <a:moveTo>
                  <a:pt x="2571477" y="93013"/>
                </a:moveTo>
                <a:lnTo>
                  <a:pt x="2570927" y="93942"/>
                </a:lnTo>
                <a:lnTo>
                  <a:pt x="2571477" y="93013"/>
                </a:lnTo>
                <a:close/>
              </a:path>
              <a:path w="2642870" h="532129">
                <a:moveTo>
                  <a:pt x="2572258" y="91695"/>
                </a:moveTo>
                <a:lnTo>
                  <a:pt x="2571477" y="93013"/>
                </a:lnTo>
                <a:lnTo>
                  <a:pt x="2571053" y="93942"/>
                </a:lnTo>
                <a:lnTo>
                  <a:pt x="2572258" y="91695"/>
                </a:lnTo>
                <a:close/>
              </a:path>
              <a:path w="2642870" h="532129">
                <a:moveTo>
                  <a:pt x="2581917" y="70187"/>
                </a:moveTo>
                <a:lnTo>
                  <a:pt x="2571477" y="93013"/>
                </a:lnTo>
                <a:lnTo>
                  <a:pt x="2572258" y="91695"/>
                </a:lnTo>
                <a:lnTo>
                  <a:pt x="2624419" y="91695"/>
                </a:lnTo>
                <a:lnTo>
                  <a:pt x="2625777" y="88727"/>
                </a:lnTo>
                <a:lnTo>
                  <a:pt x="2626741" y="86160"/>
                </a:lnTo>
                <a:lnTo>
                  <a:pt x="2631534" y="71479"/>
                </a:lnTo>
                <a:lnTo>
                  <a:pt x="2581499" y="71479"/>
                </a:lnTo>
                <a:lnTo>
                  <a:pt x="2581917" y="70187"/>
                </a:lnTo>
                <a:close/>
              </a:path>
              <a:path w="2642870" h="532129">
                <a:moveTo>
                  <a:pt x="70742" y="91695"/>
                </a:moveTo>
                <a:lnTo>
                  <a:pt x="70595" y="91695"/>
                </a:lnTo>
                <a:lnTo>
                  <a:pt x="71235" y="92775"/>
                </a:lnTo>
                <a:lnTo>
                  <a:pt x="70742" y="91695"/>
                </a:lnTo>
                <a:close/>
              </a:path>
              <a:path w="2642870" h="532129">
                <a:moveTo>
                  <a:pt x="60373" y="68992"/>
                </a:moveTo>
                <a:lnTo>
                  <a:pt x="61353" y="71479"/>
                </a:lnTo>
                <a:lnTo>
                  <a:pt x="60919" y="70187"/>
                </a:lnTo>
                <a:lnTo>
                  <a:pt x="60373" y="68992"/>
                </a:lnTo>
                <a:close/>
              </a:path>
              <a:path w="2642870" h="532129">
                <a:moveTo>
                  <a:pt x="60966" y="70291"/>
                </a:moveTo>
                <a:lnTo>
                  <a:pt x="61353" y="71479"/>
                </a:lnTo>
                <a:lnTo>
                  <a:pt x="61509" y="71479"/>
                </a:lnTo>
                <a:lnTo>
                  <a:pt x="60966" y="70291"/>
                </a:lnTo>
                <a:close/>
              </a:path>
              <a:path w="2642870" h="532129">
                <a:moveTo>
                  <a:pt x="2582463" y="68992"/>
                </a:moveTo>
                <a:lnTo>
                  <a:pt x="2581883" y="70291"/>
                </a:lnTo>
                <a:lnTo>
                  <a:pt x="2581499" y="71479"/>
                </a:lnTo>
                <a:lnTo>
                  <a:pt x="2582463" y="68992"/>
                </a:lnTo>
                <a:close/>
              </a:path>
              <a:path w="2642870" h="532129">
                <a:moveTo>
                  <a:pt x="2632346" y="68992"/>
                </a:moveTo>
                <a:lnTo>
                  <a:pt x="2582463" y="68992"/>
                </a:lnTo>
                <a:lnTo>
                  <a:pt x="2581499" y="71479"/>
                </a:lnTo>
                <a:lnTo>
                  <a:pt x="2631534" y="71479"/>
                </a:lnTo>
                <a:lnTo>
                  <a:pt x="2632346" y="68992"/>
                </a:lnTo>
                <a:close/>
              </a:path>
              <a:path w="2642870" h="532129">
                <a:moveTo>
                  <a:pt x="60543" y="68992"/>
                </a:moveTo>
                <a:lnTo>
                  <a:pt x="60373" y="68992"/>
                </a:lnTo>
                <a:lnTo>
                  <a:pt x="60966" y="70291"/>
                </a:lnTo>
                <a:lnTo>
                  <a:pt x="60543" y="68992"/>
                </a:lnTo>
                <a:close/>
              </a:path>
              <a:path w="2642870" h="532129">
                <a:moveTo>
                  <a:pt x="2589257" y="47486"/>
                </a:moveTo>
                <a:lnTo>
                  <a:pt x="2581917" y="70187"/>
                </a:lnTo>
                <a:lnTo>
                  <a:pt x="2582463" y="68992"/>
                </a:lnTo>
                <a:lnTo>
                  <a:pt x="2632346" y="68992"/>
                </a:lnTo>
                <a:lnTo>
                  <a:pt x="2635018" y="60809"/>
                </a:lnTo>
                <a:lnTo>
                  <a:pt x="2635741" y="58001"/>
                </a:lnTo>
                <a:lnTo>
                  <a:pt x="2637490" y="48936"/>
                </a:lnTo>
                <a:lnTo>
                  <a:pt x="2588972" y="48936"/>
                </a:lnTo>
                <a:lnTo>
                  <a:pt x="2589257" y="47486"/>
                </a:lnTo>
                <a:close/>
              </a:path>
              <a:path w="2642870" h="532129">
                <a:moveTo>
                  <a:pt x="53093" y="46128"/>
                </a:moveTo>
                <a:lnTo>
                  <a:pt x="53824" y="48936"/>
                </a:lnTo>
                <a:lnTo>
                  <a:pt x="53535" y="47486"/>
                </a:lnTo>
                <a:lnTo>
                  <a:pt x="53093" y="46128"/>
                </a:lnTo>
                <a:close/>
              </a:path>
              <a:path w="2642870" h="532129">
                <a:moveTo>
                  <a:pt x="53555" y="47548"/>
                </a:moveTo>
                <a:lnTo>
                  <a:pt x="53824" y="48936"/>
                </a:lnTo>
                <a:lnTo>
                  <a:pt x="54007" y="48936"/>
                </a:lnTo>
                <a:lnTo>
                  <a:pt x="53555" y="47548"/>
                </a:lnTo>
                <a:close/>
              </a:path>
              <a:path w="2642870" h="532129">
                <a:moveTo>
                  <a:pt x="2589696" y="46128"/>
                </a:moveTo>
                <a:lnTo>
                  <a:pt x="2589244" y="47548"/>
                </a:lnTo>
                <a:lnTo>
                  <a:pt x="2588972" y="48936"/>
                </a:lnTo>
                <a:lnTo>
                  <a:pt x="2589696" y="46128"/>
                </a:lnTo>
                <a:close/>
              </a:path>
              <a:path w="2642870" h="532129">
                <a:moveTo>
                  <a:pt x="2638031" y="46128"/>
                </a:moveTo>
                <a:lnTo>
                  <a:pt x="2589696" y="46128"/>
                </a:lnTo>
                <a:lnTo>
                  <a:pt x="2588972" y="48936"/>
                </a:lnTo>
                <a:lnTo>
                  <a:pt x="2637490" y="48936"/>
                </a:lnTo>
                <a:lnTo>
                  <a:pt x="2638031" y="46128"/>
                </a:lnTo>
                <a:close/>
              </a:path>
              <a:path w="2642870" h="532129">
                <a:moveTo>
                  <a:pt x="53280" y="46128"/>
                </a:moveTo>
                <a:lnTo>
                  <a:pt x="53093" y="46128"/>
                </a:lnTo>
                <a:lnTo>
                  <a:pt x="53555" y="47548"/>
                </a:lnTo>
                <a:lnTo>
                  <a:pt x="53280" y="46128"/>
                </a:lnTo>
                <a:close/>
              </a:path>
              <a:path w="2642870" h="532129">
                <a:moveTo>
                  <a:pt x="2593729" y="24664"/>
                </a:moveTo>
                <a:lnTo>
                  <a:pt x="2589257" y="47486"/>
                </a:lnTo>
                <a:lnTo>
                  <a:pt x="2589696" y="46128"/>
                </a:lnTo>
                <a:lnTo>
                  <a:pt x="2638031" y="46128"/>
                </a:lnTo>
                <a:lnTo>
                  <a:pt x="2640724" y="32169"/>
                </a:lnTo>
                <a:lnTo>
                  <a:pt x="2641125" y="29201"/>
                </a:lnTo>
                <a:lnTo>
                  <a:pt x="2641322" y="26153"/>
                </a:lnTo>
                <a:lnTo>
                  <a:pt x="2593633" y="26153"/>
                </a:lnTo>
                <a:lnTo>
                  <a:pt x="2593729" y="24664"/>
                </a:lnTo>
                <a:close/>
              </a:path>
              <a:path w="2642870" h="532129">
                <a:moveTo>
                  <a:pt x="48825" y="23104"/>
                </a:moveTo>
                <a:lnTo>
                  <a:pt x="49211" y="26152"/>
                </a:lnTo>
                <a:lnTo>
                  <a:pt x="49109" y="24570"/>
                </a:lnTo>
                <a:lnTo>
                  <a:pt x="48825" y="23104"/>
                </a:lnTo>
                <a:close/>
              </a:path>
              <a:path w="2642870" h="532129">
                <a:moveTo>
                  <a:pt x="49109" y="24570"/>
                </a:moveTo>
                <a:lnTo>
                  <a:pt x="49211" y="26152"/>
                </a:lnTo>
                <a:lnTo>
                  <a:pt x="49415" y="26152"/>
                </a:lnTo>
                <a:lnTo>
                  <a:pt x="49109" y="24570"/>
                </a:lnTo>
                <a:close/>
              </a:path>
              <a:path w="2642870" h="532129">
                <a:moveTo>
                  <a:pt x="2594035" y="23104"/>
                </a:moveTo>
                <a:lnTo>
                  <a:pt x="2593748" y="24570"/>
                </a:lnTo>
                <a:lnTo>
                  <a:pt x="2593633" y="26153"/>
                </a:lnTo>
                <a:lnTo>
                  <a:pt x="2594035" y="23104"/>
                </a:lnTo>
                <a:close/>
              </a:path>
              <a:path w="2642870" h="532129">
                <a:moveTo>
                  <a:pt x="2641519" y="23104"/>
                </a:moveTo>
                <a:lnTo>
                  <a:pt x="2594035" y="23104"/>
                </a:lnTo>
                <a:lnTo>
                  <a:pt x="2593633" y="26153"/>
                </a:lnTo>
                <a:lnTo>
                  <a:pt x="2641322" y="26153"/>
                </a:lnTo>
                <a:lnTo>
                  <a:pt x="2641519" y="23104"/>
                </a:lnTo>
                <a:close/>
              </a:path>
              <a:path w="2642870" h="532129">
                <a:moveTo>
                  <a:pt x="2595321" y="0"/>
                </a:moveTo>
                <a:lnTo>
                  <a:pt x="2593729" y="24664"/>
                </a:lnTo>
                <a:lnTo>
                  <a:pt x="2594035" y="23104"/>
                </a:lnTo>
                <a:lnTo>
                  <a:pt x="2641519" y="23104"/>
                </a:lnTo>
                <a:lnTo>
                  <a:pt x="2642813" y="3048"/>
                </a:lnTo>
                <a:lnTo>
                  <a:pt x="2595321" y="0"/>
                </a:lnTo>
                <a:close/>
              </a:path>
              <a:path w="2642870" h="532129">
                <a:moveTo>
                  <a:pt x="49014" y="23104"/>
                </a:moveTo>
                <a:lnTo>
                  <a:pt x="48825" y="23104"/>
                </a:lnTo>
                <a:lnTo>
                  <a:pt x="49109" y="24570"/>
                </a:lnTo>
                <a:lnTo>
                  <a:pt x="49014" y="23104"/>
                </a:lnTo>
                <a:close/>
              </a:path>
            </a:pathLst>
          </a:custGeom>
          <a:solidFill>
            <a:srgbClr val="3B3B41"/>
          </a:solidFill>
        </p:spPr>
        <p:txBody>
          <a:bodyPr wrap="square" lIns="0" tIns="0" rIns="0" bIns="0" rtlCol="0"/>
          <a:lstStyle/>
          <a:p>
            <a:endParaRPr/>
          </a:p>
        </p:txBody>
      </p:sp>
      <p:pic>
        <p:nvPicPr>
          <p:cNvPr id="6" name="object 6"/>
          <p:cNvPicPr/>
          <p:nvPr/>
        </p:nvPicPr>
        <p:blipFill>
          <a:blip r:embed="rId3" cstate="print"/>
          <a:stretch>
            <a:fillRect/>
          </a:stretch>
        </p:blipFill>
        <p:spPr>
          <a:xfrm>
            <a:off x="7535549" y="4160325"/>
            <a:ext cx="4100055" cy="1469742"/>
          </a:xfrm>
          <a:prstGeom prst="rect">
            <a:avLst/>
          </a:prstGeom>
        </p:spPr>
      </p:pic>
      <p:sp>
        <p:nvSpPr>
          <p:cNvPr id="7" name="object 7"/>
          <p:cNvSpPr txBox="1">
            <a:spLocks noGrp="1"/>
          </p:cNvSpPr>
          <p:nvPr>
            <p:ph type="title"/>
          </p:nvPr>
        </p:nvSpPr>
        <p:spPr>
          <a:xfrm>
            <a:off x="413715" y="312166"/>
            <a:ext cx="7475220" cy="543560"/>
          </a:xfrm>
          <a:prstGeom prst="rect">
            <a:avLst/>
          </a:prstGeom>
        </p:spPr>
        <p:txBody>
          <a:bodyPr vert="horz" wrap="square" lIns="0" tIns="12065" rIns="0" bIns="0" rtlCol="0">
            <a:spAutoFit/>
          </a:bodyPr>
          <a:lstStyle/>
          <a:p>
            <a:pPr marL="12700">
              <a:lnSpc>
                <a:spcPct val="100000"/>
              </a:lnSpc>
              <a:spcBef>
                <a:spcPts val="95"/>
              </a:spcBef>
            </a:pPr>
            <a:r>
              <a:rPr sz="3400" b="0" spc="-155" dirty="0">
                <a:solidFill>
                  <a:srgbClr val="0078D3"/>
                </a:solidFill>
                <a:latin typeface="Segoe UI Semibold"/>
                <a:cs typeface="Segoe UI Semibold"/>
              </a:rPr>
              <a:t>Net</a:t>
            </a:r>
            <a:r>
              <a:rPr sz="3400" b="0" spc="-165" dirty="0">
                <a:solidFill>
                  <a:srgbClr val="0078D3"/>
                </a:solidFill>
                <a:latin typeface="Segoe UI Semibold"/>
                <a:cs typeface="Segoe UI Semibold"/>
              </a:rPr>
              <a:t>w</a:t>
            </a:r>
            <a:r>
              <a:rPr sz="3400" b="0" spc="-150" dirty="0">
                <a:solidFill>
                  <a:srgbClr val="0078D3"/>
                </a:solidFill>
                <a:latin typeface="Segoe UI Semibold"/>
                <a:cs typeface="Segoe UI Semibold"/>
              </a:rPr>
              <a:t>o</a:t>
            </a:r>
            <a:r>
              <a:rPr sz="3400" b="0" spc="-145" dirty="0">
                <a:solidFill>
                  <a:srgbClr val="0078D3"/>
                </a:solidFill>
                <a:latin typeface="Segoe UI Semibold"/>
                <a:cs typeface="Segoe UI Semibold"/>
              </a:rPr>
              <a:t>r</a:t>
            </a:r>
            <a:r>
              <a:rPr sz="3400" b="0" spc="-5" dirty="0">
                <a:solidFill>
                  <a:srgbClr val="0078D3"/>
                </a:solidFill>
                <a:latin typeface="Segoe UI Semibold"/>
                <a:cs typeface="Segoe UI Semibold"/>
              </a:rPr>
              <a:t>k</a:t>
            </a:r>
            <a:r>
              <a:rPr sz="3400" b="0" spc="-285" dirty="0">
                <a:solidFill>
                  <a:srgbClr val="0078D3"/>
                </a:solidFill>
                <a:latin typeface="Segoe UI Semibold"/>
                <a:cs typeface="Segoe UI Semibold"/>
              </a:rPr>
              <a:t> </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cu</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y</a:t>
            </a:r>
            <a:r>
              <a:rPr sz="3400" b="0" spc="-290" dirty="0">
                <a:solidFill>
                  <a:srgbClr val="0078D3"/>
                </a:solidFill>
                <a:latin typeface="Segoe UI Semibold"/>
                <a:cs typeface="Segoe UI Semibold"/>
              </a:rPr>
              <a:t> </a:t>
            </a:r>
            <a:r>
              <a:rPr sz="3400" b="0" spc="-5" dirty="0">
                <a:solidFill>
                  <a:srgbClr val="0078D3"/>
                </a:solidFill>
                <a:latin typeface="Segoe UI Semibold"/>
                <a:cs typeface="Segoe UI Semibold"/>
              </a:rPr>
              <a:t>-</a:t>
            </a:r>
            <a:r>
              <a:rPr sz="3400" b="0" spc="-285" dirty="0">
                <a:solidFill>
                  <a:srgbClr val="0078D3"/>
                </a:solidFill>
                <a:latin typeface="Segoe UI Semibold"/>
                <a:cs typeface="Segoe UI Semibold"/>
              </a:rPr>
              <a:t> </a:t>
            </a:r>
            <a:r>
              <a:rPr sz="3400" b="0" spc="-150" dirty="0">
                <a:solidFill>
                  <a:srgbClr val="0078D3"/>
                </a:solidFill>
                <a:latin typeface="Segoe UI Semibold"/>
                <a:cs typeface="Segoe UI Semibold"/>
              </a:rPr>
              <a:t>Busin</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5" dirty="0">
                <a:solidFill>
                  <a:srgbClr val="0078D3"/>
                </a:solidFill>
                <a:latin typeface="Segoe UI Semibold"/>
                <a:cs typeface="Segoe UI Semibold"/>
              </a:rPr>
              <a:t>s</a:t>
            </a:r>
            <a:r>
              <a:rPr sz="3400" b="0" spc="-300" dirty="0">
                <a:solidFill>
                  <a:srgbClr val="0078D3"/>
                </a:solidFill>
                <a:latin typeface="Segoe UI Semibold"/>
                <a:cs typeface="Segoe UI Semibold"/>
              </a:rPr>
              <a:t> </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q</a:t>
            </a:r>
            <a:r>
              <a:rPr sz="3400" b="0" spc="-150" dirty="0">
                <a:solidFill>
                  <a:srgbClr val="0078D3"/>
                </a:solidFill>
                <a:latin typeface="Segoe UI Semibold"/>
                <a:cs typeface="Segoe UI Semibold"/>
              </a:rPr>
              <a:t>ui</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m</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n</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s</a:t>
            </a:r>
            <a:endParaRPr sz="3400">
              <a:latin typeface="Segoe UI Semibold"/>
              <a:cs typeface="Segoe UI Semibold"/>
            </a:endParaRPr>
          </a:p>
        </p:txBody>
      </p:sp>
      <p:sp>
        <p:nvSpPr>
          <p:cNvPr id="8" name="object 8"/>
          <p:cNvSpPr txBox="1"/>
          <p:nvPr/>
        </p:nvSpPr>
        <p:spPr>
          <a:xfrm>
            <a:off x="8782050" y="4940046"/>
            <a:ext cx="160972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0078D3"/>
                </a:solidFill>
                <a:latin typeface="Segoe UI Semibold"/>
                <a:cs typeface="Segoe UI Semibold"/>
              </a:rPr>
              <a:t>Network</a:t>
            </a:r>
            <a:r>
              <a:rPr sz="1600" spc="-65" dirty="0">
                <a:solidFill>
                  <a:srgbClr val="0078D3"/>
                </a:solidFill>
                <a:latin typeface="Segoe UI Semibold"/>
                <a:cs typeface="Segoe UI Semibold"/>
              </a:rPr>
              <a:t> </a:t>
            </a:r>
            <a:r>
              <a:rPr sz="1600" spc="-5" dirty="0">
                <a:solidFill>
                  <a:srgbClr val="0078D3"/>
                </a:solidFill>
                <a:latin typeface="Segoe UI Semibold"/>
                <a:cs typeface="Segoe UI Semibold"/>
              </a:rPr>
              <a:t>Security</a:t>
            </a:r>
            <a:endParaRPr sz="1600">
              <a:latin typeface="Segoe UI Semibold"/>
              <a:cs typeface="Segoe UI Semibold"/>
            </a:endParaRPr>
          </a:p>
        </p:txBody>
      </p:sp>
      <p:sp>
        <p:nvSpPr>
          <p:cNvPr id="9" name="object 9"/>
          <p:cNvSpPr txBox="1"/>
          <p:nvPr/>
        </p:nvSpPr>
        <p:spPr>
          <a:xfrm>
            <a:off x="9063608" y="4130167"/>
            <a:ext cx="104838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D2D2D2"/>
                </a:solidFill>
                <a:latin typeface="Segoe UI Semibold"/>
                <a:cs typeface="Segoe UI Semibold"/>
              </a:rPr>
              <a:t>Authentication</a:t>
            </a:r>
            <a:endParaRPr sz="1200">
              <a:latin typeface="Segoe UI Semibold"/>
              <a:cs typeface="Segoe UI Semibold"/>
            </a:endParaRPr>
          </a:p>
        </p:txBody>
      </p:sp>
      <p:sp>
        <p:nvSpPr>
          <p:cNvPr id="10" name="object 10"/>
          <p:cNvSpPr txBox="1"/>
          <p:nvPr/>
        </p:nvSpPr>
        <p:spPr>
          <a:xfrm>
            <a:off x="9068561" y="3370579"/>
            <a:ext cx="103759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Acces</a:t>
            </a:r>
            <a:r>
              <a:rPr sz="1200" dirty="0">
                <a:solidFill>
                  <a:srgbClr val="D2D2D2"/>
                </a:solidFill>
                <a:latin typeface="Segoe UI Semibold"/>
                <a:cs typeface="Segoe UI Semibold"/>
              </a:rPr>
              <a:t>s</a:t>
            </a:r>
            <a:r>
              <a:rPr sz="1200" spc="-20" dirty="0">
                <a:solidFill>
                  <a:srgbClr val="D2D2D2"/>
                </a:solidFill>
                <a:latin typeface="Segoe UI Semibold"/>
                <a:cs typeface="Segoe UI Semibold"/>
              </a:rPr>
              <a:t> </a:t>
            </a:r>
            <a:r>
              <a:rPr sz="1200" spc="-5" dirty="0">
                <a:solidFill>
                  <a:srgbClr val="D2D2D2"/>
                </a:solidFill>
                <a:latin typeface="Segoe UI Semibold"/>
                <a:cs typeface="Segoe UI Semibold"/>
              </a:rPr>
              <a:t>Cont</a:t>
            </a:r>
            <a:r>
              <a:rPr sz="1200" spc="-15" dirty="0">
                <a:solidFill>
                  <a:srgbClr val="D2D2D2"/>
                </a:solidFill>
                <a:latin typeface="Segoe UI Semibold"/>
                <a:cs typeface="Segoe UI Semibold"/>
              </a:rPr>
              <a:t>r</a:t>
            </a:r>
            <a:r>
              <a:rPr sz="1200" dirty="0">
                <a:solidFill>
                  <a:srgbClr val="D2D2D2"/>
                </a:solidFill>
                <a:latin typeface="Segoe UI Semibold"/>
                <a:cs typeface="Segoe UI Semibold"/>
              </a:rPr>
              <a:t>ol</a:t>
            </a:r>
            <a:endParaRPr sz="1200">
              <a:latin typeface="Segoe UI Semibold"/>
              <a:cs typeface="Segoe UI Semibold"/>
            </a:endParaRPr>
          </a:p>
        </p:txBody>
      </p:sp>
      <p:sp>
        <p:nvSpPr>
          <p:cNvPr id="11" name="object 11"/>
          <p:cNvSpPr txBox="1"/>
          <p:nvPr/>
        </p:nvSpPr>
        <p:spPr>
          <a:xfrm>
            <a:off x="9034398" y="2561082"/>
            <a:ext cx="110617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Data</a:t>
            </a:r>
            <a:r>
              <a:rPr sz="1200" spc="-40" dirty="0">
                <a:solidFill>
                  <a:srgbClr val="D2D2D2"/>
                </a:solidFill>
                <a:latin typeface="Segoe UI Semibold"/>
                <a:cs typeface="Segoe UI Semibold"/>
              </a:rPr>
              <a:t> </a:t>
            </a:r>
            <a:r>
              <a:rPr sz="1200" spc="-10" dirty="0">
                <a:solidFill>
                  <a:srgbClr val="D2D2D2"/>
                </a:solidFill>
                <a:latin typeface="Segoe UI Semibold"/>
                <a:cs typeface="Segoe UI Semibold"/>
              </a:rPr>
              <a:t>Protection</a:t>
            </a:r>
            <a:endParaRPr sz="1200">
              <a:latin typeface="Segoe UI Semibold"/>
              <a:cs typeface="Segoe UI Semibold"/>
            </a:endParaRPr>
          </a:p>
        </p:txBody>
      </p:sp>
      <p:pic>
        <p:nvPicPr>
          <p:cNvPr id="12" name="object 12"/>
          <p:cNvPicPr/>
          <p:nvPr/>
        </p:nvPicPr>
        <p:blipFill>
          <a:blip r:embed="rId4" cstate="print"/>
          <a:stretch>
            <a:fillRect/>
          </a:stretch>
        </p:blipFill>
        <p:spPr>
          <a:xfrm>
            <a:off x="8992489" y="1789429"/>
            <a:ext cx="1185036" cy="129032"/>
          </a:xfrm>
          <a:prstGeom prst="rect">
            <a:avLst/>
          </a:prstGeom>
        </p:spPr>
      </p:pic>
      <p:sp>
        <p:nvSpPr>
          <p:cNvPr id="13" name="object 13"/>
          <p:cNvSpPr txBox="1"/>
          <p:nvPr/>
        </p:nvSpPr>
        <p:spPr>
          <a:xfrm>
            <a:off x="442366" y="2434844"/>
            <a:ext cx="2649220" cy="1466850"/>
          </a:xfrm>
          <a:prstGeom prst="rect">
            <a:avLst/>
          </a:prstGeom>
        </p:spPr>
        <p:txBody>
          <a:bodyPr vert="horz" wrap="square" lIns="0" tIns="12700" rIns="0" bIns="0" rtlCol="0">
            <a:spAutoFit/>
          </a:bodyPr>
          <a:lstStyle/>
          <a:p>
            <a:pPr marL="12700" marR="270510">
              <a:lnSpc>
                <a:spcPct val="110000"/>
              </a:lnSpc>
              <a:spcBef>
                <a:spcPts val="100"/>
              </a:spcBef>
            </a:pPr>
            <a:r>
              <a:rPr sz="1800" spc="-5" dirty="0">
                <a:solidFill>
                  <a:srgbClr val="0078D3"/>
                </a:solidFill>
                <a:latin typeface="Segoe UI Semibold"/>
                <a:cs typeface="Segoe UI Semibold"/>
              </a:rPr>
              <a:t>How </a:t>
            </a:r>
            <a:r>
              <a:rPr sz="1800" dirty="0">
                <a:solidFill>
                  <a:srgbClr val="0078D3"/>
                </a:solidFill>
                <a:latin typeface="Segoe UI Semibold"/>
                <a:cs typeface="Segoe UI Semibold"/>
              </a:rPr>
              <a:t>do </a:t>
            </a:r>
            <a:r>
              <a:rPr sz="1800" spc="-10" dirty="0">
                <a:solidFill>
                  <a:srgbClr val="0078D3"/>
                </a:solidFill>
                <a:latin typeface="Segoe UI Semibold"/>
                <a:cs typeface="Segoe UI Semibold"/>
              </a:rPr>
              <a:t>we </a:t>
            </a:r>
            <a:r>
              <a:rPr sz="1800" spc="-5" dirty="0">
                <a:solidFill>
                  <a:srgbClr val="0078D3"/>
                </a:solidFill>
                <a:latin typeface="Segoe UI Semibold"/>
                <a:cs typeface="Segoe UI Semibold"/>
              </a:rPr>
              <a:t>implement </a:t>
            </a:r>
            <a:r>
              <a:rPr sz="1800" spc="-480" dirty="0">
                <a:solidFill>
                  <a:srgbClr val="0078D3"/>
                </a:solidFill>
                <a:latin typeface="Segoe UI Semibold"/>
                <a:cs typeface="Segoe UI Semibold"/>
              </a:rPr>
              <a:t> </a:t>
            </a:r>
            <a:r>
              <a:rPr sz="1800" spc="-5" dirty="0">
                <a:solidFill>
                  <a:srgbClr val="0078D3"/>
                </a:solidFill>
                <a:latin typeface="Segoe UI Semibold"/>
                <a:cs typeface="Segoe UI Semibold"/>
              </a:rPr>
              <a:t>network</a:t>
            </a:r>
            <a:r>
              <a:rPr sz="1800" spc="-10" dirty="0">
                <a:solidFill>
                  <a:srgbClr val="0078D3"/>
                </a:solidFill>
                <a:latin typeface="Segoe UI Semibold"/>
                <a:cs typeface="Segoe UI Semibold"/>
              </a:rPr>
              <a:t> </a:t>
            </a:r>
            <a:r>
              <a:rPr sz="1800" spc="-5" dirty="0">
                <a:solidFill>
                  <a:srgbClr val="0078D3"/>
                </a:solidFill>
                <a:latin typeface="Segoe UI Semibold"/>
                <a:cs typeface="Segoe UI Semibold"/>
              </a:rPr>
              <a:t>isolation?</a:t>
            </a:r>
            <a:endParaRPr sz="1800">
              <a:latin typeface="Segoe UI Semibold"/>
              <a:cs typeface="Segoe UI Semibold"/>
            </a:endParaRPr>
          </a:p>
          <a:p>
            <a:pPr marL="12700" marR="5080">
              <a:lnSpc>
                <a:spcPct val="110100"/>
              </a:lnSpc>
              <a:spcBef>
                <a:spcPts val="1045"/>
              </a:spcBef>
            </a:pPr>
            <a:r>
              <a:rPr sz="1400" dirty="0">
                <a:latin typeface="Segoe UI"/>
                <a:cs typeface="Segoe UI"/>
              </a:rPr>
              <a:t>Data at </a:t>
            </a:r>
            <a:r>
              <a:rPr sz="1400" spc="-5" dirty="0">
                <a:latin typeface="Segoe UI"/>
                <a:cs typeface="Segoe UI"/>
              </a:rPr>
              <a:t>different levels </a:t>
            </a:r>
            <a:r>
              <a:rPr sz="1400" spc="-10" dirty="0">
                <a:latin typeface="Segoe UI"/>
                <a:cs typeface="Segoe UI"/>
              </a:rPr>
              <a:t>of </a:t>
            </a:r>
            <a:r>
              <a:rPr sz="1400" dirty="0">
                <a:latin typeface="Segoe UI"/>
                <a:cs typeface="Segoe UI"/>
              </a:rPr>
              <a:t>security </a:t>
            </a:r>
            <a:r>
              <a:rPr sz="1400" spc="-370" dirty="0">
                <a:latin typeface="Segoe UI"/>
                <a:cs typeface="Segoe UI"/>
              </a:rPr>
              <a:t> </a:t>
            </a:r>
            <a:r>
              <a:rPr sz="1400" dirty="0">
                <a:latin typeface="Segoe UI"/>
                <a:cs typeface="Segoe UI"/>
              </a:rPr>
              <a:t>needs</a:t>
            </a:r>
            <a:r>
              <a:rPr sz="1400" spc="10" dirty="0">
                <a:latin typeface="Segoe UI"/>
                <a:cs typeface="Segoe UI"/>
              </a:rPr>
              <a:t> </a:t>
            </a:r>
            <a:r>
              <a:rPr sz="1400" spc="-5" dirty="0">
                <a:latin typeface="Segoe UI"/>
                <a:cs typeface="Segoe UI"/>
              </a:rPr>
              <a:t>to</a:t>
            </a:r>
            <a:r>
              <a:rPr sz="1400" spc="-15" dirty="0">
                <a:latin typeface="Segoe UI"/>
                <a:cs typeface="Segoe UI"/>
              </a:rPr>
              <a:t> </a:t>
            </a:r>
            <a:r>
              <a:rPr sz="1400" dirty="0">
                <a:latin typeface="Segoe UI"/>
                <a:cs typeface="Segoe UI"/>
              </a:rPr>
              <a:t>be</a:t>
            </a:r>
            <a:r>
              <a:rPr sz="1400" spc="5" dirty="0">
                <a:latin typeface="Segoe UI"/>
                <a:cs typeface="Segoe UI"/>
              </a:rPr>
              <a:t> </a:t>
            </a:r>
            <a:r>
              <a:rPr sz="1400" dirty="0">
                <a:latin typeface="Segoe UI"/>
                <a:cs typeface="Segoe UI"/>
              </a:rPr>
              <a:t>accessed</a:t>
            </a:r>
            <a:r>
              <a:rPr sz="1400" spc="-5" dirty="0">
                <a:latin typeface="Segoe UI"/>
                <a:cs typeface="Segoe UI"/>
              </a:rPr>
              <a:t> from </a:t>
            </a:r>
            <a:r>
              <a:rPr sz="1400" dirty="0">
                <a:latin typeface="Segoe UI"/>
                <a:cs typeface="Segoe UI"/>
              </a:rPr>
              <a:t> </a:t>
            </a:r>
            <a:r>
              <a:rPr sz="1400" spc="-5" dirty="0">
                <a:latin typeface="Segoe UI"/>
                <a:cs typeface="Segoe UI"/>
              </a:rPr>
              <a:t>different</a:t>
            </a:r>
            <a:r>
              <a:rPr sz="1400" spc="-15" dirty="0">
                <a:latin typeface="Segoe UI"/>
                <a:cs typeface="Segoe UI"/>
              </a:rPr>
              <a:t> </a:t>
            </a:r>
            <a:r>
              <a:rPr sz="1400" dirty="0">
                <a:latin typeface="Segoe UI"/>
                <a:cs typeface="Segoe UI"/>
              </a:rPr>
              <a:t>locations.</a:t>
            </a:r>
            <a:endParaRPr sz="1400">
              <a:latin typeface="Segoe UI"/>
              <a:cs typeface="Segoe UI"/>
            </a:endParaRPr>
          </a:p>
        </p:txBody>
      </p:sp>
      <p:sp>
        <p:nvSpPr>
          <p:cNvPr id="14" name="object 14"/>
          <p:cNvSpPr txBox="1"/>
          <p:nvPr/>
        </p:nvSpPr>
        <p:spPr>
          <a:xfrm>
            <a:off x="3556253" y="2434844"/>
            <a:ext cx="2474595" cy="1466850"/>
          </a:xfrm>
          <a:prstGeom prst="rect">
            <a:avLst/>
          </a:prstGeom>
        </p:spPr>
        <p:txBody>
          <a:bodyPr vert="horz" wrap="square" lIns="0" tIns="12700" rIns="0" bIns="0" rtlCol="0">
            <a:spAutoFit/>
          </a:bodyPr>
          <a:lstStyle/>
          <a:p>
            <a:pPr marL="12700" marR="440055">
              <a:lnSpc>
                <a:spcPct val="110000"/>
              </a:lnSpc>
              <a:spcBef>
                <a:spcPts val="100"/>
              </a:spcBef>
            </a:pPr>
            <a:r>
              <a:rPr sz="1800" spc="-5" dirty="0">
                <a:solidFill>
                  <a:srgbClr val="0078D3"/>
                </a:solidFill>
                <a:latin typeface="Segoe UI Semibold"/>
                <a:cs typeface="Segoe UI Semibold"/>
              </a:rPr>
              <a:t>How</a:t>
            </a:r>
            <a:r>
              <a:rPr sz="1800" spc="-25" dirty="0">
                <a:solidFill>
                  <a:srgbClr val="0078D3"/>
                </a:solidFill>
                <a:latin typeface="Segoe UI Semibold"/>
                <a:cs typeface="Segoe UI Semibold"/>
              </a:rPr>
              <a:t> </a:t>
            </a:r>
            <a:r>
              <a:rPr sz="1800" dirty="0">
                <a:solidFill>
                  <a:srgbClr val="0078D3"/>
                </a:solidFill>
                <a:latin typeface="Segoe UI Semibold"/>
                <a:cs typeface="Segoe UI Semibold"/>
              </a:rPr>
              <a:t>do</a:t>
            </a:r>
            <a:r>
              <a:rPr sz="1800" spc="-20" dirty="0">
                <a:solidFill>
                  <a:srgbClr val="0078D3"/>
                </a:solidFill>
                <a:latin typeface="Segoe UI Semibold"/>
                <a:cs typeface="Segoe UI Semibold"/>
              </a:rPr>
              <a:t> </a:t>
            </a:r>
            <a:r>
              <a:rPr sz="1800" spc="-10" dirty="0">
                <a:solidFill>
                  <a:srgbClr val="0078D3"/>
                </a:solidFill>
                <a:latin typeface="Segoe UI Semibold"/>
                <a:cs typeface="Segoe UI Semibold"/>
              </a:rPr>
              <a:t>we</a:t>
            </a:r>
            <a:r>
              <a:rPr sz="1800" spc="-5" dirty="0">
                <a:solidFill>
                  <a:srgbClr val="0078D3"/>
                </a:solidFill>
                <a:latin typeface="Segoe UI Semibold"/>
                <a:cs typeface="Segoe UI Semibold"/>
              </a:rPr>
              <a:t> achieve </a:t>
            </a:r>
            <a:r>
              <a:rPr sz="1800" spc="-480" dirty="0">
                <a:solidFill>
                  <a:srgbClr val="0078D3"/>
                </a:solidFill>
                <a:latin typeface="Segoe UI Semibold"/>
                <a:cs typeface="Segoe UI Semibold"/>
              </a:rPr>
              <a:t> </a:t>
            </a:r>
            <a:r>
              <a:rPr sz="1800" spc="-5" dirty="0">
                <a:solidFill>
                  <a:srgbClr val="0078D3"/>
                </a:solidFill>
                <a:latin typeface="Segoe UI Semibold"/>
                <a:cs typeface="Segoe UI Semibold"/>
              </a:rPr>
              <a:t>separation?</a:t>
            </a:r>
            <a:endParaRPr sz="1800">
              <a:latin typeface="Segoe UI Semibold"/>
              <a:cs typeface="Segoe UI Semibold"/>
            </a:endParaRPr>
          </a:p>
          <a:p>
            <a:pPr marL="12700" marR="5080">
              <a:lnSpc>
                <a:spcPct val="110100"/>
              </a:lnSpc>
              <a:spcBef>
                <a:spcPts val="1045"/>
              </a:spcBef>
            </a:pPr>
            <a:r>
              <a:rPr sz="1400" spc="-5" dirty="0">
                <a:latin typeface="Segoe UI"/>
                <a:cs typeface="Segoe UI"/>
              </a:rPr>
              <a:t>Disallowing </a:t>
            </a:r>
            <a:r>
              <a:rPr sz="1400" dirty="0">
                <a:latin typeface="Segoe UI"/>
                <a:cs typeface="Segoe UI"/>
              </a:rPr>
              <a:t>access </a:t>
            </a:r>
            <a:r>
              <a:rPr sz="1400" spc="-5" dirty="0">
                <a:latin typeface="Segoe UI"/>
                <a:cs typeface="Segoe UI"/>
              </a:rPr>
              <a:t>to entities </a:t>
            </a:r>
            <a:r>
              <a:rPr sz="1400" dirty="0">
                <a:latin typeface="Segoe UI"/>
                <a:cs typeface="Segoe UI"/>
              </a:rPr>
              <a:t> outside</a:t>
            </a:r>
            <a:r>
              <a:rPr sz="1400" spc="-30" dirty="0">
                <a:latin typeface="Segoe UI"/>
                <a:cs typeface="Segoe UI"/>
              </a:rPr>
              <a:t> </a:t>
            </a:r>
            <a:r>
              <a:rPr sz="1400" dirty="0">
                <a:latin typeface="Segoe UI"/>
                <a:cs typeface="Segoe UI"/>
              </a:rPr>
              <a:t>the</a:t>
            </a:r>
            <a:r>
              <a:rPr sz="1400" spc="-30" dirty="0">
                <a:latin typeface="Segoe UI"/>
                <a:cs typeface="Segoe UI"/>
              </a:rPr>
              <a:t> </a:t>
            </a:r>
            <a:r>
              <a:rPr sz="1400" spc="-10" dirty="0">
                <a:latin typeface="Segoe UI"/>
                <a:cs typeface="Segoe UI"/>
              </a:rPr>
              <a:t>company’s</a:t>
            </a:r>
            <a:r>
              <a:rPr sz="1400" spc="-45" dirty="0">
                <a:latin typeface="Segoe UI"/>
                <a:cs typeface="Segoe UI"/>
              </a:rPr>
              <a:t> </a:t>
            </a:r>
            <a:r>
              <a:rPr sz="1400" dirty="0">
                <a:latin typeface="Segoe UI"/>
                <a:cs typeface="Segoe UI"/>
              </a:rPr>
              <a:t>network </a:t>
            </a:r>
            <a:r>
              <a:rPr sz="1400" spc="-370" dirty="0">
                <a:latin typeface="Segoe UI"/>
                <a:cs typeface="Segoe UI"/>
              </a:rPr>
              <a:t> </a:t>
            </a:r>
            <a:r>
              <a:rPr sz="1400" dirty="0">
                <a:latin typeface="Segoe UI"/>
                <a:cs typeface="Segoe UI"/>
              </a:rPr>
              <a:t>security</a:t>
            </a:r>
            <a:r>
              <a:rPr sz="1400" spc="-10" dirty="0">
                <a:latin typeface="Segoe UI"/>
                <a:cs typeface="Segoe UI"/>
              </a:rPr>
              <a:t> </a:t>
            </a:r>
            <a:r>
              <a:rPr sz="1400" spc="-5" dirty="0">
                <a:latin typeface="Segoe UI"/>
                <a:cs typeface="Segoe UI"/>
              </a:rPr>
              <a:t>boundary.</a:t>
            </a:r>
            <a:endParaRPr sz="1400">
              <a:latin typeface="Segoe UI"/>
              <a:cs typeface="Segoe UI"/>
            </a:endParaRPr>
          </a:p>
        </p:txBody>
      </p:sp>
      <p:grpSp>
        <p:nvGrpSpPr>
          <p:cNvPr id="15" name="object 15"/>
          <p:cNvGrpSpPr/>
          <p:nvPr/>
        </p:nvGrpSpPr>
        <p:grpSpPr>
          <a:xfrm>
            <a:off x="3563108" y="1620006"/>
            <a:ext cx="519430" cy="594360"/>
            <a:chOff x="3563108" y="1620006"/>
            <a:chExt cx="519430" cy="594360"/>
          </a:xfrm>
        </p:grpSpPr>
        <p:sp>
          <p:nvSpPr>
            <p:cNvPr id="16" name="object 16"/>
            <p:cNvSpPr/>
            <p:nvPr/>
          </p:nvSpPr>
          <p:spPr>
            <a:xfrm>
              <a:off x="3563108" y="2083836"/>
              <a:ext cx="55880" cy="130175"/>
            </a:xfrm>
            <a:custGeom>
              <a:avLst/>
              <a:gdLst/>
              <a:ahLst/>
              <a:cxnLst/>
              <a:rect l="l" t="t" r="r" b="b"/>
              <a:pathLst>
                <a:path w="55879" h="130175">
                  <a:moveTo>
                    <a:pt x="55666" y="0"/>
                  </a:moveTo>
                  <a:lnTo>
                    <a:pt x="0" y="0"/>
                  </a:lnTo>
                  <a:lnTo>
                    <a:pt x="0" y="130100"/>
                  </a:lnTo>
                  <a:lnTo>
                    <a:pt x="55666" y="130100"/>
                  </a:lnTo>
                  <a:lnTo>
                    <a:pt x="55666" y="0"/>
                  </a:lnTo>
                  <a:close/>
                </a:path>
              </a:pathLst>
            </a:custGeom>
            <a:solidFill>
              <a:srgbClr val="50E6FF"/>
            </a:solidFill>
          </p:spPr>
          <p:txBody>
            <a:bodyPr wrap="square" lIns="0" tIns="0" rIns="0" bIns="0" rtlCol="0"/>
            <a:lstStyle/>
            <a:p>
              <a:endParaRPr/>
            </a:p>
          </p:txBody>
        </p:sp>
        <p:sp>
          <p:nvSpPr>
            <p:cNvPr id="17" name="object 17"/>
            <p:cNvSpPr/>
            <p:nvPr/>
          </p:nvSpPr>
          <p:spPr>
            <a:xfrm>
              <a:off x="3655740" y="1991158"/>
              <a:ext cx="55880" cy="222885"/>
            </a:xfrm>
            <a:custGeom>
              <a:avLst/>
              <a:gdLst/>
              <a:ahLst/>
              <a:cxnLst/>
              <a:rect l="l" t="t" r="r" b="b"/>
              <a:pathLst>
                <a:path w="55879" h="222885">
                  <a:moveTo>
                    <a:pt x="55666" y="0"/>
                  </a:moveTo>
                  <a:lnTo>
                    <a:pt x="0" y="0"/>
                  </a:lnTo>
                  <a:lnTo>
                    <a:pt x="0" y="222778"/>
                  </a:lnTo>
                  <a:lnTo>
                    <a:pt x="55666" y="222778"/>
                  </a:lnTo>
                  <a:lnTo>
                    <a:pt x="55666" y="0"/>
                  </a:lnTo>
                  <a:close/>
                </a:path>
              </a:pathLst>
            </a:custGeom>
            <a:solidFill>
              <a:srgbClr val="0078D3"/>
            </a:solidFill>
          </p:spPr>
          <p:txBody>
            <a:bodyPr wrap="square" lIns="0" tIns="0" rIns="0" bIns="0" rtlCol="0"/>
            <a:lstStyle/>
            <a:p>
              <a:endParaRPr/>
            </a:p>
          </p:txBody>
        </p:sp>
        <p:sp>
          <p:nvSpPr>
            <p:cNvPr id="18" name="object 18"/>
            <p:cNvSpPr/>
            <p:nvPr/>
          </p:nvSpPr>
          <p:spPr>
            <a:xfrm>
              <a:off x="3748367" y="1620011"/>
              <a:ext cx="334010" cy="594360"/>
            </a:xfrm>
            <a:custGeom>
              <a:avLst/>
              <a:gdLst/>
              <a:ahLst/>
              <a:cxnLst/>
              <a:rect l="l" t="t" r="r" b="b"/>
              <a:pathLst>
                <a:path w="334010" h="594360">
                  <a:moveTo>
                    <a:pt x="55664" y="278472"/>
                  </a:moveTo>
                  <a:lnTo>
                    <a:pt x="0" y="278472"/>
                  </a:lnTo>
                  <a:lnTo>
                    <a:pt x="0" y="593928"/>
                  </a:lnTo>
                  <a:lnTo>
                    <a:pt x="55664" y="593928"/>
                  </a:lnTo>
                  <a:lnTo>
                    <a:pt x="55664" y="278472"/>
                  </a:lnTo>
                  <a:close/>
                </a:path>
                <a:path w="334010" h="594360">
                  <a:moveTo>
                    <a:pt x="148729" y="185356"/>
                  </a:moveTo>
                  <a:lnTo>
                    <a:pt x="93065" y="185356"/>
                  </a:lnTo>
                  <a:lnTo>
                    <a:pt x="93065" y="593928"/>
                  </a:lnTo>
                  <a:lnTo>
                    <a:pt x="148729" y="593928"/>
                  </a:lnTo>
                  <a:lnTo>
                    <a:pt x="148729" y="185356"/>
                  </a:lnTo>
                  <a:close/>
                </a:path>
                <a:path w="334010" h="594360">
                  <a:moveTo>
                    <a:pt x="241363" y="92684"/>
                  </a:moveTo>
                  <a:lnTo>
                    <a:pt x="185686" y="92684"/>
                  </a:lnTo>
                  <a:lnTo>
                    <a:pt x="185686" y="593928"/>
                  </a:lnTo>
                  <a:lnTo>
                    <a:pt x="241363" y="593928"/>
                  </a:lnTo>
                  <a:lnTo>
                    <a:pt x="241363" y="92684"/>
                  </a:lnTo>
                  <a:close/>
                </a:path>
                <a:path w="334010" h="594360">
                  <a:moveTo>
                    <a:pt x="333984" y="0"/>
                  </a:moveTo>
                  <a:lnTo>
                    <a:pt x="278320" y="0"/>
                  </a:lnTo>
                  <a:lnTo>
                    <a:pt x="278320" y="593928"/>
                  </a:lnTo>
                  <a:lnTo>
                    <a:pt x="333984" y="593928"/>
                  </a:lnTo>
                  <a:lnTo>
                    <a:pt x="333984" y="0"/>
                  </a:lnTo>
                  <a:close/>
                </a:path>
              </a:pathLst>
            </a:custGeom>
            <a:solidFill>
              <a:srgbClr val="000000"/>
            </a:solidFill>
          </p:spPr>
          <p:txBody>
            <a:bodyPr wrap="square" lIns="0" tIns="0" rIns="0" bIns="0" rtlCol="0"/>
            <a:lstStyle/>
            <a:p>
              <a:endParaRPr/>
            </a:p>
          </p:txBody>
        </p:sp>
      </p:grpSp>
      <p:grpSp>
        <p:nvGrpSpPr>
          <p:cNvPr id="19" name="object 19"/>
          <p:cNvGrpSpPr/>
          <p:nvPr/>
        </p:nvGrpSpPr>
        <p:grpSpPr>
          <a:xfrm>
            <a:off x="426713" y="1620020"/>
            <a:ext cx="295275" cy="594360"/>
            <a:chOff x="426713" y="1620020"/>
            <a:chExt cx="295275" cy="594360"/>
          </a:xfrm>
        </p:grpSpPr>
        <p:sp>
          <p:nvSpPr>
            <p:cNvPr id="20" name="object 20"/>
            <p:cNvSpPr/>
            <p:nvPr/>
          </p:nvSpPr>
          <p:spPr>
            <a:xfrm>
              <a:off x="426713" y="1620020"/>
              <a:ext cx="295275" cy="594360"/>
            </a:xfrm>
            <a:custGeom>
              <a:avLst/>
              <a:gdLst/>
              <a:ahLst/>
              <a:cxnLst/>
              <a:rect l="l" t="t" r="r" b="b"/>
              <a:pathLst>
                <a:path w="295275" h="594360">
                  <a:moveTo>
                    <a:pt x="258436" y="0"/>
                  </a:moveTo>
                  <a:lnTo>
                    <a:pt x="36795" y="0"/>
                  </a:lnTo>
                  <a:lnTo>
                    <a:pt x="2888" y="22578"/>
                  </a:lnTo>
                  <a:lnTo>
                    <a:pt x="0" y="36985"/>
                  </a:lnTo>
                  <a:lnTo>
                    <a:pt x="0" y="556929"/>
                  </a:lnTo>
                  <a:lnTo>
                    <a:pt x="22463" y="591010"/>
                  </a:lnTo>
                  <a:lnTo>
                    <a:pt x="258436" y="593913"/>
                  </a:lnTo>
                  <a:lnTo>
                    <a:pt x="272769" y="591010"/>
                  </a:lnTo>
                  <a:lnTo>
                    <a:pt x="284465" y="583090"/>
                  </a:lnTo>
                  <a:lnTo>
                    <a:pt x="292346" y="571335"/>
                  </a:lnTo>
                  <a:lnTo>
                    <a:pt x="295234" y="556929"/>
                  </a:lnTo>
                  <a:lnTo>
                    <a:pt x="295234" y="36986"/>
                  </a:lnTo>
                  <a:lnTo>
                    <a:pt x="292345" y="22579"/>
                  </a:lnTo>
                  <a:lnTo>
                    <a:pt x="284465" y="10824"/>
                  </a:lnTo>
                  <a:lnTo>
                    <a:pt x="272769" y="2903"/>
                  </a:lnTo>
                  <a:lnTo>
                    <a:pt x="258436" y="0"/>
                  </a:lnTo>
                  <a:close/>
                </a:path>
              </a:pathLst>
            </a:custGeom>
            <a:solidFill>
              <a:srgbClr val="000000"/>
            </a:solidFill>
          </p:spPr>
          <p:txBody>
            <a:bodyPr wrap="square" lIns="0" tIns="0" rIns="0" bIns="0" rtlCol="0"/>
            <a:lstStyle/>
            <a:p>
              <a:endParaRPr/>
            </a:p>
          </p:txBody>
        </p:sp>
        <p:sp>
          <p:nvSpPr>
            <p:cNvPr id="21" name="object 21"/>
            <p:cNvSpPr/>
            <p:nvPr/>
          </p:nvSpPr>
          <p:spPr>
            <a:xfrm>
              <a:off x="537527" y="1657006"/>
              <a:ext cx="73660" cy="520065"/>
            </a:xfrm>
            <a:custGeom>
              <a:avLst/>
              <a:gdLst/>
              <a:ahLst/>
              <a:cxnLst/>
              <a:rect l="l" t="t" r="r" b="b"/>
              <a:pathLst>
                <a:path w="73659" h="520064">
                  <a:moveTo>
                    <a:pt x="64503" y="492099"/>
                  </a:moveTo>
                  <a:lnTo>
                    <a:pt x="62306" y="481330"/>
                  </a:lnTo>
                  <a:lnTo>
                    <a:pt x="56337" y="472465"/>
                  </a:lnTo>
                  <a:lnTo>
                    <a:pt x="47523" y="466471"/>
                  </a:lnTo>
                  <a:lnTo>
                    <a:pt x="36791" y="464261"/>
                  </a:lnTo>
                  <a:lnTo>
                    <a:pt x="26073" y="466471"/>
                  </a:lnTo>
                  <a:lnTo>
                    <a:pt x="17259" y="472465"/>
                  </a:lnTo>
                  <a:lnTo>
                    <a:pt x="11290" y="481330"/>
                  </a:lnTo>
                  <a:lnTo>
                    <a:pt x="9093" y="492099"/>
                  </a:lnTo>
                  <a:lnTo>
                    <a:pt x="11290" y="502881"/>
                  </a:lnTo>
                  <a:lnTo>
                    <a:pt x="17259" y="511733"/>
                  </a:lnTo>
                  <a:lnTo>
                    <a:pt x="26073" y="517740"/>
                  </a:lnTo>
                  <a:lnTo>
                    <a:pt x="36791" y="519950"/>
                  </a:lnTo>
                  <a:lnTo>
                    <a:pt x="47523" y="517740"/>
                  </a:lnTo>
                  <a:lnTo>
                    <a:pt x="56337" y="511733"/>
                  </a:lnTo>
                  <a:lnTo>
                    <a:pt x="62306" y="502881"/>
                  </a:lnTo>
                  <a:lnTo>
                    <a:pt x="64503" y="492099"/>
                  </a:lnTo>
                  <a:close/>
                </a:path>
                <a:path w="73659" h="520064">
                  <a:moveTo>
                    <a:pt x="73596" y="2184"/>
                  </a:moveTo>
                  <a:lnTo>
                    <a:pt x="71856" y="0"/>
                  </a:lnTo>
                  <a:lnTo>
                    <a:pt x="1727" y="0"/>
                  </a:lnTo>
                  <a:lnTo>
                    <a:pt x="0" y="2184"/>
                  </a:lnTo>
                  <a:lnTo>
                    <a:pt x="0" y="7404"/>
                  </a:lnTo>
                  <a:lnTo>
                    <a:pt x="1727" y="9575"/>
                  </a:lnTo>
                  <a:lnTo>
                    <a:pt x="69265" y="9575"/>
                  </a:lnTo>
                  <a:lnTo>
                    <a:pt x="71856" y="9575"/>
                  </a:lnTo>
                  <a:lnTo>
                    <a:pt x="73596" y="7404"/>
                  </a:lnTo>
                  <a:lnTo>
                    <a:pt x="73596" y="2184"/>
                  </a:lnTo>
                  <a:close/>
                </a:path>
              </a:pathLst>
            </a:custGeom>
            <a:solidFill>
              <a:srgbClr val="0078D3"/>
            </a:solidFill>
          </p:spPr>
          <p:txBody>
            <a:bodyPr wrap="square" lIns="0" tIns="0" rIns="0" bIns="0" rtlCol="0"/>
            <a:lstStyle/>
            <a:p>
              <a:endParaRPr/>
            </a:p>
          </p:txBody>
        </p:sp>
        <p:pic>
          <p:nvPicPr>
            <p:cNvPr id="22" name="object 22"/>
            <p:cNvPicPr/>
            <p:nvPr/>
          </p:nvPicPr>
          <p:blipFill>
            <a:blip r:embed="rId5" cstate="print"/>
            <a:stretch>
              <a:fillRect/>
            </a:stretch>
          </p:blipFill>
          <p:spPr>
            <a:xfrm>
              <a:off x="472600" y="1768389"/>
              <a:ext cx="203461" cy="278465"/>
            </a:xfrm>
            <a:prstGeom prst="rect">
              <a:avLst/>
            </a:prstGeom>
          </p:spPr>
        </p:pic>
      </p:grpSp>
      <p:grpSp>
        <p:nvGrpSpPr>
          <p:cNvPr id="23" name="object 23"/>
          <p:cNvGrpSpPr/>
          <p:nvPr/>
        </p:nvGrpSpPr>
        <p:grpSpPr>
          <a:xfrm>
            <a:off x="0" y="0"/>
            <a:ext cx="12192000" cy="287020"/>
            <a:chOff x="0" y="0"/>
            <a:chExt cx="12192000" cy="287020"/>
          </a:xfrm>
        </p:grpSpPr>
        <p:sp>
          <p:nvSpPr>
            <p:cNvPr id="24" name="object 24"/>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25" name="object 25"/>
            <p:cNvPicPr/>
            <p:nvPr/>
          </p:nvPicPr>
          <p:blipFill>
            <a:blip r:embed="rId6" cstate="print"/>
            <a:stretch>
              <a:fillRect/>
            </a:stretch>
          </p:blipFill>
          <p:spPr>
            <a:xfrm>
              <a:off x="189649" y="89281"/>
              <a:ext cx="5016334" cy="123317"/>
            </a:xfrm>
            <a:prstGeom prst="rect">
              <a:avLst/>
            </a:prstGeom>
          </p:spPr>
        </p:pic>
      </p:grpSp>
      <p:pic>
        <p:nvPicPr>
          <p:cNvPr id="26" name="object 26"/>
          <p:cNvPicPr/>
          <p:nvPr/>
        </p:nvPicPr>
        <p:blipFill>
          <a:blip r:embed="rId7" cstate="print"/>
          <a:stretch>
            <a:fillRect/>
          </a:stretch>
        </p:blipFill>
        <p:spPr>
          <a:xfrm>
            <a:off x="9348978" y="1048511"/>
            <a:ext cx="475487" cy="536448"/>
          </a:xfrm>
          <a:prstGeom prst="rect">
            <a:avLst/>
          </a:prstGeom>
        </p:spPr>
      </p:pic>
    </p:spTree>
    <p:extLst>
      <p:ext uri="{BB962C8B-B14F-4D97-AF65-F5344CB8AC3E}">
        <p14:creationId xmlns:p14="http://schemas.microsoft.com/office/powerpoint/2010/main" val="141428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8235315"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A</a:t>
            </a:r>
            <a:r>
              <a:rPr sz="3400" b="0" spc="-160" dirty="0">
                <a:solidFill>
                  <a:srgbClr val="0078D3"/>
                </a:solidFill>
                <a:latin typeface="Segoe UI Semibold"/>
                <a:cs typeface="Segoe UI Semibold"/>
              </a:rPr>
              <a:t>z</a:t>
            </a:r>
            <a:r>
              <a:rPr sz="3400" b="0" spc="-150" dirty="0">
                <a:solidFill>
                  <a:srgbClr val="0078D3"/>
                </a:solidFill>
                <a:latin typeface="Segoe UI Semibold"/>
                <a:cs typeface="Segoe UI Semibold"/>
              </a:rPr>
              <a:t>u</a:t>
            </a:r>
            <a:r>
              <a:rPr sz="3400" b="0" spc="-170" dirty="0">
                <a:solidFill>
                  <a:srgbClr val="0078D3"/>
                </a:solidFill>
                <a:latin typeface="Segoe UI Semibold"/>
                <a:cs typeface="Segoe UI Semibold"/>
              </a:rPr>
              <a:t>r</a:t>
            </a:r>
            <a:r>
              <a:rPr sz="3400" b="0" spc="-5" dirty="0">
                <a:solidFill>
                  <a:srgbClr val="0078D3"/>
                </a:solidFill>
                <a:latin typeface="Segoe UI Semibold"/>
                <a:cs typeface="Segoe UI Semibold"/>
              </a:rPr>
              <a:t>e</a:t>
            </a:r>
            <a:r>
              <a:rPr sz="3400" b="0" spc="-280" dirty="0">
                <a:solidFill>
                  <a:srgbClr val="0078D3"/>
                </a:solidFill>
                <a:latin typeface="Segoe UI Semibold"/>
                <a:cs typeface="Segoe UI Semibold"/>
              </a:rPr>
              <a:t> </a:t>
            </a:r>
            <a:r>
              <a:rPr sz="3400" b="0" spc="-150" dirty="0">
                <a:solidFill>
                  <a:srgbClr val="0078D3"/>
                </a:solidFill>
                <a:latin typeface="Segoe UI Semibold"/>
                <a:cs typeface="Segoe UI Semibold"/>
              </a:rPr>
              <a:t>n</a:t>
            </a:r>
            <a:r>
              <a:rPr sz="3400" b="0" spc="-155" dirty="0">
                <a:solidFill>
                  <a:srgbClr val="0078D3"/>
                </a:solidFill>
                <a:latin typeface="Segoe UI Semibold"/>
                <a:cs typeface="Segoe UI Semibold"/>
              </a:rPr>
              <a:t>et</a:t>
            </a:r>
            <a:r>
              <a:rPr sz="3400" b="0" spc="-165" dirty="0">
                <a:solidFill>
                  <a:srgbClr val="0078D3"/>
                </a:solidFill>
                <a:latin typeface="Segoe UI Semibold"/>
                <a:cs typeface="Segoe UI Semibold"/>
              </a:rPr>
              <a:t>w</a:t>
            </a:r>
            <a:r>
              <a:rPr sz="3400" b="0" spc="-150" dirty="0">
                <a:solidFill>
                  <a:srgbClr val="0078D3"/>
                </a:solidFill>
                <a:latin typeface="Segoe UI Semibold"/>
                <a:cs typeface="Segoe UI Semibold"/>
              </a:rPr>
              <a:t>o</a:t>
            </a:r>
            <a:r>
              <a:rPr sz="3400" b="0" spc="-145" dirty="0">
                <a:solidFill>
                  <a:srgbClr val="0078D3"/>
                </a:solidFill>
                <a:latin typeface="Segoe UI Semibold"/>
                <a:cs typeface="Segoe UI Semibold"/>
              </a:rPr>
              <a:t>rk</a:t>
            </a:r>
            <a:r>
              <a:rPr sz="3400" b="0" spc="-150" dirty="0">
                <a:solidFill>
                  <a:srgbClr val="0078D3"/>
                </a:solidFill>
                <a:latin typeface="Segoe UI Semibold"/>
                <a:cs typeface="Segoe UI Semibold"/>
              </a:rPr>
              <a:t>in</a:t>
            </a:r>
            <a:r>
              <a:rPr sz="3400" b="0" spc="-145" dirty="0">
                <a:solidFill>
                  <a:srgbClr val="0078D3"/>
                </a:solidFill>
                <a:latin typeface="Segoe UI Semibold"/>
                <a:cs typeface="Segoe UI Semibold"/>
              </a:rPr>
              <a:t>g</a:t>
            </a:r>
            <a:r>
              <a:rPr sz="3400" b="0" spc="-5" dirty="0">
                <a:solidFill>
                  <a:srgbClr val="0078D3"/>
                </a:solidFill>
                <a:latin typeface="Segoe UI Semibold"/>
                <a:cs typeface="Segoe UI Semibold"/>
              </a:rPr>
              <a:t>:</a:t>
            </a:r>
            <a:r>
              <a:rPr sz="3400" b="0" spc="-295" dirty="0">
                <a:solidFill>
                  <a:srgbClr val="0078D3"/>
                </a:solidFill>
                <a:latin typeface="Segoe UI Semibold"/>
                <a:cs typeface="Segoe UI Semibold"/>
              </a:rPr>
              <a:t> </a:t>
            </a:r>
            <a:r>
              <a:rPr sz="3400" b="0" spc="-145" dirty="0">
                <a:solidFill>
                  <a:srgbClr val="0078D3"/>
                </a:solidFill>
                <a:latin typeface="Segoe UI Semibold"/>
                <a:cs typeface="Segoe UI Semibold"/>
              </a:rPr>
              <a:t>app</a:t>
            </a:r>
            <a:r>
              <a:rPr sz="3400" b="0" spc="-150" dirty="0">
                <a:solidFill>
                  <a:srgbClr val="0078D3"/>
                </a:solidFill>
                <a:latin typeface="Segoe UI Semibold"/>
                <a:cs typeface="Segoe UI Semibold"/>
              </a:rPr>
              <a:t>lic</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160" dirty="0">
                <a:solidFill>
                  <a:srgbClr val="0078D3"/>
                </a:solidFill>
                <a:latin typeface="Segoe UI Semibold"/>
                <a:cs typeface="Segoe UI Semibold"/>
              </a:rPr>
              <a:t>n</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cc</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5" dirty="0">
                <a:solidFill>
                  <a:srgbClr val="0078D3"/>
                </a:solidFill>
                <a:latin typeface="Segoe UI Semibold"/>
                <a:cs typeface="Segoe UI Semibold"/>
              </a:rPr>
              <a:t>s</a:t>
            </a:r>
            <a:r>
              <a:rPr sz="3400" b="0" spc="-325" dirty="0">
                <a:solidFill>
                  <a:srgbClr val="0078D3"/>
                </a:solidFill>
                <a:latin typeface="Segoe UI Semibold"/>
                <a:cs typeface="Segoe UI Semibold"/>
              </a:rPr>
              <a:t> </a:t>
            </a:r>
            <a:r>
              <a:rPr sz="3400" b="0" spc="-180" dirty="0">
                <a:solidFill>
                  <a:srgbClr val="0078D3"/>
                </a:solidFill>
                <a:latin typeface="Segoe UI Semibold"/>
                <a:cs typeface="Segoe UI Semibold"/>
              </a:rPr>
              <a:t>p</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180" dirty="0">
                <a:solidFill>
                  <a:srgbClr val="0078D3"/>
                </a:solidFill>
                <a:latin typeface="Segoe UI Semibold"/>
                <a:cs typeface="Segoe UI Semibold"/>
              </a:rPr>
              <a:t>t</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n</a:t>
            </a:r>
            <a:r>
              <a:rPr sz="3400" b="0" spc="-5" dirty="0">
                <a:solidFill>
                  <a:srgbClr val="0078D3"/>
                </a:solidFill>
                <a:latin typeface="Segoe UI Semibold"/>
                <a:cs typeface="Segoe UI Semibold"/>
              </a:rPr>
              <a:t>s</a:t>
            </a:r>
            <a:endParaRPr sz="3400">
              <a:latin typeface="Segoe UI Semibold"/>
              <a:cs typeface="Segoe UI Semibold"/>
            </a:endParaRPr>
          </a:p>
        </p:txBody>
      </p:sp>
      <p:sp>
        <p:nvSpPr>
          <p:cNvPr id="3" name="object 3"/>
          <p:cNvSpPr txBox="1"/>
          <p:nvPr/>
        </p:nvSpPr>
        <p:spPr>
          <a:xfrm>
            <a:off x="1336675" y="3280917"/>
            <a:ext cx="19323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Semibold"/>
                <a:cs typeface="Segoe UI Semibold"/>
              </a:rPr>
              <a:t>Access</a:t>
            </a:r>
            <a:r>
              <a:rPr sz="1200" spc="-40" dirty="0">
                <a:latin typeface="Segoe UI Semibold"/>
                <a:cs typeface="Segoe UI Semibold"/>
              </a:rPr>
              <a:t> </a:t>
            </a:r>
            <a:r>
              <a:rPr sz="1200" spc="-10" dirty="0">
                <a:latin typeface="Segoe UI Semibold"/>
                <a:cs typeface="Segoe UI Semibold"/>
              </a:rPr>
              <a:t>to</a:t>
            </a:r>
            <a:r>
              <a:rPr sz="1200" spc="-25" dirty="0">
                <a:latin typeface="Segoe UI Semibold"/>
                <a:cs typeface="Segoe UI Semibold"/>
              </a:rPr>
              <a:t> </a:t>
            </a:r>
            <a:r>
              <a:rPr sz="1200" spc="-10" dirty="0">
                <a:latin typeface="Segoe UI Semibold"/>
                <a:cs typeface="Segoe UI Semibold"/>
              </a:rPr>
              <a:t>Synapse</a:t>
            </a:r>
            <a:r>
              <a:rPr sz="1200" spc="-20" dirty="0">
                <a:latin typeface="Segoe UI Semibold"/>
                <a:cs typeface="Segoe UI Semibold"/>
              </a:rPr>
              <a:t> </a:t>
            </a:r>
            <a:r>
              <a:rPr sz="1200" spc="-5" dirty="0">
                <a:latin typeface="Segoe UI Semibold"/>
                <a:cs typeface="Segoe UI Semibold"/>
              </a:rPr>
              <a:t>Analytics</a:t>
            </a:r>
            <a:endParaRPr sz="1200">
              <a:latin typeface="Segoe UI Semibold"/>
              <a:cs typeface="Segoe UI Semibold"/>
            </a:endParaRPr>
          </a:p>
        </p:txBody>
      </p:sp>
      <p:grpSp>
        <p:nvGrpSpPr>
          <p:cNvPr id="4" name="object 4"/>
          <p:cNvGrpSpPr/>
          <p:nvPr/>
        </p:nvGrpSpPr>
        <p:grpSpPr>
          <a:xfrm>
            <a:off x="3579876" y="2874264"/>
            <a:ext cx="457200" cy="457200"/>
            <a:chOff x="3579876" y="2874264"/>
            <a:chExt cx="457200" cy="457200"/>
          </a:xfrm>
        </p:grpSpPr>
        <p:sp>
          <p:nvSpPr>
            <p:cNvPr id="5" name="object 5"/>
            <p:cNvSpPr/>
            <p:nvPr/>
          </p:nvSpPr>
          <p:spPr>
            <a:xfrm>
              <a:off x="3579876" y="2874264"/>
              <a:ext cx="457200" cy="457200"/>
            </a:xfrm>
            <a:custGeom>
              <a:avLst/>
              <a:gdLst/>
              <a:ahLst/>
              <a:cxnLst/>
              <a:rect l="l" t="t" r="r" b="b"/>
              <a:pathLst>
                <a:path w="457200" h="457200">
                  <a:moveTo>
                    <a:pt x="228600" y="0"/>
                  </a:moveTo>
                  <a:lnTo>
                    <a:pt x="182533" y="4644"/>
                  </a:lnTo>
                  <a:lnTo>
                    <a:pt x="139624" y="17966"/>
                  </a:lnTo>
                  <a:lnTo>
                    <a:pt x="100793" y="39045"/>
                  </a:lnTo>
                  <a:lnTo>
                    <a:pt x="66960" y="66960"/>
                  </a:lnTo>
                  <a:lnTo>
                    <a:pt x="39045" y="100793"/>
                  </a:lnTo>
                  <a:lnTo>
                    <a:pt x="17966" y="139624"/>
                  </a:lnTo>
                  <a:lnTo>
                    <a:pt x="4644" y="182533"/>
                  </a:lnTo>
                  <a:lnTo>
                    <a:pt x="0" y="228600"/>
                  </a:lnTo>
                  <a:lnTo>
                    <a:pt x="4644" y="274666"/>
                  </a:lnTo>
                  <a:lnTo>
                    <a:pt x="17966" y="317575"/>
                  </a:lnTo>
                  <a:lnTo>
                    <a:pt x="39045" y="356406"/>
                  </a:lnTo>
                  <a:lnTo>
                    <a:pt x="66960" y="390239"/>
                  </a:lnTo>
                  <a:lnTo>
                    <a:pt x="100793" y="418154"/>
                  </a:lnTo>
                  <a:lnTo>
                    <a:pt x="139624" y="439233"/>
                  </a:lnTo>
                  <a:lnTo>
                    <a:pt x="182533" y="452555"/>
                  </a:lnTo>
                  <a:lnTo>
                    <a:pt x="228600" y="457200"/>
                  </a:lnTo>
                  <a:lnTo>
                    <a:pt x="274666" y="452555"/>
                  </a:lnTo>
                  <a:lnTo>
                    <a:pt x="317575" y="439233"/>
                  </a:lnTo>
                  <a:lnTo>
                    <a:pt x="356406" y="418154"/>
                  </a:lnTo>
                  <a:lnTo>
                    <a:pt x="390239" y="390239"/>
                  </a:lnTo>
                  <a:lnTo>
                    <a:pt x="418154" y="356406"/>
                  </a:lnTo>
                  <a:lnTo>
                    <a:pt x="439233" y="317575"/>
                  </a:lnTo>
                  <a:lnTo>
                    <a:pt x="452555" y="274666"/>
                  </a:lnTo>
                  <a:lnTo>
                    <a:pt x="457200" y="228600"/>
                  </a:lnTo>
                  <a:lnTo>
                    <a:pt x="452555" y="182533"/>
                  </a:lnTo>
                  <a:lnTo>
                    <a:pt x="439233" y="139624"/>
                  </a:lnTo>
                  <a:lnTo>
                    <a:pt x="418154" y="100793"/>
                  </a:lnTo>
                  <a:lnTo>
                    <a:pt x="390239" y="66960"/>
                  </a:lnTo>
                  <a:lnTo>
                    <a:pt x="356406" y="39045"/>
                  </a:lnTo>
                  <a:lnTo>
                    <a:pt x="317575" y="17966"/>
                  </a:lnTo>
                  <a:lnTo>
                    <a:pt x="274666" y="4644"/>
                  </a:lnTo>
                  <a:lnTo>
                    <a:pt x="228600" y="0"/>
                  </a:lnTo>
                  <a:close/>
                </a:path>
              </a:pathLst>
            </a:custGeom>
            <a:solidFill>
              <a:srgbClr val="0078D3"/>
            </a:solidFill>
          </p:spPr>
          <p:txBody>
            <a:bodyPr wrap="square" lIns="0" tIns="0" rIns="0" bIns="0" rtlCol="0"/>
            <a:lstStyle/>
            <a:p>
              <a:endParaRPr/>
            </a:p>
          </p:txBody>
        </p:sp>
        <p:pic>
          <p:nvPicPr>
            <p:cNvPr id="6" name="object 6"/>
            <p:cNvPicPr/>
            <p:nvPr/>
          </p:nvPicPr>
          <p:blipFill>
            <a:blip r:embed="rId2" cstate="print"/>
            <a:stretch>
              <a:fillRect/>
            </a:stretch>
          </p:blipFill>
          <p:spPr>
            <a:xfrm>
              <a:off x="3771773" y="3011424"/>
              <a:ext cx="59562" cy="163702"/>
            </a:xfrm>
            <a:prstGeom prst="rect">
              <a:avLst/>
            </a:prstGeom>
          </p:spPr>
        </p:pic>
      </p:grpSp>
      <p:grpSp>
        <p:nvGrpSpPr>
          <p:cNvPr id="7" name="object 7"/>
          <p:cNvGrpSpPr/>
          <p:nvPr/>
        </p:nvGrpSpPr>
        <p:grpSpPr>
          <a:xfrm>
            <a:off x="4398264" y="4492752"/>
            <a:ext cx="457200" cy="457200"/>
            <a:chOff x="4398264" y="4492752"/>
            <a:chExt cx="457200" cy="457200"/>
          </a:xfrm>
        </p:grpSpPr>
        <p:sp>
          <p:nvSpPr>
            <p:cNvPr id="8" name="object 8"/>
            <p:cNvSpPr/>
            <p:nvPr/>
          </p:nvSpPr>
          <p:spPr>
            <a:xfrm>
              <a:off x="4398264" y="4492752"/>
              <a:ext cx="457200" cy="457200"/>
            </a:xfrm>
            <a:custGeom>
              <a:avLst/>
              <a:gdLst/>
              <a:ahLst/>
              <a:cxnLst/>
              <a:rect l="l" t="t" r="r" b="b"/>
              <a:pathLst>
                <a:path w="457200" h="457200">
                  <a:moveTo>
                    <a:pt x="228600" y="0"/>
                  </a:moveTo>
                  <a:lnTo>
                    <a:pt x="182533" y="4644"/>
                  </a:lnTo>
                  <a:lnTo>
                    <a:pt x="139624" y="17966"/>
                  </a:lnTo>
                  <a:lnTo>
                    <a:pt x="100793" y="39045"/>
                  </a:lnTo>
                  <a:lnTo>
                    <a:pt x="66960" y="66960"/>
                  </a:lnTo>
                  <a:lnTo>
                    <a:pt x="39045" y="100793"/>
                  </a:lnTo>
                  <a:lnTo>
                    <a:pt x="17966" y="139624"/>
                  </a:lnTo>
                  <a:lnTo>
                    <a:pt x="4644" y="182533"/>
                  </a:lnTo>
                  <a:lnTo>
                    <a:pt x="0" y="228600"/>
                  </a:lnTo>
                  <a:lnTo>
                    <a:pt x="4644" y="274666"/>
                  </a:lnTo>
                  <a:lnTo>
                    <a:pt x="17966" y="317575"/>
                  </a:lnTo>
                  <a:lnTo>
                    <a:pt x="39045" y="356406"/>
                  </a:lnTo>
                  <a:lnTo>
                    <a:pt x="66960" y="390239"/>
                  </a:lnTo>
                  <a:lnTo>
                    <a:pt x="100793" y="418154"/>
                  </a:lnTo>
                  <a:lnTo>
                    <a:pt x="139624" y="439233"/>
                  </a:lnTo>
                  <a:lnTo>
                    <a:pt x="182533" y="452555"/>
                  </a:lnTo>
                  <a:lnTo>
                    <a:pt x="228600" y="457200"/>
                  </a:lnTo>
                  <a:lnTo>
                    <a:pt x="274666" y="452555"/>
                  </a:lnTo>
                  <a:lnTo>
                    <a:pt x="317575" y="439233"/>
                  </a:lnTo>
                  <a:lnTo>
                    <a:pt x="356406" y="418154"/>
                  </a:lnTo>
                  <a:lnTo>
                    <a:pt x="390239" y="390239"/>
                  </a:lnTo>
                  <a:lnTo>
                    <a:pt x="418154" y="356406"/>
                  </a:lnTo>
                  <a:lnTo>
                    <a:pt x="439233" y="317575"/>
                  </a:lnTo>
                  <a:lnTo>
                    <a:pt x="452555" y="274666"/>
                  </a:lnTo>
                  <a:lnTo>
                    <a:pt x="457200" y="228600"/>
                  </a:lnTo>
                  <a:lnTo>
                    <a:pt x="452555" y="182533"/>
                  </a:lnTo>
                  <a:lnTo>
                    <a:pt x="439233" y="139624"/>
                  </a:lnTo>
                  <a:lnTo>
                    <a:pt x="418154" y="100793"/>
                  </a:lnTo>
                  <a:lnTo>
                    <a:pt x="390239" y="66960"/>
                  </a:lnTo>
                  <a:lnTo>
                    <a:pt x="356406" y="39045"/>
                  </a:lnTo>
                  <a:lnTo>
                    <a:pt x="317575" y="17966"/>
                  </a:lnTo>
                  <a:lnTo>
                    <a:pt x="274666" y="4644"/>
                  </a:lnTo>
                  <a:lnTo>
                    <a:pt x="228600" y="0"/>
                  </a:lnTo>
                  <a:close/>
                </a:path>
              </a:pathLst>
            </a:custGeom>
            <a:solidFill>
              <a:srgbClr val="0078D3"/>
            </a:solidFill>
          </p:spPr>
          <p:txBody>
            <a:bodyPr wrap="square" lIns="0" tIns="0" rIns="0" bIns="0" rtlCol="0"/>
            <a:lstStyle/>
            <a:p>
              <a:endParaRPr/>
            </a:p>
          </p:txBody>
        </p:sp>
        <p:pic>
          <p:nvPicPr>
            <p:cNvPr id="9" name="object 9"/>
            <p:cNvPicPr/>
            <p:nvPr/>
          </p:nvPicPr>
          <p:blipFill>
            <a:blip r:embed="rId3" cstate="print"/>
            <a:stretch>
              <a:fillRect/>
            </a:stretch>
          </p:blipFill>
          <p:spPr>
            <a:xfrm>
              <a:off x="4576826" y="4630293"/>
              <a:ext cx="96774" cy="165354"/>
            </a:xfrm>
            <a:prstGeom prst="rect">
              <a:avLst/>
            </a:prstGeom>
          </p:spPr>
        </p:pic>
      </p:grpSp>
      <p:grpSp>
        <p:nvGrpSpPr>
          <p:cNvPr id="10" name="object 10"/>
          <p:cNvGrpSpPr/>
          <p:nvPr/>
        </p:nvGrpSpPr>
        <p:grpSpPr>
          <a:xfrm>
            <a:off x="8977883" y="2040635"/>
            <a:ext cx="457200" cy="457200"/>
            <a:chOff x="8977883" y="2040635"/>
            <a:chExt cx="457200" cy="457200"/>
          </a:xfrm>
        </p:grpSpPr>
        <p:sp>
          <p:nvSpPr>
            <p:cNvPr id="11" name="object 11"/>
            <p:cNvSpPr/>
            <p:nvPr/>
          </p:nvSpPr>
          <p:spPr>
            <a:xfrm>
              <a:off x="8977883" y="2040635"/>
              <a:ext cx="457200" cy="457200"/>
            </a:xfrm>
            <a:custGeom>
              <a:avLst/>
              <a:gdLst/>
              <a:ahLst/>
              <a:cxnLst/>
              <a:rect l="l" t="t" r="r" b="b"/>
              <a:pathLst>
                <a:path w="457200" h="457200">
                  <a:moveTo>
                    <a:pt x="228600" y="0"/>
                  </a:moveTo>
                  <a:lnTo>
                    <a:pt x="182533" y="4644"/>
                  </a:lnTo>
                  <a:lnTo>
                    <a:pt x="139624" y="17966"/>
                  </a:lnTo>
                  <a:lnTo>
                    <a:pt x="100793" y="39045"/>
                  </a:lnTo>
                  <a:lnTo>
                    <a:pt x="66960" y="66960"/>
                  </a:lnTo>
                  <a:lnTo>
                    <a:pt x="39045" y="100793"/>
                  </a:lnTo>
                  <a:lnTo>
                    <a:pt x="17966" y="139624"/>
                  </a:lnTo>
                  <a:lnTo>
                    <a:pt x="4644" y="182533"/>
                  </a:lnTo>
                  <a:lnTo>
                    <a:pt x="0" y="228600"/>
                  </a:lnTo>
                  <a:lnTo>
                    <a:pt x="4644" y="274666"/>
                  </a:lnTo>
                  <a:lnTo>
                    <a:pt x="17966" y="317575"/>
                  </a:lnTo>
                  <a:lnTo>
                    <a:pt x="39045" y="356406"/>
                  </a:lnTo>
                  <a:lnTo>
                    <a:pt x="66960" y="390239"/>
                  </a:lnTo>
                  <a:lnTo>
                    <a:pt x="100793" y="418154"/>
                  </a:lnTo>
                  <a:lnTo>
                    <a:pt x="139624" y="439233"/>
                  </a:lnTo>
                  <a:lnTo>
                    <a:pt x="182533" y="452555"/>
                  </a:lnTo>
                  <a:lnTo>
                    <a:pt x="228600" y="457200"/>
                  </a:lnTo>
                  <a:lnTo>
                    <a:pt x="274666" y="452555"/>
                  </a:lnTo>
                  <a:lnTo>
                    <a:pt x="317575" y="439233"/>
                  </a:lnTo>
                  <a:lnTo>
                    <a:pt x="356406" y="418154"/>
                  </a:lnTo>
                  <a:lnTo>
                    <a:pt x="390239" y="390239"/>
                  </a:lnTo>
                  <a:lnTo>
                    <a:pt x="418154" y="356406"/>
                  </a:lnTo>
                  <a:lnTo>
                    <a:pt x="439233" y="317575"/>
                  </a:lnTo>
                  <a:lnTo>
                    <a:pt x="452555" y="274666"/>
                  </a:lnTo>
                  <a:lnTo>
                    <a:pt x="457200" y="228600"/>
                  </a:lnTo>
                  <a:lnTo>
                    <a:pt x="452555" y="182533"/>
                  </a:lnTo>
                  <a:lnTo>
                    <a:pt x="439233" y="139624"/>
                  </a:lnTo>
                  <a:lnTo>
                    <a:pt x="418154" y="100793"/>
                  </a:lnTo>
                  <a:lnTo>
                    <a:pt x="390239" y="66960"/>
                  </a:lnTo>
                  <a:lnTo>
                    <a:pt x="356406" y="39045"/>
                  </a:lnTo>
                  <a:lnTo>
                    <a:pt x="317575" y="17966"/>
                  </a:lnTo>
                  <a:lnTo>
                    <a:pt x="274666" y="4644"/>
                  </a:lnTo>
                  <a:lnTo>
                    <a:pt x="228600" y="0"/>
                  </a:lnTo>
                  <a:close/>
                </a:path>
              </a:pathLst>
            </a:custGeom>
            <a:solidFill>
              <a:srgbClr val="0078D3"/>
            </a:solidFill>
          </p:spPr>
          <p:txBody>
            <a:bodyPr wrap="square" lIns="0" tIns="0" rIns="0" bIns="0" rtlCol="0"/>
            <a:lstStyle/>
            <a:p>
              <a:endParaRPr/>
            </a:p>
          </p:txBody>
        </p:sp>
        <p:pic>
          <p:nvPicPr>
            <p:cNvPr id="12" name="object 12"/>
            <p:cNvPicPr/>
            <p:nvPr/>
          </p:nvPicPr>
          <p:blipFill>
            <a:blip r:embed="rId4" cstate="print"/>
            <a:stretch>
              <a:fillRect/>
            </a:stretch>
          </p:blipFill>
          <p:spPr>
            <a:xfrm>
              <a:off x="9153524" y="2177414"/>
              <a:ext cx="100456" cy="162813"/>
            </a:xfrm>
            <a:prstGeom prst="rect">
              <a:avLst/>
            </a:prstGeom>
          </p:spPr>
        </p:pic>
      </p:grpSp>
      <p:sp>
        <p:nvSpPr>
          <p:cNvPr id="13" name="object 13"/>
          <p:cNvSpPr txBox="1"/>
          <p:nvPr/>
        </p:nvSpPr>
        <p:spPr>
          <a:xfrm>
            <a:off x="1219301" y="3847846"/>
            <a:ext cx="1364615" cy="239395"/>
          </a:xfrm>
          <a:prstGeom prst="rect">
            <a:avLst/>
          </a:prstGeom>
        </p:spPr>
        <p:txBody>
          <a:bodyPr vert="horz" wrap="square" lIns="0" tIns="12700" rIns="0" bIns="0" rtlCol="0">
            <a:spAutoFit/>
          </a:bodyPr>
          <a:lstStyle/>
          <a:p>
            <a:pPr marL="12700">
              <a:lnSpc>
                <a:spcPct val="100000"/>
              </a:lnSpc>
              <a:spcBef>
                <a:spcPts val="100"/>
              </a:spcBef>
            </a:pPr>
            <a:r>
              <a:rPr sz="1400" spc="-45" dirty="0">
                <a:solidFill>
                  <a:srgbClr val="0078D3"/>
                </a:solidFill>
                <a:latin typeface="Segoe UI Semibold"/>
                <a:cs typeface="Segoe UI Semibold"/>
              </a:rPr>
              <a:t>S</a:t>
            </a:r>
            <a:r>
              <a:rPr sz="1400" spc="-50" dirty="0">
                <a:solidFill>
                  <a:srgbClr val="0078D3"/>
                </a:solidFill>
                <a:latin typeface="Segoe UI Semibold"/>
                <a:cs typeface="Segoe UI Semibold"/>
              </a:rPr>
              <a:t>e</a:t>
            </a:r>
            <a:r>
              <a:rPr sz="1400" spc="5" dirty="0">
                <a:solidFill>
                  <a:srgbClr val="0078D3"/>
                </a:solidFill>
                <a:latin typeface="Segoe UI Semibold"/>
                <a:cs typeface="Segoe UI Semibold"/>
              </a:rPr>
              <a:t>r</a:t>
            </a:r>
            <a:r>
              <a:rPr sz="1400" spc="-55" dirty="0">
                <a:solidFill>
                  <a:srgbClr val="0078D3"/>
                </a:solidFill>
                <a:latin typeface="Segoe UI Semibold"/>
                <a:cs typeface="Segoe UI Semibold"/>
              </a:rPr>
              <a:t>v</a:t>
            </a:r>
            <a:r>
              <a:rPr sz="1400" spc="-45" dirty="0">
                <a:solidFill>
                  <a:srgbClr val="0078D3"/>
                </a:solidFill>
                <a:latin typeface="Segoe UI Semibold"/>
                <a:cs typeface="Segoe UI Semibold"/>
              </a:rPr>
              <a:t>i</a:t>
            </a:r>
            <a:r>
              <a:rPr sz="1400" spc="-50" dirty="0">
                <a:solidFill>
                  <a:srgbClr val="0078D3"/>
                </a:solidFill>
                <a:latin typeface="Segoe UI Semibold"/>
                <a:cs typeface="Segoe UI Semibold"/>
              </a:rPr>
              <a:t>c</a:t>
            </a:r>
            <a:r>
              <a:rPr sz="1400" dirty="0">
                <a:solidFill>
                  <a:srgbClr val="0078D3"/>
                </a:solidFill>
                <a:latin typeface="Segoe UI Semibold"/>
                <a:cs typeface="Segoe UI Semibold"/>
              </a:rPr>
              <a:t>e</a:t>
            </a:r>
            <a:r>
              <a:rPr sz="1400" spc="-110" dirty="0">
                <a:solidFill>
                  <a:srgbClr val="0078D3"/>
                </a:solidFill>
                <a:latin typeface="Segoe UI Semibold"/>
                <a:cs typeface="Segoe UI Semibold"/>
              </a:rPr>
              <a:t> </a:t>
            </a:r>
            <a:r>
              <a:rPr sz="1400" spc="-45" dirty="0">
                <a:solidFill>
                  <a:srgbClr val="0078D3"/>
                </a:solidFill>
                <a:latin typeface="Segoe UI Semibold"/>
                <a:cs typeface="Segoe UI Semibold"/>
              </a:rPr>
              <a:t>E</a:t>
            </a:r>
            <a:r>
              <a:rPr sz="1400" spc="-55" dirty="0">
                <a:solidFill>
                  <a:srgbClr val="0078D3"/>
                </a:solidFill>
                <a:latin typeface="Segoe UI Semibold"/>
                <a:cs typeface="Segoe UI Semibold"/>
              </a:rPr>
              <a:t>ndp</a:t>
            </a:r>
            <a:r>
              <a:rPr sz="1400" spc="-50" dirty="0">
                <a:solidFill>
                  <a:srgbClr val="0078D3"/>
                </a:solidFill>
                <a:latin typeface="Segoe UI Semibold"/>
                <a:cs typeface="Segoe UI Semibold"/>
              </a:rPr>
              <a:t>o</a:t>
            </a:r>
            <a:r>
              <a:rPr sz="1400" spc="-45" dirty="0">
                <a:solidFill>
                  <a:srgbClr val="0078D3"/>
                </a:solidFill>
                <a:latin typeface="Segoe UI Semibold"/>
                <a:cs typeface="Segoe UI Semibold"/>
              </a:rPr>
              <a:t>i</a:t>
            </a:r>
            <a:r>
              <a:rPr sz="1400" spc="-55" dirty="0">
                <a:solidFill>
                  <a:srgbClr val="0078D3"/>
                </a:solidFill>
                <a:latin typeface="Segoe UI Semibold"/>
                <a:cs typeface="Segoe UI Semibold"/>
              </a:rPr>
              <a:t>nt</a:t>
            </a:r>
            <a:r>
              <a:rPr sz="1400" dirty="0">
                <a:solidFill>
                  <a:srgbClr val="0078D3"/>
                </a:solidFill>
                <a:latin typeface="Segoe UI Semibold"/>
                <a:cs typeface="Segoe UI Semibold"/>
              </a:rPr>
              <a:t>s</a:t>
            </a:r>
            <a:endParaRPr sz="1400">
              <a:latin typeface="Segoe UI Semibold"/>
              <a:cs typeface="Segoe UI Semibold"/>
            </a:endParaRPr>
          </a:p>
        </p:txBody>
      </p:sp>
      <p:grpSp>
        <p:nvGrpSpPr>
          <p:cNvPr id="14" name="object 14"/>
          <p:cNvGrpSpPr/>
          <p:nvPr/>
        </p:nvGrpSpPr>
        <p:grpSpPr>
          <a:xfrm>
            <a:off x="1011682" y="1410969"/>
            <a:ext cx="7570470" cy="4683760"/>
            <a:chOff x="1011682" y="1410969"/>
            <a:chExt cx="7570470" cy="4683760"/>
          </a:xfrm>
        </p:grpSpPr>
        <p:sp>
          <p:nvSpPr>
            <p:cNvPr id="15" name="object 15"/>
            <p:cNvSpPr/>
            <p:nvPr/>
          </p:nvSpPr>
          <p:spPr>
            <a:xfrm>
              <a:off x="1018032" y="1417319"/>
              <a:ext cx="7557770" cy="2811780"/>
            </a:xfrm>
            <a:custGeom>
              <a:avLst/>
              <a:gdLst/>
              <a:ahLst/>
              <a:cxnLst/>
              <a:rect l="l" t="t" r="r" b="b"/>
              <a:pathLst>
                <a:path w="7557770" h="2811779">
                  <a:moveTo>
                    <a:pt x="0" y="2811779"/>
                  </a:moveTo>
                  <a:lnTo>
                    <a:pt x="7557516" y="2811779"/>
                  </a:lnTo>
                  <a:lnTo>
                    <a:pt x="7557516" y="0"/>
                  </a:lnTo>
                  <a:lnTo>
                    <a:pt x="0" y="0"/>
                  </a:lnTo>
                  <a:lnTo>
                    <a:pt x="0" y="2811779"/>
                  </a:lnTo>
                  <a:close/>
                </a:path>
              </a:pathLst>
            </a:custGeom>
            <a:ln w="12192">
              <a:solidFill>
                <a:srgbClr val="3B3B41"/>
              </a:solidFill>
            </a:ln>
          </p:spPr>
          <p:txBody>
            <a:bodyPr wrap="square" lIns="0" tIns="0" rIns="0" bIns="0" rtlCol="0"/>
            <a:lstStyle/>
            <a:p>
              <a:endParaRPr/>
            </a:p>
          </p:txBody>
        </p:sp>
        <p:sp>
          <p:nvSpPr>
            <p:cNvPr id="16" name="object 16"/>
            <p:cNvSpPr/>
            <p:nvPr/>
          </p:nvSpPr>
          <p:spPr>
            <a:xfrm>
              <a:off x="5273802" y="3946397"/>
              <a:ext cx="0" cy="2111375"/>
            </a:xfrm>
            <a:custGeom>
              <a:avLst/>
              <a:gdLst/>
              <a:ahLst/>
              <a:cxnLst/>
              <a:rect l="l" t="t" r="r" b="b"/>
              <a:pathLst>
                <a:path h="2111375">
                  <a:moveTo>
                    <a:pt x="0" y="2110905"/>
                  </a:moveTo>
                  <a:lnTo>
                    <a:pt x="0" y="0"/>
                  </a:lnTo>
                </a:path>
              </a:pathLst>
            </a:custGeom>
            <a:ln w="41148">
              <a:solidFill>
                <a:srgbClr val="000000"/>
              </a:solidFill>
              <a:prstDash val="lgDashDot"/>
            </a:ln>
          </p:spPr>
          <p:txBody>
            <a:bodyPr wrap="square" lIns="0" tIns="0" rIns="0" bIns="0" rtlCol="0"/>
            <a:lstStyle/>
            <a:p>
              <a:endParaRPr/>
            </a:p>
          </p:txBody>
        </p:sp>
        <p:sp>
          <p:nvSpPr>
            <p:cNvPr id="17" name="object 17"/>
            <p:cNvSpPr/>
            <p:nvPr/>
          </p:nvSpPr>
          <p:spPr>
            <a:xfrm>
              <a:off x="5195316" y="3945636"/>
              <a:ext cx="155575" cy="2111375"/>
            </a:xfrm>
            <a:custGeom>
              <a:avLst/>
              <a:gdLst/>
              <a:ahLst/>
              <a:cxnLst/>
              <a:rect l="l" t="t" r="r" b="b"/>
              <a:pathLst>
                <a:path w="155575" h="2111375">
                  <a:moveTo>
                    <a:pt x="0" y="2110905"/>
                  </a:moveTo>
                  <a:lnTo>
                    <a:pt x="0" y="0"/>
                  </a:lnTo>
                </a:path>
                <a:path w="155575" h="2111375">
                  <a:moveTo>
                    <a:pt x="155448" y="2110905"/>
                  </a:moveTo>
                  <a:lnTo>
                    <a:pt x="155448" y="0"/>
                  </a:lnTo>
                </a:path>
              </a:pathLst>
            </a:custGeom>
            <a:ln w="76200">
              <a:solidFill>
                <a:srgbClr val="000000"/>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5123688" y="3630300"/>
              <a:ext cx="347472" cy="202426"/>
            </a:xfrm>
            <a:prstGeom prst="rect">
              <a:avLst/>
            </a:prstGeom>
          </p:spPr>
        </p:pic>
      </p:grpSp>
      <p:sp>
        <p:nvSpPr>
          <p:cNvPr id="19" name="object 19"/>
          <p:cNvSpPr txBox="1"/>
          <p:nvPr/>
        </p:nvSpPr>
        <p:spPr>
          <a:xfrm>
            <a:off x="5572759" y="4576952"/>
            <a:ext cx="1129665" cy="1007744"/>
          </a:xfrm>
          <a:prstGeom prst="rect">
            <a:avLst/>
          </a:prstGeom>
        </p:spPr>
        <p:txBody>
          <a:bodyPr vert="horz" wrap="square" lIns="0" tIns="37465" rIns="0" bIns="0" rtlCol="0">
            <a:spAutoFit/>
          </a:bodyPr>
          <a:lstStyle/>
          <a:p>
            <a:pPr marL="94615" marR="86995" indent="-635" algn="ctr">
              <a:lnSpc>
                <a:spcPts val="1510"/>
              </a:lnSpc>
              <a:spcBef>
                <a:spcPts val="295"/>
              </a:spcBef>
            </a:pPr>
            <a:r>
              <a:rPr sz="1400" spc="-45" dirty="0">
                <a:latin typeface="Segoe UI Semibold"/>
                <a:cs typeface="Segoe UI Semibold"/>
              </a:rPr>
              <a:t>Backend </a:t>
            </a:r>
            <a:r>
              <a:rPr sz="1400" spc="-40" dirty="0">
                <a:latin typeface="Segoe UI Semibold"/>
                <a:cs typeface="Segoe UI Semibold"/>
              </a:rPr>
              <a:t> </a:t>
            </a:r>
            <a:r>
              <a:rPr sz="1400" spc="-45" dirty="0">
                <a:latin typeface="Segoe UI Semibold"/>
                <a:cs typeface="Segoe UI Semibold"/>
              </a:rPr>
              <a:t>C</a:t>
            </a:r>
            <a:r>
              <a:rPr sz="1400" spc="-50" dirty="0">
                <a:latin typeface="Segoe UI Semibold"/>
                <a:cs typeface="Segoe UI Semibold"/>
              </a:rPr>
              <a:t>o</a:t>
            </a:r>
            <a:r>
              <a:rPr sz="1400" spc="-55" dirty="0">
                <a:latin typeface="Segoe UI Semibold"/>
                <a:cs typeface="Segoe UI Semibold"/>
              </a:rPr>
              <a:t>nn</a:t>
            </a:r>
            <a:r>
              <a:rPr sz="1400" spc="-50" dirty="0">
                <a:latin typeface="Segoe UI Semibold"/>
                <a:cs typeface="Segoe UI Semibold"/>
              </a:rPr>
              <a:t>ec</a:t>
            </a:r>
            <a:r>
              <a:rPr sz="1400" spc="-55" dirty="0">
                <a:latin typeface="Segoe UI Semibold"/>
                <a:cs typeface="Segoe UI Semibold"/>
              </a:rPr>
              <a:t>t</a:t>
            </a:r>
            <a:r>
              <a:rPr sz="1400" spc="-45" dirty="0">
                <a:latin typeface="Segoe UI Semibold"/>
                <a:cs typeface="Segoe UI Semibold"/>
              </a:rPr>
              <a:t>i</a:t>
            </a:r>
            <a:r>
              <a:rPr sz="1400" spc="-55" dirty="0">
                <a:latin typeface="Segoe UI Semibold"/>
                <a:cs typeface="Segoe UI Semibold"/>
              </a:rPr>
              <a:t>v</a:t>
            </a:r>
            <a:r>
              <a:rPr sz="1400" spc="-45" dirty="0">
                <a:latin typeface="Segoe UI Semibold"/>
                <a:cs typeface="Segoe UI Semibold"/>
              </a:rPr>
              <a:t>i</a:t>
            </a:r>
            <a:r>
              <a:rPr sz="1400" spc="-55" dirty="0">
                <a:latin typeface="Segoe UI Semibold"/>
                <a:cs typeface="Segoe UI Semibold"/>
              </a:rPr>
              <a:t>t</a:t>
            </a:r>
            <a:r>
              <a:rPr sz="1400" dirty="0">
                <a:latin typeface="Segoe UI Semibold"/>
                <a:cs typeface="Segoe UI Semibold"/>
              </a:rPr>
              <a:t>y</a:t>
            </a:r>
            <a:endParaRPr sz="1400">
              <a:latin typeface="Segoe UI Semibold"/>
              <a:cs typeface="Segoe UI Semibold"/>
            </a:endParaRPr>
          </a:p>
          <a:p>
            <a:pPr marL="12065" marR="5080" indent="-2540" algn="ctr">
              <a:lnSpc>
                <a:spcPts val="1510"/>
              </a:lnSpc>
              <a:spcBef>
                <a:spcPts val="1515"/>
              </a:spcBef>
            </a:pPr>
            <a:r>
              <a:rPr sz="1400" spc="-55" dirty="0">
                <a:latin typeface="Segoe UI Semibold"/>
                <a:cs typeface="Segoe UI Semibold"/>
              </a:rPr>
              <a:t>ExpressRoute </a:t>
            </a:r>
            <a:r>
              <a:rPr sz="1400" spc="-50" dirty="0">
                <a:latin typeface="Segoe UI Semibold"/>
                <a:cs typeface="Segoe UI Semibold"/>
              </a:rPr>
              <a:t> V</a:t>
            </a:r>
            <a:r>
              <a:rPr sz="1400" spc="-55" dirty="0">
                <a:latin typeface="Segoe UI Semibold"/>
                <a:cs typeface="Segoe UI Semibold"/>
              </a:rPr>
              <a:t>P</a:t>
            </a:r>
            <a:r>
              <a:rPr sz="1400" dirty="0">
                <a:latin typeface="Segoe UI Semibold"/>
                <a:cs typeface="Segoe UI Semibold"/>
              </a:rPr>
              <a:t>N</a:t>
            </a:r>
            <a:r>
              <a:rPr sz="1400" spc="-110" dirty="0">
                <a:latin typeface="Segoe UI Semibold"/>
                <a:cs typeface="Segoe UI Semibold"/>
              </a:rPr>
              <a:t> </a:t>
            </a:r>
            <a:r>
              <a:rPr sz="1400" spc="-45" dirty="0">
                <a:latin typeface="Segoe UI Semibold"/>
                <a:cs typeface="Segoe UI Semibold"/>
              </a:rPr>
              <a:t>G</a:t>
            </a:r>
            <a:r>
              <a:rPr sz="1400" spc="-50" dirty="0">
                <a:latin typeface="Segoe UI Semibold"/>
                <a:cs typeface="Segoe UI Semibold"/>
              </a:rPr>
              <a:t>a</a:t>
            </a:r>
            <a:r>
              <a:rPr sz="1400" spc="-65" dirty="0">
                <a:latin typeface="Segoe UI Semibold"/>
                <a:cs typeface="Segoe UI Semibold"/>
              </a:rPr>
              <a:t>t</a:t>
            </a:r>
            <a:r>
              <a:rPr sz="1400" spc="-50" dirty="0">
                <a:latin typeface="Segoe UI Semibold"/>
                <a:cs typeface="Segoe UI Semibold"/>
              </a:rPr>
              <a:t>e</a:t>
            </a:r>
            <a:r>
              <a:rPr sz="1400" spc="-55" dirty="0">
                <a:latin typeface="Segoe UI Semibold"/>
                <a:cs typeface="Segoe UI Semibold"/>
              </a:rPr>
              <a:t>w</a:t>
            </a:r>
            <a:r>
              <a:rPr sz="1400" spc="-50" dirty="0">
                <a:latin typeface="Segoe UI Semibold"/>
                <a:cs typeface="Segoe UI Semibold"/>
              </a:rPr>
              <a:t>a</a:t>
            </a:r>
            <a:r>
              <a:rPr sz="1400" spc="-55" dirty="0">
                <a:latin typeface="Segoe UI Semibold"/>
                <a:cs typeface="Segoe UI Semibold"/>
              </a:rPr>
              <a:t>y</a:t>
            </a:r>
            <a:r>
              <a:rPr sz="1400" dirty="0">
                <a:latin typeface="Segoe UI Semibold"/>
                <a:cs typeface="Segoe UI Semibold"/>
              </a:rPr>
              <a:t>s</a:t>
            </a:r>
            <a:endParaRPr sz="1400">
              <a:latin typeface="Segoe UI Semibold"/>
              <a:cs typeface="Segoe UI Semibold"/>
            </a:endParaRPr>
          </a:p>
        </p:txBody>
      </p:sp>
      <p:pic>
        <p:nvPicPr>
          <p:cNvPr id="20" name="object 20"/>
          <p:cNvPicPr/>
          <p:nvPr/>
        </p:nvPicPr>
        <p:blipFill>
          <a:blip r:embed="rId6" cstate="print"/>
          <a:stretch>
            <a:fillRect/>
          </a:stretch>
        </p:blipFill>
        <p:spPr>
          <a:xfrm>
            <a:off x="7248143" y="4556832"/>
            <a:ext cx="394716" cy="252838"/>
          </a:xfrm>
          <a:prstGeom prst="rect">
            <a:avLst/>
          </a:prstGeom>
        </p:spPr>
      </p:pic>
      <p:sp>
        <p:nvSpPr>
          <p:cNvPr id="21" name="object 21"/>
          <p:cNvSpPr txBox="1"/>
          <p:nvPr/>
        </p:nvSpPr>
        <p:spPr>
          <a:xfrm>
            <a:off x="8945371" y="2534539"/>
            <a:ext cx="530225" cy="537845"/>
          </a:xfrm>
          <a:prstGeom prst="rect">
            <a:avLst/>
          </a:prstGeom>
        </p:spPr>
        <p:txBody>
          <a:bodyPr vert="horz" wrap="square" lIns="0" tIns="12700" rIns="0" bIns="0" rtlCol="0">
            <a:spAutoFit/>
          </a:bodyPr>
          <a:lstStyle/>
          <a:p>
            <a:pPr marL="88900">
              <a:lnSpc>
                <a:spcPct val="100000"/>
              </a:lnSpc>
              <a:spcBef>
                <a:spcPts val="100"/>
              </a:spcBef>
            </a:pPr>
            <a:r>
              <a:rPr sz="1200" spc="-40" dirty="0">
                <a:latin typeface="Segoe UI Semibold"/>
                <a:cs typeface="Segoe UI Semibold"/>
              </a:rPr>
              <a:t>Users</a:t>
            </a:r>
            <a:endParaRPr sz="1200">
              <a:latin typeface="Segoe UI Semibold"/>
              <a:cs typeface="Segoe UI Semibold"/>
            </a:endParaRPr>
          </a:p>
          <a:p>
            <a:pPr marL="12700">
              <a:lnSpc>
                <a:spcPct val="100000"/>
              </a:lnSpc>
              <a:spcBef>
                <a:spcPts val="1150"/>
              </a:spcBef>
            </a:pPr>
            <a:r>
              <a:rPr sz="1200" spc="-50" dirty="0">
                <a:latin typeface="Segoe UI Semibold"/>
                <a:cs typeface="Segoe UI Semibold"/>
              </a:rPr>
              <a:t>Internet</a:t>
            </a:r>
            <a:endParaRPr sz="1200">
              <a:latin typeface="Segoe UI Semibold"/>
              <a:cs typeface="Segoe UI Semibold"/>
            </a:endParaRPr>
          </a:p>
        </p:txBody>
      </p:sp>
      <p:grpSp>
        <p:nvGrpSpPr>
          <p:cNvPr id="22" name="object 22"/>
          <p:cNvGrpSpPr/>
          <p:nvPr/>
        </p:nvGrpSpPr>
        <p:grpSpPr>
          <a:xfrm>
            <a:off x="5062473" y="1625854"/>
            <a:ext cx="3114040" cy="3836670"/>
            <a:chOff x="5062473" y="1625854"/>
            <a:chExt cx="3114040" cy="3836670"/>
          </a:xfrm>
        </p:grpSpPr>
        <p:sp>
          <p:nvSpPr>
            <p:cNvPr id="23" name="object 23"/>
            <p:cNvSpPr/>
            <p:nvPr/>
          </p:nvSpPr>
          <p:spPr>
            <a:xfrm>
              <a:off x="7077455" y="3907536"/>
              <a:ext cx="76200" cy="1554480"/>
            </a:xfrm>
            <a:custGeom>
              <a:avLst/>
              <a:gdLst/>
              <a:ahLst/>
              <a:cxnLst/>
              <a:rect l="l" t="t" r="r" b="b"/>
              <a:pathLst>
                <a:path w="76200" h="1554479">
                  <a:moveTo>
                    <a:pt x="31750" y="1478280"/>
                  </a:moveTo>
                  <a:lnTo>
                    <a:pt x="0" y="1478280"/>
                  </a:lnTo>
                  <a:lnTo>
                    <a:pt x="38100" y="1554480"/>
                  </a:lnTo>
                  <a:lnTo>
                    <a:pt x="66675" y="1497330"/>
                  </a:lnTo>
                  <a:lnTo>
                    <a:pt x="34544" y="1497330"/>
                  </a:lnTo>
                  <a:lnTo>
                    <a:pt x="31750" y="1494536"/>
                  </a:lnTo>
                  <a:lnTo>
                    <a:pt x="31750" y="1478280"/>
                  </a:lnTo>
                  <a:close/>
                </a:path>
                <a:path w="76200" h="1554479">
                  <a:moveTo>
                    <a:pt x="41655" y="57150"/>
                  </a:moveTo>
                  <a:lnTo>
                    <a:pt x="34544" y="57150"/>
                  </a:lnTo>
                  <a:lnTo>
                    <a:pt x="31750" y="59943"/>
                  </a:lnTo>
                  <a:lnTo>
                    <a:pt x="31750" y="1494536"/>
                  </a:lnTo>
                  <a:lnTo>
                    <a:pt x="34544" y="1497330"/>
                  </a:lnTo>
                  <a:lnTo>
                    <a:pt x="41655" y="1497330"/>
                  </a:lnTo>
                  <a:lnTo>
                    <a:pt x="44450" y="1494536"/>
                  </a:lnTo>
                  <a:lnTo>
                    <a:pt x="44450" y="59943"/>
                  </a:lnTo>
                  <a:lnTo>
                    <a:pt x="41655" y="57150"/>
                  </a:lnTo>
                  <a:close/>
                </a:path>
                <a:path w="76200" h="1554479">
                  <a:moveTo>
                    <a:pt x="76200" y="1478280"/>
                  </a:moveTo>
                  <a:lnTo>
                    <a:pt x="44450" y="1478280"/>
                  </a:lnTo>
                  <a:lnTo>
                    <a:pt x="44450" y="1494536"/>
                  </a:lnTo>
                  <a:lnTo>
                    <a:pt x="41655" y="1497330"/>
                  </a:lnTo>
                  <a:lnTo>
                    <a:pt x="66675" y="1497330"/>
                  </a:lnTo>
                  <a:lnTo>
                    <a:pt x="76200" y="1478280"/>
                  </a:lnTo>
                  <a:close/>
                </a:path>
                <a:path w="76200" h="1554479">
                  <a:moveTo>
                    <a:pt x="38100" y="0"/>
                  </a:moveTo>
                  <a:lnTo>
                    <a:pt x="0" y="76200"/>
                  </a:lnTo>
                  <a:lnTo>
                    <a:pt x="31750" y="76200"/>
                  </a:lnTo>
                  <a:lnTo>
                    <a:pt x="31750" y="59943"/>
                  </a:lnTo>
                  <a:lnTo>
                    <a:pt x="34544" y="57150"/>
                  </a:lnTo>
                  <a:lnTo>
                    <a:pt x="66675" y="57150"/>
                  </a:lnTo>
                  <a:lnTo>
                    <a:pt x="38100" y="0"/>
                  </a:lnTo>
                  <a:close/>
                </a:path>
                <a:path w="76200" h="1554479">
                  <a:moveTo>
                    <a:pt x="66675" y="57150"/>
                  </a:moveTo>
                  <a:lnTo>
                    <a:pt x="41655" y="57150"/>
                  </a:lnTo>
                  <a:lnTo>
                    <a:pt x="44450" y="59943"/>
                  </a:lnTo>
                  <a:lnTo>
                    <a:pt x="44450" y="76200"/>
                  </a:lnTo>
                  <a:lnTo>
                    <a:pt x="76200" y="76200"/>
                  </a:lnTo>
                  <a:lnTo>
                    <a:pt x="66675" y="57150"/>
                  </a:lnTo>
                  <a:close/>
                </a:path>
              </a:pathLst>
            </a:custGeom>
            <a:solidFill>
              <a:srgbClr val="3B3B41"/>
            </a:solidFill>
          </p:spPr>
          <p:txBody>
            <a:bodyPr wrap="square" lIns="0" tIns="0" rIns="0" bIns="0" rtlCol="0"/>
            <a:lstStyle/>
            <a:p>
              <a:endParaRPr/>
            </a:p>
          </p:txBody>
        </p:sp>
        <p:sp>
          <p:nvSpPr>
            <p:cNvPr id="24" name="object 24"/>
            <p:cNvSpPr/>
            <p:nvPr/>
          </p:nvSpPr>
          <p:spPr>
            <a:xfrm>
              <a:off x="5068823" y="1632204"/>
              <a:ext cx="3101340" cy="2258695"/>
            </a:xfrm>
            <a:custGeom>
              <a:avLst/>
              <a:gdLst/>
              <a:ahLst/>
              <a:cxnLst/>
              <a:rect l="l" t="t" r="r" b="b"/>
              <a:pathLst>
                <a:path w="3101340" h="2258695">
                  <a:moveTo>
                    <a:pt x="3101339" y="0"/>
                  </a:moveTo>
                  <a:lnTo>
                    <a:pt x="0" y="0"/>
                  </a:lnTo>
                  <a:lnTo>
                    <a:pt x="0" y="2258568"/>
                  </a:lnTo>
                  <a:lnTo>
                    <a:pt x="3101339" y="2258568"/>
                  </a:lnTo>
                  <a:lnTo>
                    <a:pt x="3101339" y="0"/>
                  </a:lnTo>
                  <a:close/>
                </a:path>
              </a:pathLst>
            </a:custGeom>
            <a:solidFill>
              <a:srgbClr val="FFFFFF"/>
            </a:solidFill>
          </p:spPr>
          <p:txBody>
            <a:bodyPr wrap="square" lIns="0" tIns="0" rIns="0" bIns="0" rtlCol="0"/>
            <a:lstStyle/>
            <a:p>
              <a:endParaRPr/>
            </a:p>
          </p:txBody>
        </p:sp>
        <p:sp>
          <p:nvSpPr>
            <p:cNvPr id="25" name="object 25"/>
            <p:cNvSpPr/>
            <p:nvPr/>
          </p:nvSpPr>
          <p:spPr>
            <a:xfrm>
              <a:off x="5068823" y="1632204"/>
              <a:ext cx="3101340" cy="2258695"/>
            </a:xfrm>
            <a:custGeom>
              <a:avLst/>
              <a:gdLst/>
              <a:ahLst/>
              <a:cxnLst/>
              <a:rect l="l" t="t" r="r" b="b"/>
              <a:pathLst>
                <a:path w="3101340" h="2258695">
                  <a:moveTo>
                    <a:pt x="0" y="2258568"/>
                  </a:moveTo>
                  <a:lnTo>
                    <a:pt x="3101339" y="2258568"/>
                  </a:lnTo>
                  <a:lnTo>
                    <a:pt x="3101339" y="0"/>
                  </a:lnTo>
                  <a:lnTo>
                    <a:pt x="0" y="0"/>
                  </a:lnTo>
                  <a:lnTo>
                    <a:pt x="0" y="2258568"/>
                  </a:lnTo>
                  <a:close/>
                </a:path>
              </a:pathLst>
            </a:custGeom>
            <a:ln w="12192">
              <a:solidFill>
                <a:srgbClr val="D2D2D2"/>
              </a:solidFill>
            </a:ln>
          </p:spPr>
          <p:txBody>
            <a:bodyPr wrap="square" lIns="0" tIns="0" rIns="0" bIns="0" rtlCol="0"/>
            <a:lstStyle/>
            <a:p>
              <a:endParaRPr/>
            </a:p>
          </p:txBody>
        </p:sp>
      </p:grpSp>
      <p:sp>
        <p:nvSpPr>
          <p:cNvPr id="26" name="object 26"/>
          <p:cNvSpPr txBox="1"/>
          <p:nvPr/>
        </p:nvSpPr>
        <p:spPr>
          <a:xfrm>
            <a:off x="5915060" y="1798246"/>
            <a:ext cx="1727200"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0078D3"/>
                </a:solidFill>
                <a:latin typeface="Segoe UI Semibold"/>
                <a:cs typeface="Segoe UI Semibold"/>
              </a:rPr>
              <a:t>Your</a:t>
            </a:r>
            <a:r>
              <a:rPr sz="1400" spc="-50" dirty="0">
                <a:solidFill>
                  <a:srgbClr val="0078D3"/>
                </a:solidFill>
                <a:latin typeface="Segoe UI Semibold"/>
                <a:cs typeface="Segoe UI Semibold"/>
              </a:rPr>
              <a:t> </a:t>
            </a:r>
            <a:r>
              <a:rPr sz="1400" dirty="0">
                <a:solidFill>
                  <a:srgbClr val="0078D3"/>
                </a:solidFill>
                <a:latin typeface="Segoe UI Semibold"/>
                <a:cs typeface="Segoe UI Semibold"/>
              </a:rPr>
              <a:t>Virtual</a:t>
            </a:r>
            <a:r>
              <a:rPr sz="1400" spc="-60" dirty="0">
                <a:solidFill>
                  <a:srgbClr val="0078D3"/>
                </a:solidFill>
                <a:latin typeface="Segoe UI Semibold"/>
                <a:cs typeface="Segoe UI Semibold"/>
              </a:rPr>
              <a:t> </a:t>
            </a:r>
            <a:r>
              <a:rPr sz="1400" spc="-5" dirty="0">
                <a:solidFill>
                  <a:srgbClr val="0078D3"/>
                </a:solidFill>
                <a:latin typeface="Segoe UI Semibold"/>
                <a:cs typeface="Segoe UI Semibold"/>
              </a:rPr>
              <a:t>Network</a:t>
            </a:r>
            <a:endParaRPr sz="1400">
              <a:latin typeface="Segoe UI Semibold"/>
              <a:cs typeface="Segoe UI Semibold"/>
            </a:endParaRPr>
          </a:p>
        </p:txBody>
      </p:sp>
      <p:grpSp>
        <p:nvGrpSpPr>
          <p:cNvPr id="27" name="object 27"/>
          <p:cNvGrpSpPr/>
          <p:nvPr/>
        </p:nvGrpSpPr>
        <p:grpSpPr>
          <a:xfrm>
            <a:off x="1827868" y="2461260"/>
            <a:ext cx="8636635" cy="4119879"/>
            <a:chOff x="1827868" y="2461260"/>
            <a:chExt cx="8636635" cy="4119879"/>
          </a:xfrm>
        </p:grpSpPr>
        <p:sp>
          <p:nvSpPr>
            <p:cNvPr id="28" name="object 28"/>
            <p:cNvSpPr/>
            <p:nvPr/>
          </p:nvSpPr>
          <p:spPr>
            <a:xfrm>
              <a:off x="8131302" y="2789682"/>
              <a:ext cx="2332990" cy="76200"/>
            </a:xfrm>
            <a:custGeom>
              <a:avLst/>
              <a:gdLst/>
              <a:ahLst/>
              <a:cxnLst/>
              <a:rect l="l" t="t" r="r" b="b"/>
              <a:pathLst>
                <a:path w="2332990" h="76200">
                  <a:moveTo>
                    <a:pt x="76200" y="0"/>
                  </a:moveTo>
                  <a:lnTo>
                    <a:pt x="0" y="38100"/>
                  </a:lnTo>
                  <a:lnTo>
                    <a:pt x="76200" y="76200"/>
                  </a:lnTo>
                  <a:lnTo>
                    <a:pt x="76200" y="48005"/>
                  </a:lnTo>
                  <a:lnTo>
                    <a:pt x="58039" y="48005"/>
                  </a:lnTo>
                  <a:lnTo>
                    <a:pt x="53594" y="43560"/>
                  </a:lnTo>
                  <a:lnTo>
                    <a:pt x="53594" y="32638"/>
                  </a:lnTo>
                  <a:lnTo>
                    <a:pt x="58039" y="28193"/>
                  </a:lnTo>
                  <a:lnTo>
                    <a:pt x="76200" y="28193"/>
                  </a:lnTo>
                  <a:lnTo>
                    <a:pt x="76200" y="0"/>
                  </a:lnTo>
                  <a:close/>
                </a:path>
                <a:path w="2332990" h="76200">
                  <a:moveTo>
                    <a:pt x="68961" y="28193"/>
                  </a:moveTo>
                  <a:lnTo>
                    <a:pt x="58039" y="28193"/>
                  </a:lnTo>
                  <a:lnTo>
                    <a:pt x="53594" y="32638"/>
                  </a:lnTo>
                  <a:lnTo>
                    <a:pt x="53594" y="43560"/>
                  </a:lnTo>
                  <a:lnTo>
                    <a:pt x="58039" y="48005"/>
                  </a:lnTo>
                  <a:lnTo>
                    <a:pt x="68961" y="48005"/>
                  </a:lnTo>
                  <a:lnTo>
                    <a:pt x="73405" y="43560"/>
                  </a:lnTo>
                  <a:lnTo>
                    <a:pt x="73405" y="32638"/>
                  </a:lnTo>
                  <a:lnTo>
                    <a:pt x="68961" y="28193"/>
                  </a:lnTo>
                  <a:close/>
                </a:path>
                <a:path w="2332990" h="76200">
                  <a:moveTo>
                    <a:pt x="76200" y="28193"/>
                  </a:moveTo>
                  <a:lnTo>
                    <a:pt x="68961" y="28193"/>
                  </a:lnTo>
                  <a:lnTo>
                    <a:pt x="73405" y="32638"/>
                  </a:lnTo>
                  <a:lnTo>
                    <a:pt x="73405" y="43560"/>
                  </a:lnTo>
                  <a:lnTo>
                    <a:pt x="68961" y="48005"/>
                  </a:lnTo>
                  <a:lnTo>
                    <a:pt x="76200" y="48005"/>
                  </a:lnTo>
                  <a:lnTo>
                    <a:pt x="76200" y="28193"/>
                  </a:lnTo>
                  <a:close/>
                </a:path>
                <a:path w="2332990" h="76200">
                  <a:moveTo>
                    <a:pt x="108584" y="28193"/>
                  </a:moveTo>
                  <a:lnTo>
                    <a:pt x="97663" y="28193"/>
                  </a:lnTo>
                  <a:lnTo>
                    <a:pt x="93218" y="32638"/>
                  </a:lnTo>
                  <a:lnTo>
                    <a:pt x="93218" y="43560"/>
                  </a:lnTo>
                  <a:lnTo>
                    <a:pt x="97663" y="48005"/>
                  </a:lnTo>
                  <a:lnTo>
                    <a:pt x="108584" y="48005"/>
                  </a:lnTo>
                  <a:lnTo>
                    <a:pt x="113029" y="43560"/>
                  </a:lnTo>
                  <a:lnTo>
                    <a:pt x="113029" y="32638"/>
                  </a:lnTo>
                  <a:lnTo>
                    <a:pt x="108584" y="28193"/>
                  </a:lnTo>
                  <a:close/>
                </a:path>
                <a:path w="2332990" h="76200">
                  <a:moveTo>
                    <a:pt x="148336" y="28193"/>
                  </a:moveTo>
                  <a:lnTo>
                    <a:pt x="137287" y="28193"/>
                  </a:lnTo>
                  <a:lnTo>
                    <a:pt x="132842" y="32638"/>
                  </a:lnTo>
                  <a:lnTo>
                    <a:pt x="132842" y="43560"/>
                  </a:lnTo>
                  <a:lnTo>
                    <a:pt x="137287" y="48005"/>
                  </a:lnTo>
                  <a:lnTo>
                    <a:pt x="148336" y="48005"/>
                  </a:lnTo>
                  <a:lnTo>
                    <a:pt x="152653" y="43560"/>
                  </a:lnTo>
                  <a:lnTo>
                    <a:pt x="152653" y="32638"/>
                  </a:lnTo>
                  <a:lnTo>
                    <a:pt x="148336" y="28193"/>
                  </a:lnTo>
                  <a:close/>
                </a:path>
                <a:path w="2332990" h="76200">
                  <a:moveTo>
                    <a:pt x="187959" y="28193"/>
                  </a:moveTo>
                  <a:lnTo>
                    <a:pt x="176911" y="28193"/>
                  </a:lnTo>
                  <a:lnTo>
                    <a:pt x="172466" y="32638"/>
                  </a:lnTo>
                  <a:lnTo>
                    <a:pt x="172466" y="43560"/>
                  </a:lnTo>
                  <a:lnTo>
                    <a:pt x="176911" y="48005"/>
                  </a:lnTo>
                  <a:lnTo>
                    <a:pt x="187959" y="48005"/>
                  </a:lnTo>
                  <a:lnTo>
                    <a:pt x="192404" y="43560"/>
                  </a:lnTo>
                  <a:lnTo>
                    <a:pt x="192404" y="32638"/>
                  </a:lnTo>
                  <a:lnTo>
                    <a:pt x="187959" y="28193"/>
                  </a:lnTo>
                  <a:close/>
                </a:path>
                <a:path w="2332990" h="76200">
                  <a:moveTo>
                    <a:pt x="227583" y="28193"/>
                  </a:moveTo>
                  <a:lnTo>
                    <a:pt x="216662" y="28193"/>
                  </a:lnTo>
                  <a:lnTo>
                    <a:pt x="212217" y="32638"/>
                  </a:lnTo>
                  <a:lnTo>
                    <a:pt x="212217" y="43560"/>
                  </a:lnTo>
                  <a:lnTo>
                    <a:pt x="216662" y="48005"/>
                  </a:lnTo>
                  <a:lnTo>
                    <a:pt x="227583" y="48005"/>
                  </a:lnTo>
                  <a:lnTo>
                    <a:pt x="232028" y="43560"/>
                  </a:lnTo>
                  <a:lnTo>
                    <a:pt x="232028" y="32638"/>
                  </a:lnTo>
                  <a:lnTo>
                    <a:pt x="227583" y="28193"/>
                  </a:lnTo>
                  <a:close/>
                </a:path>
                <a:path w="2332990" h="76200">
                  <a:moveTo>
                    <a:pt x="267207" y="28193"/>
                  </a:moveTo>
                  <a:lnTo>
                    <a:pt x="256286" y="28193"/>
                  </a:lnTo>
                  <a:lnTo>
                    <a:pt x="251841" y="32638"/>
                  </a:lnTo>
                  <a:lnTo>
                    <a:pt x="251841" y="43560"/>
                  </a:lnTo>
                  <a:lnTo>
                    <a:pt x="256286" y="48005"/>
                  </a:lnTo>
                  <a:lnTo>
                    <a:pt x="267207" y="48005"/>
                  </a:lnTo>
                  <a:lnTo>
                    <a:pt x="271652" y="43560"/>
                  </a:lnTo>
                  <a:lnTo>
                    <a:pt x="271652" y="32638"/>
                  </a:lnTo>
                  <a:lnTo>
                    <a:pt x="267207" y="28193"/>
                  </a:lnTo>
                  <a:close/>
                </a:path>
                <a:path w="2332990" h="76200">
                  <a:moveTo>
                    <a:pt x="306831" y="28193"/>
                  </a:moveTo>
                  <a:lnTo>
                    <a:pt x="295909" y="28193"/>
                  </a:lnTo>
                  <a:lnTo>
                    <a:pt x="291465" y="32638"/>
                  </a:lnTo>
                  <a:lnTo>
                    <a:pt x="291465" y="43560"/>
                  </a:lnTo>
                  <a:lnTo>
                    <a:pt x="295909" y="48005"/>
                  </a:lnTo>
                  <a:lnTo>
                    <a:pt x="306831" y="48005"/>
                  </a:lnTo>
                  <a:lnTo>
                    <a:pt x="311276" y="43560"/>
                  </a:lnTo>
                  <a:lnTo>
                    <a:pt x="311276" y="32638"/>
                  </a:lnTo>
                  <a:lnTo>
                    <a:pt x="306831" y="28193"/>
                  </a:lnTo>
                  <a:close/>
                </a:path>
                <a:path w="2332990" h="76200">
                  <a:moveTo>
                    <a:pt x="346455" y="28193"/>
                  </a:moveTo>
                  <a:lnTo>
                    <a:pt x="335533" y="28193"/>
                  </a:lnTo>
                  <a:lnTo>
                    <a:pt x="331089" y="32638"/>
                  </a:lnTo>
                  <a:lnTo>
                    <a:pt x="331089" y="43560"/>
                  </a:lnTo>
                  <a:lnTo>
                    <a:pt x="335533" y="48005"/>
                  </a:lnTo>
                  <a:lnTo>
                    <a:pt x="346455" y="48005"/>
                  </a:lnTo>
                  <a:lnTo>
                    <a:pt x="350900" y="43560"/>
                  </a:lnTo>
                  <a:lnTo>
                    <a:pt x="350900" y="32638"/>
                  </a:lnTo>
                  <a:lnTo>
                    <a:pt x="346455" y="28193"/>
                  </a:lnTo>
                  <a:close/>
                </a:path>
                <a:path w="2332990" h="76200">
                  <a:moveTo>
                    <a:pt x="386079" y="28193"/>
                  </a:moveTo>
                  <a:lnTo>
                    <a:pt x="375157" y="28193"/>
                  </a:lnTo>
                  <a:lnTo>
                    <a:pt x="370713" y="32638"/>
                  </a:lnTo>
                  <a:lnTo>
                    <a:pt x="370713" y="43560"/>
                  </a:lnTo>
                  <a:lnTo>
                    <a:pt x="375157" y="48005"/>
                  </a:lnTo>
                  <a:lnTo>
                    <a:pt x="386079" y="48005"/>
                  </a:lnTo>
                  <a:lnTo>
                    <a:pt x="390525" y="43560"/>
                  </a:lnTo>
                  <a:lnTo>
                    <a:pt x="390525" y="32638"/>
                  </a:lnTo>
                  <a:lnTo>
                    <a:pt x="386079" y="28193"/>
                  </a:lnTo>
                  <a:close/>
                </a:path>
                <a:path w="2332990" h="76200">
                  <a:moveTo>
                    <a:pt x="425830" y="28193"/>
                  </a:moveTo>
                  <a:lnTo>
                    <a:pt x="414781" y="28193"/>
                  </a:lnTo>
                  <a:lnTo>
                    <a:pt x="410337" y="32638"/>
                  </a:lnTo>
                  <a:lnTo>
                    <a:pt x="410337" y="43560"/>
                  </a:lnTo>
                  <a:lnTo>
                    <a:pt x="414781" y="48005"/>
                  </a:lnTo>
                  <a:lnTo>
                    <a:pt x="425830" y="48005"/>
                  </a:lnTo>
                  <a:lnTo>
                    <a:pt x="430275" y="43560"/>
                  </a:lnTo>
                  <a:lnTo>
                    <a:pt x="430275" y="32638"/>
                  </a:lnTo>
                  <a:lnTo>
                    <a:pt x="425830" y="28193"/>
                  </a:lnTo>
                  <a:close/>
                </a:path>
                <a:path w="2332990" h="76200">
                  <a:moveTo>
                    <a:pt x="465454" y="28193"/>
                  </a:moveTo>
                  <a:lnTo>
                    <a:pt x="454405" y="28193"/>
                  </a:lnTo>
                  <a:lnTo>
                    <a:pt x="450088" y="32638"/>
                  </a:lnTo>
                  <a:lnTo>
                    <a:pt x="450088" y="43560"/>
                  </a:lnTo>
                  <a:lnTo>
                    <a:pt x="454405" y="48005"/>
                  </a:lnTo>
                  <a:lnTo>
                    <a:pt x="465454" y="48005"/>
                  </a:lnTo>
                  <a:lnTo>
                    <a:pt x="469900" y="43560"/>
                  </a:lnTo>
                  <a:lnTo>
                    <a:pt x="469900" y="32638"/>
                  </a:lnTo>
                  <a:lnTo>
                    <a:pt x="465454" y="28193"/>
                  </a:lnTo>
                  <a:close/>
                </a:path>
                <a:path w="2332990" h="76200">
                  <a:moveTo>
                    <a:pt x="505078" y="28193"/>
                  </a:moveTo>
                  <a:lnTo>
                    <a:pt x="494156" y="28193"/>
                  </a:lnTo>
                  <a:lnTo>
                    <a:pt x="489712" y="32638"/>
                  </a:lnTo>
                  <a:lnTo>
                    <a:pt x="489712" y="43560"/>
                  </a:lnTo>
                  <a:lnTo>
                    <a:pt x="494156" y="48005"/>
                  </a:lnTo>
                  <a:lnTo>
                    <a:pt x="505078" y="48005"/>
                  </a:lnTo>
                  <a:lnTo>
                    <a:pt x="509524" y="43560"/>
                  </a:lnTo>
                  <a:lnTo>
                    <a:pt x="509524" y="32638"/>
                  </a:lnTo>
                  <a:lnTo>
                    <a:pt x="505078" y="28193"/>
                  </a:lnTo>
                  <a:close/>
                </a:path>
                <a:path w="2332990" h="76200">
                  <a:moveTo>
                    <a:pt x="544702" y="28193"/>
                  </a:moveTo>
                  <a:lnTo>
                    <a:pt x="533780" y="28193"/>
                  </a:lnTo>
                  <a:lnTo>
                    <a:pt x="529336" y="32638"/>
                  </a:lnTo>
                  <a:lnTo>
                    <a:pt x="529336" y="43560"/>
                  </a:lnTo>
                  <a:lnTo>
                    <a:pt x="533780" y="48005"/>
                  </a:lnTo>
                  <a:lnTo>
                    <a:pt x="544702" y="48005"/>
                  </a:lnTo>
                  <a:lnTo>
                    <a:pt x="549148" y="43560"/>
                  </a:lnTo>
                  <a:lnTo>
                    <a:pt x="549148" y="32638"/>
                  </a:lnTo>
                  <a:lnTo>
                    <a:pt x="544702" y="28193"/>
                  </a:lnTo>
                  <a:close/>
                </a:path>
                <a:path w="2332990" h="76200">
                  <a:moveTo>
                    <a:pt x="584326" y="28193"/>
                  </a:moveTo>
                  <a:lnTo>
                    <a:pt x="573404" y="28193"/>
                  </a:lnTo>
                  <a:lnTo>
                    <a:pt x="568959" y="32638"/>
                  </a:lnTo>
                  <a:lnTo>
                    <a:pt x="568959" y="43560"/>
                  </a:lnTo>
                  <a:lnTo>
                    <a:pt x="573404" y="48005"/>
                  </a:lnTo>
                  <a:lnTo>
                    <a:pt x="584326" y="48005"/>
                  </a:lnTo>
                  <a:lnTo>
                    <a:pt x="588772" y="43560"/>
                  </a:lnTo>
                  <a:lnTo>
                    <a:pt x="588772" y="32638"/>
                  </a:lnTo>
                  <a:lnTo>
                    <a:pt x="584326" y="28193"/>
                  </a:lnTo>
                  <a:close/>
                </a:path>
                <a:path w="2332990" h="76200">
                  <a:moveTo>
                    <a:pt x="623951" y="28193"/>
                  </a:moveTo>
                  <a:lnTo>
                    <a:pt x="613028" y="28193"/>
                  </a:lnTo>
                  <a:lnTo>
                    <a:pt x="608583" y="32638"/>
                  </a:lnTo>
                  <a:lnTo>
                    <a:pt x="608583" y="43560"/>
                  </a:lnTo>
                  <a:lnTo>
                    <a:pt x="613028" y="48005"/>
                  </a:lnTo>
                  <a:lnTo>
                    <a:pt x="623951" y="48005"/>
                  </a:lnTo>
                  <a:lnTo>
                    <a:pt x="628396" y="43560"/>
                  </a:lnTo>
                  <a:lnTo>
                    <a:pt x="628396" y="32638"/>
                  </a:lnTo>
                  <a:lnTo>
                    <a:pt x="623951" y="28193"/>
                  </a:lnTo>
                  <a:close/>
                </a:path>
                <a:path w="2332990" h="76200">
                  <a:moveTo>
                    <a:pt x="663701" y="28193"/>
                  </a:moveTo>
                  <a:lnTo>
                    <a:pt x="652652" y="28193"/>
                  </a:lnTo>
                  <a:lnTo>
                    <a:pt x="648207" y="32638"/>
                  </a:lnTo>
                  <a:lnTo>
                    <a:pt x="648207" y="43560"/>
                  </a:lnTo>
                  <a:lnTo>
                    <a:pt x="652652" y="48005"/>
                  </a:lnTo>
                  <a:lnTo>
                    <a:pt x="663701" y="48005"/>
                  </a:lnTo>
                  <a:lnTo>
                    <a:pt x="668020" y="43560"/>
                  </a:lnTo>
                  <a:lnTo>
                    <a:pt x="668020" y="32638"/>
                  </a:lnTo>
                  <a:lnTo>
                    <a:pt x="663701" y="28193"/>
                  </a:lnTo>
                  <a:close/>
                </a:path>
                <a:path w="2332990" h="76200">
                  <a:moveTo>
                    <a:pt x="703326" y="28193"/>
                  </a:moveTo>
                  <a:lnTo>
                    <a:pt x="692276" y="28193"/>
                  </a:lnTo>
                  <a:lnTo>
                    <a:pt x="687831" y="32638"/>
                  </a:lnTo>
                  <a:lnTo>
                    <a:pt x="687831" y="43560"/>
                  </a:lnTo>
                  <a:lnTo>
                    <a:pt x="692276" y="48005"/>
                  </a:lnTo>
                  <a:lnTo>
                    <a:pt x="703326" y="48005"/>
                  </a:lnTo>
                  <a:lnTo>
                    <a:pt x="707771" y="43560"/>
                  </a:lnTo>
                  <a:lnTo>
                    <a:pt x="707771" y="32638"/>
                  </a:lnTo>
                  <a:lnTo>
                    <a:pt x="703326" y="28193"/>
                  </a:lnTo>
                  <a:close/>
                </a:path>
                <a:path w="2332990" h="76200">
                  <a:moveTo>
                    <a:pt x="742950" y="28193"/>
                  </a:moveTo>
                  <a:lnTo>
                    <a:pt x="732027" y="28193"/>
                  </a:lnTo>
                  <a:lnTo>
                    <a:pt x="727582" y="32638"/>
                  </a:lnTo>
                  <a:lnTo>
                    <a:pt x="727582" y="43560"/>
                  </a:lnTo>
                  <a:lnTo>
                    <a:pt x="732027" y="48005"/>
                  </a:lnTo>
                  <a:lnTo>
                    <a:pt x="742950" y="48005"/>
                  </a:lnTo>
                  <a:lnTo>
                    <a:pt x="747395" y="43560"/>
                  </a:lnTo>
                  <a:lnTo>
                    <a:pt x="747395" y="32638"/>
                  </a:lnTo>
                  <a:lnTo>
                    <a:pt x="742950" y="28193"/>
                  </a:lnTo>
                  <a:close/>
                </a:path>
                <a:path w="2332990" h="76200">
                  <a:moveTo>
                    <a:pt x="782574" y="28193"/>
                  </a:moveTo>
                  <a:lnTo>
                    <a:pt x="771651" y="28193"/>
                  </a:lnTo>
                  <a:lnTo>
                    <a:pt x="767206" y="32638"/>
                  </a:lnTo>
                  <a:lnTo>
                    <a:pt x="767206" y="43560"/>
                  </a:lnTo>
                  <a:lnTo>
                    <a:pt x="771651" y="48005"/>
                  </a:lnTo>
                  <a:lnTo>
                    <a:pt x="782574" y="48005"/>
                  </a:lnTo>
                  <a:lnTo>
                    <a:pt x="787019" y="43560"/>
                  </a:lnTo>
                  <a:lnTo>
                    <a:pt x="787019" y="32638"/>
                  </a:lnTo>
                  <a:lnTo>
                    <a:pt x="782574" y="28193"/>
                  </a:lnTo>
                  <a:close/>
                </a:path>
                <a:path w="2332990" h="76200">
                  <a:moveTo>
                    <a:pt x="822198" y="28193"/>
                  </a:moveTo>
                  <a:lnTo>
                    <a:pt x="811276" y="28193"/>
                  </a:lnTo>
                  <a:lnTo>
                    <a:pt x="806830" y="32638"/>
                  </a:lnTo>
                  <a:lnTo>
                    <a:pt x="806830" y="43560"/>
                  </a:lnTo>
                  <a:lnTo>
                    <a:pt x="811276" y="48005"/>
                  </a:lnTo>
                  <a:lnTo>
                    <a:pt x="822198" y="48005"/>
                  </a:lnTo>
                  <a:lnTo>
                    <a:pt x="826643" y="43560"/>
                  </a:lnTo>
                  <a:lnTo>
                    <a:pt x="826643" y="32638"/>
                  </a:lnTo>
                  <a:lnTo>
                    <a:pt x="822198" y="28193"/>
                  </a:lnTo>
                  <a:close/>
                </a:path>
                <a:path w="2332990" h="76200">
                  <a:moveTo>
                    <a:pt x="861822" y="28193"/>
                  </a:moveTo>
                  <a:lnTo>
                    <a:pt x="850900" y="28193"/>
                  </a:lnTo>
                  <a:lnTo>
                    <a:pt x="846454" y="32638"/>
                  </a:lnTo>
                  <a:lnTo>
                    <a:pt x="846454" y="43560"/>
                  </a:lnTo>
                  <a:lnTo>
                    <a:pt x="850900" y="48005"/>
                  </a:lnTo>
                  <a:lnTo>
                    <a:pt x="861822" y="48005"/>
                  </a:lnTo>
                  <a:lnTo>
                    <a:pt x="866267" y="43560"/>
                  </a:lnTo>
                  <a:lnTo>
                    <a:pt x="866267" y="32638"/>
                  </a:lnTo>
                  <a:lnTo>
                    <a:pt x="861822" y="28193"/>
                  </a:lnTo>
                  <a:close/>
                </a:path>
                <a:path w="2332990" h="76200">
                  <a:moveTo>
                    <a:pt x="901446" y="28193"/>
                  </a:moveTo>
                  <a:lnTo>
                    <a:pt x="890524" y="28193"/>
                  </a:lnTo>
                  <a:lnTo>
                    <a:pt x="886078" y="32638"/>
                  </a:lnTo>
                  <a:lnTo>
                    <a:pt x="886078" y="43560"/>
                  </a:lnTo>
                  <a:lnTo>
                    <a:pt x="890524" y="48005"/>
                  </a:lnTo>
                  <a:lnTo>
                    <a:pt x="901446" y="48005"/>
                  </a:lnTo>
                  <a:lnTo>
                    <a:pt x="905891" y="43560"/>
                  </a:lnTo>
                  <a:lnTo>
                    <a:pt x="905891" y="32638"/>
                  </a:lnTo>
                  <a:lnTo>
                    <a:pt x="901446" y="28193"/>
                  </a:lnTo>
                  <a:close/>
                </a:path>
                <a:path w="2332990" h="76200">
                  <a:moveTo>
                    <a:pt x="941197" y="28193"/>
                  </a:moveTo>
                  <a:lnTo>
                    <a:pt x="930148" y="28193"/>
                  </a:lnTo>
                  <a:lnTo>
                    <a:pt x="925702" y="32638"/>
                  </a:lnTo>
                  <a:lnTo>
                    <a:pt x="925702" y="43560"/>
                  </a:lnTo>
                  <a:lnTo>
                    <a:pt x="930148" y="48005"/>
                  </a:lnTo>
                  <a:lnTo>
                    <a:pt x="941197" y="48005"/>
                  </a:lnTo>
                  <a:lnTo>
                    <a:pt x="945642" y="43560"/>
                  </a:lnTo>
                  <a:lnTo>
                    <a:pt x="945642" y="32638"/>
                  </a:lnTo>
                  <a:lnTo>
                    <a:pt x="941197" y="28193"/>
                  </a:lnTo>
                  <a:close/>
                </a:path>
                <a:path w="2332990" h="76200">
                  <a:moveTo>
                    <a:pt x="980821" y="28193"/>
                  </a:moveTo>
                  <a:lnTo>
                    <a:pt x="969772" y="28193"/>
                  </a:lnTo>
                  <a:lnTo>
                    <a:pt x="965453" y="32638"/>
                  </a:lnTo>
                  <a:lnTo>
                    <a:pt x="965453" y="43560"/>
                  </a:lnTo>
                  <a:lnTo>
                    <a:pt x="969772" y="48005"/>
                  </a:lnTo>
                  <a:lnTo>
                    <a:pt x="980821" y="48005"/>
                  </a:lnTo>
                  <a:lnTo>
                    <a:pt x="985266" y="43560"/>
                  </a:lnTo>
                  <a:lnTo>
                    <a:pt x="985266" y="32638"/>
                  </a:lnTo>
                  <a:lnTo>
                    <a:pt x="980821" y="28193"/>
                  </a:lnTo>
                  <a:close/>
                </a:path>
                <a:path w="2332990" h="76200">
                  <a:moveTo>
                    <a:pt x="1020445" y="28193"/>
                  </a:moveTo>
                  <a:lnTo>
                    <a:pt x="1009523" y="28193"/>
                  </a:lnTo>
                  <a:lnTo>
                    <a:pt x="1005077" y="32638"/>
                  </a:lnTo>
                  <a:lnTo>
                    <a:pt x="1005077" y="43560"/>
                  </a:lnTo>
                  <a:lnTo>
                    <a:pt x="1009523" y="48005"/>
                  </a:lnTo>
                  <a:lnTo>
                    <a:pt x="1020445" y="48005"/>
                  </a:lnTo>
                  <a:lnTo>
                    <a:pt x="1024890" y="43560"/>
                  </a:lnTo>
                  <a:lnTo>
                    <a:pt x="1024890" y="32638"/>
                  </a:lnTo>
                  <a:lnTo>
                    <a:pt x="1020445" y="28193"/>
                  </a:lnTo>
                  <a:close/>
                </a:path>
                <a:path w="2332990" h="76200">
                  <a:moveTo>
                    <a:pt x="1060069" y="28193"/>
                  </a:moveTo>
                  <a:lnTo>
                    <a:pt x="1049147" y="28193"/>
                  </a:lnTo>
                  <a:lnTo>
                    <a:pt x="1044701" y="32638"/>
                  </a:lnTo>
                  <a:lnTo>
                    <a:pt x="1044701" y="43560"/>
                  </a:lnTo>
                  <a:lnTo>
                    <a:pt x="1049147" y="48005"/>
                  </a:lnTo>
                  <a:lnTo>
                    <a:pt x="1060069" y="48005"/>
                  </a:lnTo>
                  <a:lnTo>
                    <a:pt x="1064514" y="43560"/>
                  </a:lnTo>
                  <a:lnTo>
                    <a:pt x="1064514" y="32638"/>
                  </a:lnTo>
                  <a:lnTo>
                    <a:pt x="1060069" y="28193"/>
                  </a:lnTo>
                  <a:close/>
                </a:path>
                <a:path w="2332990" h="76200">
                  <a:moveTo>
                    <a:pt x="1099693" y="28193"/>
                  </a:moveTo>
                  <a:lnTo>
                    <a:pt x="1088771" y="28193"/>
                  </a:lnTo>
                  <a:lnTo>
                    <a:pt x="1084326" y="32638"/>
                  </a:lnTo>
                  <a:lnTo>
                    <a:pt x="1084326" y="43560"/>
                  </a:lnTo>
                  <a:lnTo>
                    <a:pt x="1088771" y="48005"/>
                  </a:lnTo>
                  <a:lnTo>
                    <a:pt x="1099693" y="48005"/>
                  </a:lnTo>
                  <a:lnTo>
                    <a:pt x="1104138" y="43560"/>
                  </a:lnTo>
                  <a:lnTo>
                    <a:pt x="1104138" y="32638"/>
                  </a:lnTo>
                  <a:lnTo>
                    <a:pt x="1099693" y="28193"/>
                  </a:lnTo>
                  <a:close/>
                </a:path>
                <a:path w="2332990" h="76200">
                  <a:moveTo>
                    <a:pt x="1139317" y="28193"/>
                  </a:moveTo>
                  <a:lnTo>
                    <a:pt x="1128395" y="28193"/>
                  </a:lnTo>
                  <a:lnTo>
                    <a:pt x="1123950" y="32638"/>
                  </a:lnTo>
                  <a:lnTo>
                    <a:pt x="1123950" y="43560"/>
                  </a:lnTo>
                  <a:lnTo>
                    <a:pt x="1128395" y="48005"/>
                  </a:lnTo>
                  <a:lnTo>
                    <a:pt x="1139317" y="48005"/>
                  </a:lnTo>
                  <a:lnTo>
                    <a:pt x="1143762" y="43560"/>
                  </a:lnTo>
                  <a:lnTo>
                    <a:pt x="1143762" y="32638"/>
                  </a:lnTo>
                  <a:lnTo>
                    <a:pt x="1139317" y="28193"/>
                  </a:lnTo>
                  <a:close/>
                </a:path>
                <a:path w="2332990" h="76200">
                  <a:moveTo>
                    <a:pt x="1179068" y="28193"/>
                  </a:moveTo>
                  <a:lnTo>
                    <a:pt x="1168019" y="28193"/>
                  </a:lnTo>
                  <a:lnTo>
                    <a:pt x="1163574" y="32638"/>
                  </a:lnTo>
                  <a:lnTo>
                    <a:pt x="1163574" y="43560"/>
                  </a:lnTo>
                  <a:lnTo>
                    <a:pt x="1168019" y="48005"/>
                  </a:lnTo>
                  <a:lnTo>
                    <a:pt x="1179068" y="48005"/>
                  </a:lnTo>
                  <a:lnTo>
                    <a:pt x="1183386" y="43560"/>
                  </a:lnTo>
                  <a:lnTo>
                    <a:pt x="1183386" y="32638"/>
                  </a:lnTo>
                  <a:lnTo>
                    <a:pt x="1179068" y="28193"/>
                  </a:lnTo>
                  <a:close/>
                </a:path>
                <a:path w="2332990" h="76200">
                  <a:moveTo>
                    <a:pt x="1218692" y="28193"/>
                  </a:moveTo>
                  <a:lnTo>
                    <a:pt x="1207643" y="28193"/>
                  </a:lnTo>
                  <a:lnTo>
                    <a:pt x="1203198" y="32638"/>
                  </a:lnTo>
                  <a:lnTo>
                    <a:pt x="1203198" y="43560"/>
                  </a:lnTo>
                  <a:lnTo>
                    <a:pt x="1207643" y="48005"/>
                  </a:lnTo>
                  <a:lnTo>
                    <a:pt x="1218692" y="48005"/>
                  </a:lnTo>
                  <a:lnTo>
                    <a:pt x="1223137" y="43560"/>
                  </a:lnTo>
                  <a:lnTo>
                    <a:pt x="1223137" y="32638"/>
                  </a:lnTo>
                  <a:lnTo>
                    <a:pt x="1218692" y="28193"/>
                  </a:lnTo>
                  <a:close/>
                </a:path>
                <a:path w="2332990" h="76200">
                  <a:moveTo>
                    <a:pt x="1258316" y="28193"/>
                  </a:moveTo>
                  <a:lnTo>
                    <a:pt x="1247394" y="28193"/>
                  </a:lnTo>
                  <a:lnTo>
                    <a:pt x="1242949" y="32638"/>
                  </a:lnTo>
                  <a:lnTo>
                    <a:pt x="1242949" y="43560"/>
                  </a:lnTo>
                  <a:lnTo>
                    <a:pt x="1247394" y="48005"/>
                  </a:lnTo>
                  <a:lnTo>
                    <a:pt x="1258316" y="48005"/>
                  </a:lnTo>
                  <a:lnTo>
                    <a:pt x="1262761" y="43560"/>
                  </a:lnTo>
                  <a:lnTo>
                    <a:pt x="1262761" y="32638"/>
                  </a:lnTo>
                  <a:lnTo>
                    <a:pt x="1258316" y="28193"/>
                  </a:lnTo>
                  <a:close/>
                </a:path>
                <a:path w="2332990" h="76200">
                  <a:moveTo>
                    <a:pt x="1297940" y="28193"/>
                  </a:moveTo>
                  <a:lnTo>
                    <a:pt x="1287018" y="28193"/>
                  </a:lnTo>
                  <a:lnTo>
                    <a:pt x="1282573" y="32638"/>
                  </a:lnTo>
                  <a:lnTo>
                    <a:pt x="1282573" y="43560"/>
                  </a:lnTo>
                  <a:lnTo>
                    <a:pt x="1287018" y="48005"/>
                  </a:lnTo>
                  <a:lnTo>
                    <a:pt x="1297940" y="48005"/>
                  </a:lnTo>
                  <a:lnTo>
                    <a:pt x="1302384" y="43560"/>
                  </a:lnTo>
                  <a:lnTo>
                    <a:pt x="1302384" y="32638"/>
                  </a:lnTo>
                  <a:lnTo>
                    <a:pt x="1297940" y="28193"/>
                  </a:lnTo>
                  <a:close/>
                </a:path>
                <a:path w="2332990" h="76200">
                  <a:moveTo>
                    <a:pt x="1337564" y="28193"/>
                  </a:moveTo>
                  <a:lnTo>
                    <a:pt x="1326642" y="28193"/>
                  </a:lnTo>
                  <a:lnTo>
                    <a:pt x="1322197" y="32638"/>
                  </a:lnTo>
                  <a:lnTo>
                    <a:pt x="1322197" y="43560"/>
                  </a:lnTo>
                  <a:lnTo>
                    <a:pt x="1326642" y="48005"/>
                  </a:lnTo>
                  <a:lnTo>
                    <a:pt x="1337564" y="48005"/>
                  </a:lnTo>
                  <a:lnTo>
                    <a:pt x="1342008" y="43560"/>
                  </a:lnTo>
                  <a:lnTo>
                    <a:pt x="1342008" y="32638"/>
                  </a:lnTo>
                  <a:lnTo>
                    <a:pt x="1337564" y="28193"/>
                  </a:lnTo>
                  <a:close/>
                </a:path>
                <a:path w="2332990" h="76200">
                  <a:moveTo>
                    <a:pt x="1377188" y="28193"/>
                  </a:moveTo>
                  <a:lnTo>
                    <a:pt x="1366266" y="28193"/>
                  </a:lnTo>
                  <a:lnTo>
                    <a:pt x="1361821" y="32638"/>
                  </a:lnTo>
                  <a:lnTo>
                    <a:pt x="1361821" y="43560"/>
                  </a:lnTo>
                  <a:lnTo>
                    <a:pt x="1366266" y="48005"/>
                  </a:lnTo>
                  <a:lnTo>
                    <a:pt x="1377188" y="48005"/>
                  </a:lnTo>
                  <a:lnTo>
                    <a:pt x="1381632" y="43560"/>
                  </a:lnTo>
                  <a:lnTo>
                    <a:pt x="1381632" y="32638"/>
                  </a:lnTo>
                  <a:lnTo>
                    <a:pt x="1377188" y="28193"/>
                  </a:lnTo>
                  <a:close/>
                </a:path>
                <a:path w="2332990" h="76200">
                  <a:moveTo>
                    <a:pt x="1416939" y="28193"/>
                  </a:moveTo>
                  <a:lnTo>
                    <a:pt x="1405890" y="28193"/>
                  </a:lnTo>
                  <a:lnTo>
                    <a:pt x="1401445" y="32638"/>
                  </a:lnTo>
                  <a:lnTo>
                    <a:pt x="1401445" y="43560"/>
                  </a:lnTo>
                  <a:lnTo>
                    <a:pt x="1405890" y="48005"/>
                  </a:lnTo>
                  <a:lnTo>
                    <a:pt x="1416939" y="48005"/>
                  </a:lnTo>
                  <a:lnTo>
                    <a:pt x="1421256" y="43560"/>
                  </a:lnTo>
                  <a:lnTo>
                    <a:pt x="1421256" y="32638"/>
                  </a:lnTo>
                  <a:lnTo>
                    <a:pt x="1416939" y="28193"/>
                  </a:lnTo>
                  <a:close/>
                </a:path>
                <a:path w="2332990" h="76200">
                  <a:moveTo>
                    <a:pt x="1456563" y="28193"/>
                  </a:moveTo>
                  <a:lnTo>
                    <a:pt x="1445514" y="28193"/>
                  </a:lnTo>
                  <a:lnTo>
                    <a:pt x="1441069" y="32638"/>
                  </a:lnTo>
                  <a:lnTo>
                    <a:pt x="1441069" y="43560"/>
                  </a:lnTo>
                  <a:lnTo>
                    <a:pt x="1445514" y="48005"/>
                  </a:lnTo>
                  <a:lnTo>
                    <a:pt x="1456563" y="48005"/>
                  </a:lnTo>
                  <a:lnTo>
                    <a:pt x="1461007" y="43560"/>
                  </a:lnTo>
                  <a:lnTo>
                    <a:pt x="1461007" y="32638"/>
                  </a:lnTo>
                  <a:lnTo>
                    <a:pt x="1456563" y="28193"/>
                  </a:lnTo>
                  <a:close/>
                </a:path>
                <a:path w="2332990" h="76200">
                  <a:moveTo>
                    <a:pt x="1496187" y="28193"/>
                  </a:moveTo>
                  <a:lnTo>
                    <a:pt x="1485265" y="28193"/>
                  </a:lnTo>
                  <a:lnTo>
                    <a:pt x="1480820" y="32638"/>
                  </a:lnTo>
                  <a:lnTo>
                    <a:pt x="1480820" y="43560"/>
                  </a:lnTo>
                  <a:lnTo>
                    <a:pt x="1485265" y="48005"/>
                  </a:lnTo>
                  <a:lnTo>
                    <a:pt x="1496187" y="48005"/>
                  </a:lnTo>
                  <a:lnTo>
                    <a:pt x="1500631" y="43560"/>
                  </a:lnTo>
                  <a:lnTo>
                    <a:pt x="1500631" y="32638"/>
                  </a:lnTo>
                  <a:lnTo>
                    <a:pt x="1496187" y="28193"/>
                  </a:lnTo>
                  <a:close/>
                </a:path>
                <a:path w="2332990" h="76200">
                  <a:moveTo>
                    <a:pt x="1535811" y="28193"/>
                  </a:moveTo>
                  <a:lnTo>
                    <a:pt x="1524889" y="28193"/>
                  </a:lnTo>
                  <a:lnTo>
                    <a:pt x="1520444" y="32638"/>
                  </a:lnTo>
                  <a:lnTo>
                    <a:pt x="1520444" y="43560"/>
                  </a:lnTo>
                  <a:lnTo>
                    <a:pt x="1524889" y="48005"/>
                  </a:lnTo>
                  <a:lnTo>
                    <a:pt x="1535811" y="48005"/>
                  </a:lnTo>
                  <a:lnTo>
                    <a:pt x="1540255" y="43560"/>
                  </a:lnTo>
                  <a:lnTo>
                    <a:pt x="1540255" y="32638"/>
                  </a:lnTo>
                  <a:lnTo>
                    <a:pt x="1535811" y="28193"/>
                  </a:lnTo>
                  <a:close/>
                </a:path>
                <a:path w="2332990" h="76200">
                  <a:moveTo>
                    <a:pt x="1575434" y="28193"/>
                  </a:moveTo>
                  <a:lnTo>
                    <a:pt x="1564513" y="28193"/>
                  </a:lnTo>
                  <a:lnTo>
                    <a:pt x="1560068" y="32638"/>
                  </a:lnTo>
                  <a:lnTo>
                    <a:pt x="1560068" y="43560"/>
                  </a:lnTo>
                  <a:lnTo>
                    <a:pt x="1564513" y="48005"/>
                  </a:lnTo>
                  <a:lnTo>
                    <a:pt x="1575434" y="48005"/>
                  </a:lnTo>
                  <a:lnTo>
                    <a:pt x="1579879" y="43560"/>
                  </a:lnTo>
                  <a:lnTo>
                    <a:pt x="1579879" y="32638"/>
                  </a:lnTo>
                  <a:lnTo>
                    <a:pt x="1575434" y="28193"/>
                  </a:lnTo>
                  <a:close/>
                </a:path>
                <a:path w="2332990" h="76200">
                  <a:moveTo>
                    <a:pt x="1615058" y="28193"/>
                  </a:moveTo>
                  <a:lnTo>
                    <a:pt x="1604137" y="28193"/>
                  </a:lnTo>
                  <a:lnTo>
                    <a:pt x="1599692" y="32638"/>
                  </a:lnTo>
                  <a:lnTo>
                    <a:pt x="1599692" y="43560"/>
                  </a:lnTo>
                  <a:lnTo>
                    <a:pt x="1604137" y="48005"/>
                  </a:lnTo>
                  <a:lnTo>
                    <a:pt x="1615058" y="48005"/>
                  </a:lnTo>
                  <a:lnTo>
                    <a:pt x="1619503" y="43560"/>
                  </a:lnTo>
                  <a:lnTo>
                    <a:pt x="1619503" y="32638"/>
                  </a:lnTo>
                  <a:lnTo>
                    <a:pt x="1615058" y="28193"/>
                  </a:lnTo>
                  <a:close/>
                </a:path>
                <a:path w="2332990" h="76200">
                  <a:moveTo>
                    <a:pt x="1654682" y="28193"/>
                  </a:moveTo>
                  <a:lnTo>
                    <a:pt x="1643761" y="28193"/>
                  </a:lnTo>
                  <a:lnTo>
                    <a:pt x="1639316" y="32638"/>
                  </a:lnTo>
                  <a:lnTo>
                    <a:pt x="1639316" y="43560"/>
                  </a:lnTo>
                  <a:lnTo>
                    <a:pt x="1643761" y="48005"/>
                  </a:lnTo>
                  <a:lnTo>
                    <a:pt x="1654682" y="48005"/>
                  </a:lnTo>
                  <a:lnTo>
                    <a:pt x="1659127" y="43560"/>
                  </a:lnTo>
                  <a:lnTo>
                    <a:pt x="1659127" y="32638"/>
                  </a:lnTo>
                  <a:lnTo>
                    <a:pt x="1654682" y="28193"/>
                  </a:lnTo>
                  <a:close/>
                </a:path>
                <a:path w="2332990" h="76200">
                  <a:moveTo>
                    <a:pt x="1694433" y="28193"/>
                  </a:moveTo>
                  <a:lnTo>
                    <a:pt x="1683384" y="28193"/>
                  </a:lnTo>
                  <a:lnTo>
                    <a:pt x="1678940" y="32638"/>
                  </a:lnTo>
                  <a:lnTo>
                    <a:pt x="1678940" y="43560"/>
                  </a:lnTo>
                  <a:lnTo>
                    <a:pt x="1683384" y="48005"/>
                  </a:lnTo>
                  <a:lnTo>
                    <a:pt x="1694433" y="48005"/>
                  </a:lnTo>
                  <a:lnTo>
                    <a:pt x="1698878" y="43560"/>
                  </a:lnTo>
                  <a:lnTo>
                    <a:pt x="1698878" y="32638"/>
                  </a:lnTo>
                  <a:lnTo>
                    <a:pt x="1694433" y="28193"/>
                  </a:lnTo>
                  <a:close/>
                </a:path>
                <a:path w="2332990" h="76200">
                  <a:moveTo>
                    <a:pt x="1734057" y="28193"/>
                  </a:moveTo>
                  <a:lnTo>
                    <a:pt x="1723008" y="28193"/>
                  </a:lnTo>
                  <a:lnTo>
                    <a:pt x="1718691" y="32638"/>
                  </a:lnTo>
                  <a:lnTo>
                    <a:pt x="1718691" y="43560"/>
                  </a:lnTo>
                  <a:lnTo>
                    <a:pt x="1723008" y="48005"/>
                  </a:lnTo>
                  <a:lnTo>
                    <a:pt x="1734057" y="48005"/>
                  </a:lnTo>
                  <a:lnTo>
                    <a:pt x="1738502" y="43560"/>
                  </a:lnTo>
                  <a:lnTo>
                    <a:pt x="1738502" y="32638"/>
                  </a:lnTo>
                  <a:lnTo>
                    <a:pt x="1734057" y="28193"/>
                  </a:lnTo>
                  <a:close/>
                </a:path>
                <a:path w="2332990" h="76200">
                  <a:moveTo>
                    <a:pt x="1773681" y="28193"/>
                  </a:moveTo>
                  <a:lnTo>
                    <a:pt x="1762759" y="28193"/>
                  </a:lnTo>
                  <a:lnTo>
                    <a:pt x="1758315" y="32638"/>
                  </a:lnTo>
                  <a:lnTo>
                    <a:pt x="1758315" y="43560"/>
                  </a:lnTo>
                  <a:lnTo>
                    <a:pt x="1762759" y="48005"/>
                  </a:lnTo>
                  <a:lnTo>
                    <a:pt x="1773681" y="48005"/>
                  </a:lnTo>
                  <a:lnTo>
                    <a:pt x="1778127" y="43560"/>
                  </a:lnTo>
                  <a:lnTo>
                    <a:pt x="1778127" y="32638"/>
                  </a:lnTo>
                  <a:lnTo>
                    <a:pt x="1773681" y="28193"/>
                  </a:lnTo>
                  <a:close/>
                </a:path>
                <a:path w="2332990" h="76200">
                  <a:moveTo>
                    <a:pt x="1813305" y="28193"/>
                  </a:moveTo>
                  <a:lnTo>
                    <a:pt x="1802383" y="28193"/>
                  </a:lnTo>
                  <a:lnTo>
                    <a:pt x="1797939" y="32638"/>
                  </a:lnTo>
                  <a:lnTo>
                    <a:pt x="1797939" y="43560"/>
                  </a:lnTo>
                  <a:lnTo>
                    <a:pt x="1802383" y="48005"/>
                  </a:lnTo>
                  <a:lnTo>
                    <a:pt x="1813305" y="48005"/>
                  </a:lnTo>
                  <a:lnTo>
                    <a:pt x="1817751" y="43560"/>
                  </a:lnTo>
                  <a:lnTo>
                    <a:pt x="1817751" y="32638"/>
                  </a:lnTo>
                  <a:lnTo>
                    <a:pt x="1813305" y="28193"/>
                  </a:lnTo>
                  <a:close/>
                </a:path>
                <a:path w="2332990" h="76200">
                  <a:moveTo>
                    <a:pt x="1852929" y="28193"/>
                  </a:moveTo>
                  <a:lnTo>
                    <a:pt x="1842007" y="28193"/>
                  </a:lnTo>
                  <a:lnTo>
                    <a:pt x="1837563" y="32638"/>
                  </a:lnTo>
                  <a:lnTo>
                    <a:pt x="1837563" y="43560"/>
                  </a:lnTo>
                  <a:lnTo>
                    <a:pt x="1842007" y="48005"/>
                  </a:lnTo>
                  <a:lnTo>
                    <a:pt x="1852929" y="48005"/>
                  </a:lnTo>
                  <a:lnTo>
                    <a:pt x="1857375" y="43560"/>
                  </a:lnTo>
                  <a:lnTo>
                    <a:pt x="1857375" y="32638"/>
                  </a:lnTo>
                  <a:lnTo>
                    <a:pt x="1852929" y="28193"/>
                  </a:lnTo>
                  <a:close/>
                </a:path>
                <a:path w="2332990" h="76200">
                  <a:moveTo>
                    <a:pt x="1892553" y="28193"/>
                  </a:moveTo>
                  <a:lnTo>
                    <a:pt x="1881631" y="28193"/>
                  </a:lnTo>
                  <a:lnTo>
                    <a:pt x="1877187" y="32638"/>
                  </a:lnTo>
                  <a:lnTo>
                    <a:pt x="1877187" y="43560"/>
                  </a:lnTo>
                  <a:lnTo>
                    <a:pt x="1881631" y="48005"/>
                  </a:lnTo>
                  <a:lnTo>
                    <a:pt x="1892553" y="48005"/>
                  </a:lnTo>
                  <a:lnTo>
                    <a:pt x="1896999" y="43560"/>
                  </a:lnTo>
                  <a:lnTo>
                    <a:pt x="1896999" y="32638"/>
                  </a:lnTo>
                  <a:lnTo>
                    <a:pt x="1892553" y="28193"/>
                  </a:lnTo>
                  <a:close/>
                </a:path>
                <a:path w="2332990" h="76200">
                  <a:moveTo>
                    <a:pt x="1932304" y="28193"/>
                  </a:moveTo>
                  <a:lnTo>
                    <a:pt x="1921255" y="28193"/>
                  </a:lnTo>
                  <a:lnTo>
                    <a:pt x="1916811" y="32638"/>
                  </a:lnTo>
                  <a:lnTo>
                    <a:pt x="1916811" y="43560"/>
                  </a:lnTo>
                  <a:lnTo>
                    <a:pt x="1921255" y="48005"/>
                  </a:lnTo>
                  <a:lnTo>
                    <a:pt x="1932304" y="48005"/>
                  </a:lnTo>
                  <a:lnTo>
                    <a:pt x="1936623" y="43560"/>
                  </a:lnTo>
                  <a:lnTo>
                    <a:pt x="1936623" y="32638"/>
                  </a:lnTo>
                  <a:lnTo>
                    <a:pt x="1932304" y="28193"/>
                  </a:lnTo>
                  <a:close/>
                </a:path>
                <a:path w="2332990" h="76200">
                  <a:moveTo>
                    <a:pt x="1971928" y="28193"/>
                  </a:moveTo>
                  <a:lnTo>
                    <a:pt x="1960879" y="28193"/>
                  </a:lnTo>
                  <a:lnTo>
                    <a:pt x="1956434" y="32638"/>
                  </a:lnTo>
                  <a:lnTo>
                    <a:pt x="1956434" y="43560"/>
                  </a:lnTo>
                  <a:lnTo>
                    <a:pt x="1960879" y="48005"/>
                  </a:lnTo>
                  <a:lnTo>
                    <a:pt x="1971928" y="48005"/>
                  </a:lnTo>
                  <a:lnTo>
                    <a:pt x="1976374" y="43560"/>
                  </a:lnTo>
                  <a:lnTo>
                    <a:pt x="1976374" y="32638"/>
                  </a:lnTo>
                  <a:lnTo>
                    <a:pt x="1971928" y="28193"/>
                  </a:lnTo>
                  <a:close/>
                </a:path>
                <a:path w="2332990" h="76200">
                  <a:moveTo>
                    <a:pt x="2011552" y="28193"/>
                  </a:moveTo>
                  <a:lnTo>
                    <a:pt x="2000630" y="28193"/>
                  </a:lnTo>
                  <a:lnTo>
                    <a:pt x="1996186" y="32638"/>
                  </a:lnTo>
                  <a:lnTo>
                    <a:pt x="1996186" y="43560"/>
                  </a:lnTo>
                  <a:lnTo>
                    <a:pt x="2000630" y="48005"/>
                  </a:lnTo>
                  <a:lnTo>
                    <a:pt x="2011552" y="48005"/>
                  </a:lnTo>
                  <a:lnTo>
                    <a:pt x="2015998" y="43560"/>
                  </a:lnTo>
                  <a:lnTo>
                    <a:pt x="2015998" y="32638"/>
                  </a:lnTo>
                  <a:lnTo>
                    <a:pt x="2011552" y="28193"/>
                  </a:lnTo>
                  <a:close/>
                </a:path>
                <a:path w="2332990" h="76200">
                  <a:moveTo>
                    <a:pt x="2051177" y="28193"/>
                  </a:moveTo>
                  <a:lnTo>
                    <a:pt x="2040254" y="28193"/>
                  </a:lnTo>
                  <a:lnTo>
                    <a:pt x="2035809" y="32638"/>
                  </a:lnTo>
                  <a:lnTo>
                    <a:pt x="2035809" y="43560"/>
                  </a:lnTo>
                  <a:lnTo>
                    <a:pt x="2040254" y="48005"/>
                  </a:lnTo>
                  <a:lnTo>
                    <a:pt x="2051177" y="48005"/>
                  </a:lnTo>
                  <a:lnTo>
                    <a:pt x="2055622" y="43560"/>
                  </a:lnTo>
                  <a:lnTo>
                    <a:pt x="2055622" y="32638"/>
                  </a:lnTo>
                  <a:lnTo>
                    <a:pt x="2051177" y="28193"/>
                  </a:lnTo>
                  <a:close/>
                </a:path>
                <a:path w="2332990" h="76200">
                  <a:moveTo>
                    <a:pt x="2090801" y="28193"/>
                  </a:moveTo>
                  <a:lnTo>
                    <a:pt x="2079878" y="28193"/>
                  </a:lnTo>
                  <a:lnTo>
                    <a:pt x="2075433" y="32638"/>
                  </a:lnTo>
                  <a:lnTo>
                    <a:pt x="2075433" y="43560"/>
                  </a:lnTo>
                  <a:lnTo>
                    <a:pt x="2079878" y="48005"/>
                  </a:lnTo>
                  <a:lnTo>
                    <a:pt x="2090801" y="48005"/>
                  </a:lnTo>
                  <a:lnTo>
                    <a:pt x="2095246" y="43560"/>
                  </a:lnTo>
                  <a:lnTo>
                    <a:pt x="2095246" y="32638"/>
                  </a:lnTo>
                  <a:lnTo>
                    <a:pt x="2090801" y="28193"/>
                  </a:lnTo>
                  <a:close/>
                </a:path>
                <a:path w="2332990" h="76200">
                  <a:moveTo>
                    <a:pt x="2130425" y="28193"/>
                  </a:moveTo>
                  <a:lnTo>
                    <a:pt x="2119503" y="28193"/>
                  </a:lnTo>
                  <a:lnTo>
                    <a:pt x="2115057" y="32638"/>
                  </a:lnTo>
                  <a:lnTo>
                    <a:pt x="2115057" y="43560"/>
                  </a:lnTo>
                  <a:lnTo>
                    <a:pt x="2119503" y="48005"/>
                  </a:lnTo>
                  <a:lnTo>
                    <a:pt x="2130425" y="48005"/>
                  </a:lnTo>
                  <a:lnTo>
                    <a:pt x="2134870" y="43560"/>
                  </a:lnTo>
                  <a:lnTo>
                    <a:pt x="2134870" y="32638"/>
                  </a:lnTo>
                  <a:lnTo>
                    <a:pt x="2130425" y="28193"/>
                  </a:lnTo>
                  <a:close/>
                </a:path>
                <a:path w="2332990" h="76200">
                  <a:moveTo>
                    <a:pt x="2170049" y="28193"/>
                  </a:moveTo>
                  <a:lnTo>
                    <a:pt x="2159127" y="28193"/>
                  </a:lnTo>
                  <a:lnTo>
                    <a:pt x="2154681" y="32638"/>
                  </a:lnTo>
                  <a:lnTo>
                    <a:pt x="2154681" y="43560"/>
                  </a:lnTo>
                  <a:lnTo>
                    <a:pt x="2159127" y="48005"/>
                  </a:lnTo>
                  <a:lnTo>
                    <a:pt x="2170049" y="48005"/>
                  </a:lnTo>
                  <a:lnTo>
                    <a:pt x="2174494" y="43560"/>
                  </a:lnTo>
                  <a:lnTo>
                    <a:pt x="2174494" y="32638"/>
                  </a:lnTo>
                  <a:lnTo>
                    <a:pt x="2170049" y="28193"/>
                  </a:lnTo>
                  <a:close/>
                </a:path>
                <a:path w="2332990" h="76200">
                  <a:moveTo>
                    <a:pt x="2209800" y="28193"/>
                  </a:moveTo>
                  <a:lnTo>
                    <a:pt x="2198751" y="28193"/>
                  </a:lnTo>
                  <a:lnTo>
                    <a:pt x="2194305" y="32638"/>
                  </a:lnTo>
                  <a:lnTo>
                    <a:pt x="2194305" y="43560"/>
                  </a:lnTo>
                  <a:lnTo>
                    <a:pt x="2198751" y="48005"/>
                  </a:lnTo>
                  <a:lnTo>
                    <a:pt x="2209800" y="48005"/>
                  </a:lnTo>
                  <a:lnTo>
                    <a:pt x="2214245" y="43560"/>
                  </a:lnTo>
                  <a:lnTo>
                    <a:pt x="2214245" y="32638"/>
                  </a:lnTo>
                  <a:lnTo>
                    <a:pt x="2209800" y="28193"/>
                  </a:lnTo>
                  <a:close/>
                </a:path>
                <a:path w="2332990" h="76200">
                  <a:moveTo>
                    <a:pt x="2249424" y="28193"/>
                  </a:moveTo>
                  <a:lnTo>
                    <a:pt x="2238375" y="28193"/>
                  </a:lnTo>
                  <a:lnTo>
                    <a:pt x="2234056" y="32638"/>
                  </a:lnTo>
                  <a:lnTo>
                    <a:pt x="2234056" y="43560"/>
                  </a:lnTo>
                  <a:lnTo>
                    <a:pt x="2238375" y="48005"/>
                  </a:lnTo>
                  <a:lnTo>
                    <a:pt x="2249424" y="48005"/>
                  </a:lnTo>
                  <a:lnTo>
                    <a:pt x="2253869" y="43560"/>
                  </a:lnTo>
                  <a:lnTo>
                    <a:pt x="2253869" y="32638"/>
                  </a:lnTo>
                  <a:lnTo>
                    <a:pt x="2249424" y="28193"/>
                  </a:lnTo>
                  <a:close/>
                </a:path>
                <a:path w="2332990" h="76200">
                  <a:moveTo>
                    <a:pt x="2256663" y="0"/>
                  </a:moveTo>
                  <a:lnTo>
                    <a:pt x="2256663" y="76200"/>
                  </a:lnTo>
                  <a:lnTo>
                    <a:pt x="2332863" y="38100"/>
                  </a:lnTo>
                  <a:lnTo>
                    <a:pt x="2256663" y="0"/>
                  </a:lnTo>
                  <a:close/>
                </a:path>
              </a:pathLst>
            </a:custGeom>
            <a:solidFill>
              <a:srgbClr val="3B3B41"/>
            </a:solidFill>
          </p:spPr>
          <p:txBody>
            <a:bodyPr wrap="square" lIns="0" tIns="0" rIns="0" bIns="0" rtlCol="0"/>
            <a:lstStyle/>
            <a:p>
              <a:endParaRPr/>
            </a:p>
          </p:txBody>
        </p:sp>
        <p:pic>
          <p:nvPicPr>
            <p:cNvPr id="29" name="object 29"/>
            <p:cNvPicPr/>
            <p:nvPr/>
          </p:nvPicPr>
          <p:blipFill>
            <a:blip r:embed="rId7" cstate="print"/>
            <a:stretch>
              <a:fillRect/>
            </a:stretch>
          </p:blipFill>
          <p:spPr>
            <a:xfrm>
              <a:off x="7680959" y="3511296"/>
              <a:ext cx="428244" cy="440435"/>
            </a:xfrm>
            <a:prstGeom prst="rect">
              <a:avLst/>
            </a:prstGeom>
          </p:spPr>
        </p:pic>
        <p:sp>
          <p:nvSpPr>
            <p:cNvPr id="30" name="object 30"/>
            <p:cNvSpPr/>
            <p:nvPr/>
          </p:nvSpPr>
          <p:spPr>
            <a:xfrm>
              <a:off x="6922770" y="5465826"/>
              <a:ext cx="1102360" cy="1104900"/>
            </a:xfrm>
            <a:custGeom>
              <a:avLst/>
              <a:gdLst/>
              <a:ahLst/>
              <a:cxnLst/>
              <a:rect l="l" t="t" r="r" b="b"/>
              <a:pathLst>
                <a:path w="1102359" h="1104900">
                  <a:moveTo>
                    <a:pt x="0" y="1104900"/>
                  </a:moveTo>
                  <a:lnTo>
                    <a:pt x="472185" y="1104900"/>
                  </a:lnTo>
                  <a:lnTo>
                    <a:pt x="472185" y="0"/>
                  </a:lnTo>
                  <a:lnTo>
                    <a:pt x="0" y="0"/>
                  </a:lnTo>
                  <a:lnTo>
                    <a:pt x="0" y="1104900"/>
                  </a:lnTo>
                </a:path>
                <a:path w="1102359" h="1104900">
                  <a:moveTo>
                    <a:pt x="629665" y="309905"/>
                  </a:moveTo>
                  <a:lnTo>
                    <a:pt x="1101852" y="309905"/>
                  </a:lnTo>
                  <a:lnTo>
                    <a:pt x="1101852" y="1104900"/>
                  </a:lnTo>
                  <a:lnTo>
                    <a:pt x="629665" y="1104900"/>
                  </a:lnTo>
                  <a:lnTo>
                    <a:pt x="629665" y="309905"/>
                  </a:lnTo>
                </a:path>
                <a:path w="1102359" h="1104900">
                  <a:moveTo>
                    <a:pt x="840994" y="1104900"/>
                  </a:moveTo>
                  <a:lnTo>
                    <a:pt x="840994" y="911771"/>
                  </a:lnTo>
                  <a:lnTo>
                    <a:pt x="899413" y="911771"/>
                  </a:lnTo>
                  <a:lnTo>
                    <a:pt x="899413" y="1104900"/>
                  </a:lnTo>
                </a:path>
                <a:path w="1102359" h="1104900">
                  <a:moveTo>
                    <a:pt x="211327" y="1104900"/>
                  </a:moveTo>
                  <a:lnTo>
                    <a:pt x="211327" y="911771"/>
                  </a:lnTo>
                  <a:lnTo>
                    <a:pt x="269875" y="911771"/>
                  </a:lnTo>
                  <a:lnTo>
                    <a:pt x="269875" y="1104900"/>
                  </a:lnTo>
                </a:path>
                <a:path w="1102359" h="1104900">
                  <a:moveTo>
                    <a:pt x="296799" y="148221"/>
                  </a:moveTo>
                  <a:lnTo>
                    <a:pt x="296799" y="130251"/>
                  </a:lnTo>
                  <a:lnTo>
                    <a:pt x="328295" y="130251"/>
                  </a:lnTo>
                  <a:lnTo>
                    <a:pt x="328295" y="170675"/>
                  </a:lnTo>
                  <a:lnTo>
                    <a:pt x="296799" y="170675"/>
                  </a:lnTo>
                  <a:lnTo>
                    <a:pt x="296799" y="148221"/>
                  </a:lnTo>
                </a:path>
                <a:path w="1102359" h="1104900">
                  <a:moveTo>
                    <a:pt x="139446" y="148221"/>
                  </a:moveTo>
                  <a:lnTo>
                    <a:pt x="139446" y="130251"/>
                  </a:lnTo>
                  <a:lnTo>
                    <a:pt x="175386" y="130251"/>
                  </a:lnTo>
                  <a:lnTo>
                    <a:pt x="175386" y="170675"/>
                  </a:lnTo>
                  <a:lnTo>
                    <a:pt x="139446" y="170675"/>
                  </a:lnTo>
                  <a:lnTo>
                    <a:pt x="139446" y="148221"/>
                  </a:lnTo>
                </a:path>
                <a:path w="1102359" h="1104900">
                  <a:moveTo>
                    <a:pt x="296799" y="462622"/>
                  </a:moveTo>
                  <a:lnTo>
                    <a:pt x="296799" y="444652"/>
                  </a:lnTo>
                  <a:lnTo>
                    <a:pt x="328295" y="444652"/>
                  </a:lnTo>
                  <a:lnTo>
                    <a:pt x="328295" y="480580"/>
                  </a:lnTo>
                  <a:lnTo>
                    <a:pt x="296799" y="480580"/>
                  </a:lnTo>
                  <a:lnTo>
                    <a:pt x="296799" y="462622"/>
                  </a:lnTo>
                </a:path>
                <a:path w="1102359" h="1104900">
                  <a:moveTo>
                    <a:pt x="139446" y="462622"/>
                  </a:moveTo>
                  <a:lnTo>
                    <a:pt x="139446" y="444652"/>
                  </a:lnTo>
                  <a:lnTo>
                    <a:pt x="175386" y="444652"/>
                  </a:lnTo>
                  <a:lnTo>
                    <a:pt x="175386" y="480580"/>
                  </a:lnTo>
                  <a:lnTo>
                    <a:pt x="139446" y="480580"/>
                  </a:lnTo>
                  <a:lnTo>
                    <a:pt x="139446" y="462622"/>
                  </a:lnTo>
                </a:path>
                <a:path w="1102359" h="1104900">
                  <a:moveTo>
                    <a:pt x="296799" y="615327"/>
                  </a:moveTo>
                  <a:lnTo>
                    <a:pt x="296799" y="601853"/>
                  </a:lnTo>
                  <a:lnTo>
                    <a:pt x="328295" y="601853"/>
                  </a:lnTo>
                  <a:lnTo>
                    <a:pt x="328295" y="637781"/>
                  </a:lnTo>
                  <a:lnTo>
                    <a:pt x="296799" y="637781"/>
                  </a:lnTo>
                  <a:lnTo>
                    <a:pt x="296799" y="615327"/>
                  </a:lnTo>
                </a:path>
                <a:path w="1102359" h="1104900">
                  <a:moveTo>
                    <a:pt x="139446" y="615327"/>
                  </a:moveTo>
                  <a:lnTo>
                    <a:pt x="139446" y="601853"/>
                  </a:lnTo>
                  <a:lnTo>
                    <a:pt x="175386" y="601853"/>
                  </a:lnTo>
                  <a:lnTo>
                    <a:pt x="175386" y="637781"/>
                  </a:lnTo>
                  <a:lnTo>
                    <a:pt x="139446" y="637781"/>
                  </a:lnTo>
                  <a:lnTo>
                    <a:pt x="139446" y="615327"/>
                  </a:lnTo>
                </a:path>
                <a:path w="1102359" h="1104900">
                  <a:moveTo>
                    <a:pt x="296799" y="772528"/>
                  </a:moveTo>
                  <a:lnTo>
                    <a:pt x="296799" y="759053"/>
                  </a:lnTo>
                  <a:lnTo>
                    <a:pt x="328295" y="759053"/>
                  </a:lnTo>
                  <a:lnTo>
                    <a:pt x="328295" y="794994"/>
                  </a:lnTo>
                  <a:lnTo>
                    <a:pt x="296799" y="794994"/>
                  </a:lnTo>
                  <a:lnTo>
                    <a:pt x="296799" y="772528"/>
                  </a:lnTo>
                </a:path>
                <a:path w="1102359" h="1104900">
                  <a:moveTo>
                    <a:pt x="139446" y="772528"/>
                  </a:moveTo>
                  <a:lnTo>
                    <a:pt x="139446" y="759053"/>
                  </a:lnTo>
                  <a:lnTo>
                    <a:pt x="175386" y="759053"/>
                  </a:lnTo>
                  <a:lnTo>
                    <a:pt x="175386" y="794994"/>
                  </a:lnTo>
                  <a:lnTo>
                    <a:pt x="139446" y="794994"/>
                  </a:lnTo>
                  <a:lnTo>
                    <a:pt x="139446" y="772528"/>
                  </a:lnTo>
                </a:path>
                <a:path w="1102359" h="1104900">
                  <a:moveTo>
                    <a:pt x="296799" y="305422"/>
                  </a:moveTo>
                  <a:lnTo>
                    <a:pt x="296799" y="287451"/>
                  </a:lnTo>
                  <a:lnTo>
                    <a:pt x="328295" y="287451"/>
                  </a:lnTo>
                  <a:lnTo>
                    <a:pt x="328295" y="327875"/>
                  </a:lnTo>
                  <a:lnTo>
                    <a:pt x="296799" y="327875"/>
                  </a:lnTo>
                  <a:lnTo>
                    <a:pt x="296799" y="305422"/>
                  </a:lnTo>
                </a:path>
                <a:path w="1102359" h="1104900">
                  <a:moveTo>
                    <a:pt x="139446" y="305422"/>
                  </a:moveTo>
                  <a:lnTo>
                    <a:pt x="139446" y="287451"/>
                  </a:lnTo>
                  <a:lnTo>
                    <a:pt x="175386" y="287451"/>
                  </a:lnTo>
                  <a:lnTo>
                    <a:pt x="175386" y="327875"/>
                  </a:lnTo>
                  <a:lnTo>
                    <a:pt x="139446" y="327875"/>
                  </a:lnTo>
                  <a:lnTo>
                    <a:pt x="139446" y="305422"/>
                  </a:lnTo>
                </a:path>
                <a:path w="1102359" h="1104900">
                  <a:moveTo>
                    <a:pt x="926464" y="467106"/>
                  </a:moveTo>
                  <a:lnTo>
                    <a:pt x="926464" y="449148"/>
                  </a:lnTo>
                  <a:lnTo>
                    <a:pt x="962405" y="449148"/>
                  </a:lnTo>
                  <a:lnTo>
                    <a:pt x="962405" y="485076"/>
                  </a:lnTo>
                  <a:lnTo>
                    <a:pt x="926464" y="485076"/>
                  </a:lnTo>
                  <a:lnTo>
                    <a:pt x="926464" y="467106"/>
                  </a:lnTo>
                </a:path>
                <a:path w="1102359" h="1104900">
                  <a:moveTo>
                    <a:pt x="768984" y="467106"/>
                  </a:moveTo>
                  <a:lnTo>
                    <a:pt x="768984" y="449148"/>
                  </a:lnTo>
                  <a:lnTo>
                    <a:pt x="805052" y="449148"/>
                  </a:lnTo>
                  <a:lnTo>
                    <a:pt x="805052" y="485076"/>
                  </a:lnTo>
                  <a:lnTo>
                    <a:pt x="768984" y="485076"/>
                  </a:lnTo>
                  <a:lnTo>
                    <a:pt x="768984" y="467106"/>
                  </a:lnTo>
                </a:path>
                <a:path w="1102359" h="1104900">
                  <a:moveTo>
                    <a:pt x="926464" y="786003"/>
                  </a:moveTo>
                  <a:lnTo>
                    <a:pt x="926464" y="768045"/>
                  </a:lnTo>
                  <a:lnTo>
                    <a:pt x="962405" y="768045"/>
                  </a:lnTo>
                  <a:lnTo>
                    <a:pt x="962405" y="803973"/>
                  </a:lnTo>
                  <a:lnTo>
                    <a:pt x="926464" y="803973"/>
                  </a:lnTo>
                  <a:lnTo>
                    <a:pt x="926464" y="786003"/>
                  </a:lnTo>
                </a:path>
                <a:path w="1102359" h="1104900">
                  <a:moveTo>
                    <a:pt x="768984" y="786003"/>
                  </a:moveTo>
                  <a:lnTo>
                    <a:pt x="768984" y="768045"/>
                  </a:lnTo>
                  <a:lnTo>
                    <a:pt x="805052" y="768045"/>
                  </a:lnTo>
                  <a:lnTo>
                    <a:pt x="805052" y="803973"/>
                  </a:lnTo>
                  <a:lnTo>
                    <a:pt x="768984" y="803973"/>
                  </a:lnTo>
                  <a:lnTo>
                    <a:pt x="768984" y="786003"/>
                  </a:lnTo>
                </a:path>
                <a:path w="1102359" h="1104900">
                  <a:moveTo>
                    <a:pt x="926464" y="628802"/>
                  </a:moveTo>
                  <a:lnTo>
                    <a:pt x="926464" y="606348"/>
                  </a:lnTo>
                  <a:lnTo>
                    <a:pt x="962405" y="606348"/>
                  </a:lnTo>
                  <a:lnTo>
                    <a:pt x="962405" y="646772"/>
                  </a:lnTo>
                  <a:lnTo>
                    <a:pt x="926464" y="646772"/>
                  </a:lnTo>
                  <a:lnTo>
                    <a:pt x="926464" y="628802"/>
                  </a:lnTo>
                </a:path>
                <a:path w="1102359" h="1104900">
                  <a:moveTo>
                    <a:pt x="768984" y="628802"/>
                  </a:moveTo>
                  <a:lnTo>
                    <a:pt x="768984" y="606348"/>
                  </a:lnTo>
                  <a:lnTo>
                    <a:pt x="805052" y="606348"/>
                  </a:lnTo>
                  <a:lnTo>
                    <a:pt x="805052" y="646772"/>
                  </a:lnTo>
                  <a:lnTo>
                    <a:pt x="768984" y="646772"/>
                  </a:lnTo>
                  <a:lnTo>
                    <a:pt x="768984" y="628802"/>
                  </a:lnTo>
                </a:path>
              </a:pathLst>
            </a:custGeom>
            <a:ln w="19812">
              <a:solidFill>
                <a:srgbClr val="0078D3"/>
              </a:solidFill>
            </a:ln>
          </p:spPr>
          <p:txBody>
            <a:bodyPr wrap="square" lIns="0" tIns="0" rIns="0" bIns="0" rtlCol="0"/>
            <a:lstStyle/>
            <a:p>
              <a:endParaRPr/>
            </a:p>
          </p:txBody>
        </p:sp>
        <p:sp>
          <p:nvSpPr>
            <p:cNvPr id="31" name="object 31"/>
            <p:cNvSpPr/>
            <p:nvPr/>
          </p:nvSpPr>
          <p:spPr>
            <a:xfrm>
              <a:off x="7145273" y="2492502"/>
              <a:ext cx="687705" cy="600710"/>
            </a:xfrm>
            <a:custGeom>
              <a:avLst/>
              <a:gdLst/>
              <a:ahLst/>
              <a:cxnLst/>
              <a:rect l="l" t="t" r="r" b="b"/>
              <a:pathLst>
                <a:path w="687704" h="600710">
                  <a:moveTo>
                    <a:pt x="370331" y="281305"/>
                  </a:moveTo>
                  <a:lnTo>
                    <a:pt x="370331" y="600456"/>
                  </a:lnTo>
                  <a:lnTo>
                    <a:pt x="687324" y="600456"/>
                  </a:lnTo>
                  <a:lnTo>
                    <a:pt x="687324" y="0"/>
                  </a:lnTo>
                  <a:lnTo>
                    <a:pt x="370331" y="0"/>
                  </a:lnTo>
                  <a:lnTo>
                    <a:pt x="370331" y="281305"/>
                  </a:lnTo>
                </a:path>
                <a:path w="687704" h="600710">
                  <a:moveTo>
                    <a:pt x="620522" y="96393"/>
                  </a:moveTo>
                  <a:lnTo>
                    <a:pt x="439166" y="96393"/>
                  </a:lnTo>
                </a:path>
                <a:path w="687704" h="600710">
                  <a:moveTo>
                    <a:pt x="620522" y="411607"/>
                  </a:moveTo>
                  <a:lnTo>
                    <a:pt x="439166" y="411607"/>
                  </a:lnTo>
                </a:path>
                <a:path w="687704" h="600710">
                  <a:moveTo>
                    <a:pt x="620522" y="501014"/>
                  </a:moveTo>
                  <a:lnTo>
                    <a:pt x="439166" y="501014"/>
                  </a:lnTo>
                </a:path>
                <a:path w="687704" h="600710">
                  <a:moveTo>
                    <a:pt x="0" y="281305"/>
                  </a:moveTo>
                  <a:lnTo>
                    <a:pt x="0" y="600456"/>
                  </a:lnTo>
                  <a:lnTo>
                    <a:pt x="316992" y="600456"/>
                  </a:lnTo>
                  <a:lnTo>
                    <a:pt x="316992" y="0"/>
                  </a:lnTo>
                  <a:lnTo>
                    <a:pt x="0" y="0"/>
                  </a:lnTo>
                  <a:lnTo>
                    <a:pt x="0" y="281305"/>
                  </a:lnTo>
                </a:path>
                <a:path w="687704" h="600710">
                  <a:moveTo>
                    <a:pt x="250190" y="96393"/>
                  </a:moveTo>
                  <a:lnTo>
                    <a:pt x="68833" y="96393"/>
                  </a:lnTo>
                </a:path>
                <a:path w="687704" h="600710">
                  <a:moveTo>
                    <a:pt x="250190" y="411607"/>
                  </a:moveTo>
                  <a:lnTo>
                    <a:pt x="68833" y="411607"/>
                  </a:lnTo>
                </a:path>
                <a:path w="687704" h="600710">
                  <a:moveTo>
                    <a:pt x="250190" y="501014"/>
                  </a:moveTo>
                  <a:lnTo>
                    <a:pt x="68833" y="501014"/>
                  </a:lnTo>
                </a:path>
              </a:pathLst>
            </a:custGeom>
            <a:ln w="19812">
              <a:solidFill>
                <a:srgbClr val="50E6FF"/>
              </a:solidFill>
            </a:ln>
          </p:spPr>
          <p:txBody>
            <a:bodyPr wrap="square" lIns="0" tIns="0" rIns="0" bIns="0" rtlCol="0"/>
            <a:lstStyle/>
            <a:p>
              <a:endParaRPr/>
            </a:p>
          </p:txBody>
        </p:sp>
        <p:sp>
          <p:nvSpPr>
            <p:cNvPr id="32" name="object 32"/>
            <p:cNvSpPr/>
            <p:nvPr/>
          </p:nvSpPr>
          <p:spPr>
            <a:xfrm>
              <a:off x="2434590" y="2746502"/>
              <a:ext cx="2650490" cy="111125"/>
            </a:xfrm>
            <a:custGeom>
              <a:avLst/>
              <a:gdLst/>
              <a:ahLst/>
              <a:cxnLst/>
              <a:rect l="l" t="t" r="r" b="b"/>
              <a:pathLst>
                <a:path w="2650490" h="111125">
                  <a:moveTo>
                    <a:pt x="76708" y="0"/>
                  </a:moveTo>
                  <a:lnTo>
                    <a:pt x="0" y="37084"/>
                  </a:lnTo>
                  <a:lnTo>
                    <a:pt x="75692" y="76200"/>
                  </a:lnTo>
                  <a:lnTo>
                    <a:pt x="76069" y="47878"/>
                  </a:lnTo>
                  <a:lnTo>
                    <a:pt x="63373" y="47878"/>
                  </a:lnTo>
                  <a:lnTo>
                    <a:pt x="57912" y="47751"/>
                  </a:lnTo>
                  <a:lnTo>
                    <a:pt x="53467" y="43307"/>
                  </a:lnTo>
                  <a:lnTo>
                    <a:pt x="53721" y="32385"/>
                  </a:lnTo>
                  <a:lnTo>
                    <a:pt x="58166" y="27939"/>
                  </a:lnTo>
                  <a:lnTo>
                    <a:pt x="76335" y="27939"/>
                  </a:lnTo>
                  <a:lnTo>
                    <a:pt x="76708" y="0"/>
                  </a:lnTo>
                  <a:close/>
                </a:path>
                <a:path w="2650490" h="111125">
                  <a:moveTo>
                    <a:pt x="58166" y="27939"/>
                  </a:moveTo>
                  <a:lnTo>
                    <a:pt x="53721" y="32385"/>
                  </a:lnTo>
                  <a:lnTo>
                    <a:pt x="53467" y="43307"/>
                  </a:lnTo>
                  <a:lnTo>
                    <a:pt x="57912" y="47751"/>
                  </a:lnTo>
                  <a:lnTo>
                    <a:pt x="63373" y="47878"/>
                  </a:lnTo>
                  <a:lnTo>
                    <a:pt x="68834" y="47878"/>
                  </a:lnTo>
                  <a:lnTo>
                    <a:pt x="73279" y="43561"/>
                  </a:lnTo>
                  <a:lnTo>
                    <a:pt x="73533" y="32638"/>
                  </a:lnTo>
                  <a:lnTo>
                    <a:pt x="69087" y="28067"/>
                  </a:lnTo>
                  <a:lnTo>
                    <a:pt x="63627" y="28067"/>
                  </a:lnTo>
                  <a:lnTo>
                    <a:pt x="58166" y="27939"/>
                  </a:lnTo>
                  <a:close/>
                </a:path>
                <a:path w="2650490" h="111125">
                  <a:moveTo>
                    <a:pt x="76335" y="27939"/>
                  </a:moveTo>
                  <a:lnTo>
                    <a:pt x="58166" y="27939"/>
                  </a:lnTo>
                  <a:lnTo>
                    <a:pt x="63627" y="28067"/>
                  </a:lnTo>
                  <a:lnTo>
                    <a:pt x="69087" y="28067"/>
                  </a:lnTo>
                  <a:lnTo>
                    <a:pt x="73533" y="32638"/>
                  </a:lnTo>
                  <a:lnTo>
                    <a:pt x="73279" y="43561"/>
                  </a:lnTo>
                  <a:lnTo>
                    <a:pt x="68834" y="47878"/>
                  </a:lnTo>
                  <a:lnTo>
                    <a:pt x="76069" y="47878"/>
                  </a:lnTo>
                  <a:lnTo>
                    <a:pt x="76335" y="27939"/>
                  </a:lnTo>
                  <a:close/>
                </a:path>
                <a:path w="2650490" h="111125">
                  <a:moveTo>
                    <a:pt x="103251" y="28575"/>
                  </a:moveTo>
                  <a:lnTo>
                    <a:pt x="97790" y="28575"/>
                  </a:lnTo>
                  <a:lnTo>
                    <a:pt x="93345" y="32893"/>
                  </a:lnTo>
                  <a:lnTo>
                    <a:pt x="93091" y="43814"/>
                  </a:lnTo>
                  <a:lnTo>
                    <a:pt x="97536" y="48387"/>
                  </a:lnTo>
                  <a:lnTo>
                    <a:pt x="102997" y="48387"/>
                  </a:lnTo>
                  <a:lnTo>
                    <a:pt x="108458" y="48513"/>
                  </a:lnTo>
                  <a:lnTo>
                    <a:pt x="113030" y="44069"/>
                  </a:lnTo>
                  <a:lnTo>
                    <a:pt x="113030" y="38608"/>
                  </a:lnTo>
                  <a:lnTo>
                    <a:pt x="113157" y="33147"/>
                  </a:lnTo>
                  <a:lnTo>
                    <a:pt x="108712" y="28701"/>
                  </a:lnTo>
                  <a:lnTo>
                    <a:pt x="103251" y="28575"/>
                  </a:lnTo>
                  <a:close/>
                </a:path>
                <a:path w="2650490" h="111125">
                  <a:moveTo>
                    <a:pt x="142875" y="29083"/>
                  </a:moveTo>
                  <a:lnTo>
                    <a:pt x="137414" y="29083"/>
                  </a:lnTo>
                  <a:lnTo>
                    <a:pt x="132969" y="33400"/>
                  </a:lnTo>
                  <a:lnTo>
                    <a:pt x="132842" y="44323"/>
                  </a:lnTo>
                  <a:lnTo>
                    <a:pt x="137160" y="48895"/>
                  </a:lnTo>
                  <a:lnTo>
                    <a:pt x="142621" y="48895"/>
                  </a:lnTo>
                  <a:lnTo>
                    <a:pt x="148082" y="49022"/>
                  </a:lnTo>
                  <a:lnTo>
                    <a:pt x="152654" y="44703"/>
                  </a:lnTo>
                  <a:lnTo>
                    <a:pt x="152781" y="33655"/>
                  </a:lnTo>
                  <a:lnTo>
                    <a:pt x="148336" y="29210"/>
                  </a:lnTo>
                  <a:lnTo>
                    <a:pt x="142875" y="29210"/>
                  </a:lnTo>
                  <a:close/>
                </a:path>
                <a:path w="2650490" h="111125">
                  <a:moveTo>
                    <a:pt x="177037" y="29590"/>
                  </a:moveTo>
                  <a:lnTo>
                    <a:pt x="172593" y="34036"/>
                  </a:lnTo>
                  <a:lnTo>
                    <a:pt x="172466" y="44958"/>
                  </a:lnTo>
                  <a:lnTo>
                    <a:pt x="176784" y="49402"/>
                  </a:lnTo>
                  <a:lnTo>
                    <a:pt x="182245" y="49530"/>
                  </a:lnTo>
                  <a:lnTo>
                    <a:pt x="187706" y="49530"/>
                  </a:lnTo>
                  <a:lnTo>
                    <a:pt x="192278" y="45212"/>
                  </a:lnTo>
                  <a:lnTo>
                    <a:pt x="192405" y="34289"/>
                  </a:lnTo>
                  <a:lnTo>
                    <a:pt x="188087" y="29718"/>
                  </a:lnTo>
                  <a:lnTo>
                    <a:pt x="182499" y="29718"/>
                  </a:lnTo>
                  <a:lnTo>
                    <a:pt x="177037" y="29590"/>
                  </a:lnTo>
                  <a:close/>
                </a:path>
                <a:path w="2650490" h="111125">
                  <a:moveTo>
                    <a:pt x="222250" y="30225"/>
                  </a:moveTo>
                  <a:lnTo>
                    <a:pt x="216662" y="30225"/>
                  </a:lnTo>
                  <a:lnTo>
                    <a:pt x="212217" y="34544"/>
                  </a:lnTo>
                  <a:lnTo>
                    <a:pt x="212090" y="45465"/>
                  </a:lnTo>
                  <a:lnTo>
                    <a:pt x="216408" y="50037"/>
                  </a:lnTo>
                  <a:lnTo>
                    <a:pt x="221996" y="50037"/>
                  </a:lnTo>
                  <a:lnTo>
                    <a:pt x="227457" y="50164"/>
                  </a:lnTo>
                  <a:lnTo>
                    <a:pt x="231902" y="45720"/>
                  </a:lnTo>
                  <a:lnTo>
                    <a:pt x="232029" y="34798"/>
                  </a:lnTo>
                  <a:lnTo>
                    <a:pt x="227711" y="30352"/>
                  </a:lnTo>
                  <a:lnTo>
                    <a:pt x="222250" y="30225"/>
                  </a:lnTo>
                  <a:close/>
                </a:path>
                <a:path w="2650490" h="111125">
                  <a:moveTo>
                    <a:pt x="261874" y="30734"/>
                  </a:moveTo>
                  <a:lnTo>
                    <a:pt x="256412" y="30734"/>
                  </a:lnTo>
                  <a:lnTo>
                    <a:pt x="251841" y="35051"/>
                  </a:lnTo>
                  <a:lnTo>
                    <a:pt x="251714" y="45974"/>
                  </a:lnTo>
                  <a:lnTo>
                    <a:pt x="256032" y="50546"/>
                  </a:lnTo>
                  <a:lnTo>
                    <a:pt x="261620" y="50546"/>
                  </a:lnTo>
                  <a:lnTo>
                    <a:pt x="267081" y="50673"/>
                  </a:lnTo>
                  <a:lnTo>
                    <a:pt x="271526" y="46355"/>
                  </a:lnTo>
                  <a:lnTo>
                    <a:pt x="271653" y="35306"/>
                  </a:lnTo>
                  <a:lnTo>
                    <a:pt x="267335" y="30861"/>
                  </a:lnTo>
                  <a:lnTo>
                    <a:pt x="261874" y="30734"/>
                  </a:lnTo>
                  <a:close/>
                </a:path>
                <a:path w="2650490" h="111125">
                  <a:moveTo>
                    <a:pt x="296037" y="31242"/>
                  </a:moveTo>
                  <a:lnTo>
                    <a:pt x="291465" y="35687"/>
                  </a:lnTo>
                  <a:lnTo>
                    <a:pt x="291459" y="41401"/>
                  </a:lnTo>
                  <a:lnTo>
                    <a:pt x="291338" y="46609"/>
                  </a:lnTo>
                  <a:lnTo>
                    <a:pt x="295783" y="51053"/>
                  </a:lnTo>
                  <a:lnTo>
                    <a:pt x="301244" y="51181"/>
                  </a:lnTo>
                  <a:lnTo>
                    <a:pt x="306705" y="51181"/>
                  </a:lnTo>
                  <a:lnTo>
                    <a:pt x="311150" y="46862"/>
                  </a:lnTo>
                  <a:lnTo>
                    <a:pt x="311277" y="35940"/>
                  </a:lnTo>
                  <a:lnTo>
                    <a:pt x="306959" y="31369"/>
                  </a:lnTo>
                  <a:lnTo>
                    <a:pt x="301498" y="31369"/>
                  </a:lnTo>
                  <a:lnTo>
                    <a:pt x="296037" y="31242"/>
                  </a:lnTo>
                  <a:close/>
                </a:path>
                <a:path w="2650490" h="111125">
                  <a:moveTo>
                    <a:pt x="335661" y="31750"/>
                  </a:moveTo>
                  <a:lnTo>
                    <a:pt x="331089" y="36195"/>
                  </a:lnTo>
                  <a:lnTo>
                    <a:pt x="331089" y="41656"/>
                  </a:lnTo>
                  <a:lnTo>
                    <a:pt x="330962" y="47117"/>
                  </a:lnTo>
                  <a:lnTo>
                    <a:pt x="335407" y="51562"/>
                  </a:lnTo>
                  <a:lnTo>
                    <a:pt x="346329" y="51815"/>
                  </a:lnTo>
                  <a:lnTo>
                    <a:pt x="350774" y="47371"/>
                  </a:lnTo>
                  <a:lnTo>
                    <a:pt x="351028" y="36449"/>
                  </a:lnTo>
                  <a:lnTo>
                    <a:pt x="346583" y="32003"/>
                  </a:lnTo>
                  <a:lnTo>
                    <a:pt x="335661" y="31750"/>
                  </a:lnTo>
                  <a:close/>
                </a:path>
                <a:path w="2650490" h="111125">
                  <a:moveTo>
                    <a:pt x="380746" y="32385"/>
                  </a:moveTo>
                  <a:lnTo>
                    <a:pt x="375285" y="32385"/>
                  </a:lnTo>
                  <a:lnTo>
                    <a:pt x="370840" y="36702"/>
                  </a:lnTo>
                  <a:lnTo>
                    <a:pt x="370586" y="47625"/>
                  </a:lnTo>
                  <a:lnTo>
                    <a:pt x="375031" y="52197"/>
                  </a:lnTo>
                  <a:lnTo>
                    <a:pt x="380492" y="52197"/>
                  </a:lnTo>
                  <a:lnTo>
                    <a:pt x="385953" y="52324"/>
                  </a:lnTo>
                  <a:lnTo>
                    <a:pt x="390398" y="47878"/>
                  </a:lnTo>
                  <a:lnTo>
                    <a:pt x="390652" y="36957"/>
                  </a:lnTo>
                  <a:lnTo>
                    <a:pt x="386207" y="32512"/>
                  </a:lnTo>
                  <a:lnTo>
                    <a:pt x="380746" y="32385"/>
                  </a:lnTo>
                  <a:close/>
                </a:path>
                <a:path w="2650490" h="111125">
                  <a:moveTo>
                    <a:pt x="414909" y="32893"/>
                  </a:moveTo>
                  <a:lnTo>
                    <a:pt x="410464" y="37211"/>
                  </a:lnTo>
                  <a:lnTo>
                    <a:pt x="410210" y="48260"/>
                  </a:lnTo>
                  <a:lnTo>
                    <a:pt x="414655" y="52705"/>
                  </a:lnTo>
                  <a:lnTo>
                    <a:pt x="420116" y="52832"/>
                  </a:lnTo>
                  <a:lnTo>
                    <a:pt x="425577" y="52832"/>
                  </a:lnTo>
                  <a:lnTo>
                    <a:pt x="430149" y="48513"/>
                  </a:lnTo>
                  <a:lnTo>
                    <a:pt x="430149" y="43052"/>
                  </a:lnTo>
                  <a:lnTo>
                    <a:pt x="430276" y="37592"/>
                  </a:lnTo>
                  <a:lnTo>
                    <a:pt x="425831" y="33020"/>
                  </a:lnTo>
                  <a:lnTo>
                    <a:pt x="420370" y="33020"/>
                  </a:lnTo>
                  <a:lnTo>
                    <a:pt x="414909" y="32893"/>
                  </a:lnTo>
                  <a:close/>
                </a:path>
                <a:path w="2650490" h="111125">
                  <a:moveTo>
                    <a:pt x="454533" y="33400"/>
                  </a:moveTo>
                  <a:lnTo>
                    <a:pt x="450088" y="37846"/>
                  </a:lnTo>
                  <a:lnTo>
                    <a:pt x="449961" y="48768"/>
                  </a:lnTo>
                  <a:lnTo>
                    <a:pt x="454279" y="53212"/>
                  </a:lnTo>
                  <a:lnTo>
                    <a:pt x="465201" y="53467"/>
                  </a:lnTo>
                  <a:lnTo>
                    <a:pt x="469773" y="49022"/>
                  </a:lnTo>
                  <a:lnTo>
                    <a:pt x="469900" y="38100"/>
                  </a:lnTo>
                  <a:lnTo>
                    <a:pt x="465455" y="33655"/>
                  </a:lnTo>
                  <a:lnTo>
                    <a:pt x="454533" y="33400"/>
                  </a:lnTo>
                  <a:close/>
                </a:path>
                <a:path w="2650490" h="111125">
                  <a:moveTo>
                    <a:pt x="499618" y="34036"/>
                  </a:moveTo>
                  <a:lnTo>
                    <a:pt x="494157" y="34036"/>
                  </a:lnTo>
                  <a:lnTo>
                    <a:pt x="489712" y="38353"/>
                  </a:lnTo>
                  <a:lnTo>
                    <a:pt x="489585" y="49275"/>
                  </a:lnTo>
                  <a:lnTo>
                    <a:pt x="493903" y="53848"/>
                  </a:lnTo>
                  <a:lnTo>
                    <a:pt x="499364" y="53848"/>
                  </a:lnTo>
                  <a:lnTo>
                    <a:pt x="504825" y="53975"/>
                  </a:lnTo>
                  <a:lnTo>
                    <a:pt x="509397" y="49530"/>
                  </a:lnTo>
                  <a:lnTo>
                    <a:pt x="509524" y="38608"/>
                  </a:lnTo>
                  <a:lnTo>
                    <a:pt x="505206" y="34162"/>
                  </a:lnTo>
                  <a:lnTo>
                    <a:pt x="499618" y="34036"/>
                  </a:lnTo>
                  <a:close/>
                </a:path>
                <a:path w="2650490" h="111125">
                  <a:moveTo>
                    <a:pt x="533781" y="34544"/>
                  </a:moveTo>
                  <a:lnTo>
                    <a:pt x="529336" y="38862"/>
                  </a:lnTo>
                  <a:lnTo>
                    <a:pt x="529209" y="49911"/>
                  </a:lnTo>
                  <a:lnTo>
                    <a:pt x="533527" y="54356"/>
                  </a:lnTo>
                  <a:lnTo>
                    <a:pt x="538988" y="54483"/>
                  </a:lnTo>
                  <a:lnTo>
                    <a:pt x="544576" y="54483"/>
                  </a:lnTo>
                  <a:lnTo>
                    <a:pt x="549021" y="50164"/>
                  </a:lnTo>
                  <a:lnTo>
                    <a:pt x="549148" y="39243"/>
                  </a:lnTo>
                  <a:lnTo>
                    <a:pt x="544830" y="34671"/>
                  </a:lnTo>
                  <a:lnTo>
                    <a:pt x="539369" y="34671"/>
                  </a:lnTo>
                  <a:lnTo>
                    <a:pt x="533781" y="34544"/>
                  </a:lnTo>
                  <a:close/>
                </a:path>
                <a:path w="2650490" h="111125">
                  <a:moveTo>
                    <a:pt x="573532" y="35051"/>
                  </a:moveTo>
                  <a:lnTo>
                    <a:pt x="568960" y="39497"/>
                  </a:lnTo>
                  <a:lnTo>
                    <a:pt x="568833" y="50419"/>
                  </a:lnTo>
                  <a:lnTo>
                    <a:pt x="573151" y="54863"/>
                  </a:lnTo>
                  <a:lnTo>
                    <a:pt x="578612" y="54990"/>
                  </a:lnTo>
                  <a:lnTo>
                    <a:pt x="584200" y="54990"/>
                  </a:lnTo>
                  <a:lnTo>
                    <a:pt x="588645" y="50673"/>
                  </a:lnTo>
                  <a:lnTo>
                    <a:pt x="588772" y="39750"/>
                  </a:lnTo>
                  <a:lnTo>
                    <a:pt x="584454" y="35178"/>
                  </a:lnTo>
                  <a:lnTo>
                    <a:pt x="578993" y="35178"/>
                  </a:lnTo>
                  <a:lnTo>
                    <a:pt x="573532" y="35051"/>
                  </a:lnTo>
                  <a:close/>
                </a:path>
                <a:path w="2650490" h="111125">
                  <a:moveTo>
                    <a:pt x="618617" y="35687"/>
                  </a:moveTo>
                  <a:lnTo>
                    <a:pt x="613156" y="35687"/>
                  </a:lnTo>
                  <a:lnTo>
                    <a:pt x="608584" y="40005"/>
                  </a:lnTo>
                  <a:lnTo>
                    <a:pt x="608457" y="50926"/>
                  </a:lnTo>
                  <a:lnTo>
                    <a:pt x="612902" y="55499"/>
                  </a:lnTo>
                  <a:lnTo>
                    <a:pt x="618363" y="55499"/>
                  </a:lnTo>
                  <a:lnTo>
                    <a:pt x="623824" y="55625"/>
                  </a:lnTo>
                  <a:lnTo>
                    <a:pt x="628269" y="51181"/>
                  </a:lnTo>
                  <a:lnTo>
                    <a:pt x="628396" y="40259"/>
                  </a:lnTo>
                  <a:lnTo>
                    <a:pt x="624078" y="35813"/>
                  </a:lnTo>
                  <a:lnTo>
                    <a:pt x="618617" y="35687"/>
                  </a:lnTo>
                  <a:close/>
                </a:path>
                <a:path w="2650490" h="111125">
                  <a:moveTo>
                    <a:pt x="658241" y="36195"/>
                  </a:moveTo>
                  <a:lnTo>
                    <a:pt x="652780" y="36195"/>
                  </a:lnTo>
                  <a:lnTo>
                    <a:pt x="648208" y="40512"/>
                  </a:lnTo>
                  <a:lnTo>
                    <a:pt x="648208" y="45974"/>
                  </a:lnTo>
                  <a:lnTo>
                    <a:pt x="648081" y="51435"/>
                  </a:lnTo>
                  <a:lnTo>
                    <a:pt x="652526" y="56007"/>
                  </a:lnTo>
                  <a:lnTo>
                    <a:pt x="657987" y="56007"/>
                  </a:lnTo>
                  <a:lnTo>
                    <a:pt x="663448" y="56134"/>
                  </a:lnTo>
                  <a:lnTo>
                    <a:pt x="667893" y="51815"/>
                  </a:lnTo>
                  <a:lnTo>
                    <a:pt x="668147" y="40767"/>
                  </a:lnTo>
                  <a:lnTo>
                    <a:pt x="663702" y="36322"/>
                  </a:lnTo>
                  <a:lnTo>
                    <a:pt x="658241" y="36195"/>
                  </a:lnTo>
                  <a:close/>
                </a:path>
                <a:path w="2650490" h="111125">
                  <a:moveTo>
                    <a:pt x="692404" y="36702"/>
                  </a:moveTo>
                  <a:lnTo>
                    <a:pt x="687959" y="41148"/>
                  </a:lnTo>
                  <a:lnTo>
                    <a:pt x="687705" y="52070"/>
                  </a:lnTo>
                  <a:lnTo>
                    <a:pt x="692150" y="56514"/>
                  </a:lnTo>
                  <a:lnTo>
                    <a:pt x="697611" y="56642"/>
                  </a:lnTo>
                  <a:lnTo>
                    <a:pt x="703072" y="56642"/>
                  </a:lnTo>
                  <a:lnTo>
                    <a:pt x="707517" y="52324"/>
                  </a:lnTo>
                  <a:lnTo>
                    <a:pt x="707771" y="41401"/>
                  </a:lnTo>
                  <a:lnTo>
                    <a:pt x="703326" y="36830"/>
                  </a:lnTo>
                  <a:lnTo>
                    <a:pt x="697865" y="36830"/>
                  </a:lnTo>
                  <a:lnTo>
                    <a:pt x="692404" y="36702"/>
                  </a:lnTo>
                  <a:close/>
                </a:path>
                <a:path w="2650490" h="111125">
                  <a:moveTo>
                    <a:pt x="732028" y="37211"/>
                  </a:moveTo>
                  <a:lnTo>
                    <a:pt x="727583" y="41656"/>
                  </a:lnTo>
                  <a:lnTo>
                    <a:pt x="727329" y="52577"/>
                  </a:lnTo>
                  <a:lnTo>
                    <a:pt x="731774" y="57023"/>
                  </a:lnTo>
                  <a:lnTo>
                    <a:pt x="742696" y="57276"/>
                  </a:lnTo>
                  <a:lnTo>
                    <a:pt x="747268" y="52832"/>
                  </a:lnTo>
                  <a:lnTo>
                    <a:pt x="747268" y="47371"/>
                  </a:lnTo>
                  <a:lnTo>
                    <a:pt x="747395" y="41910"/>
                  </a:lnTo>
                  <a:lnTo>
                    <a:pt x="742950" y="37464"/>
                  </a:lnTo>
                  <a:lnTo>
                    <a:pt x="732028" y="37211"/>
                  </a:lnTo>
                  <a:close/>
                </a:path>
                <a:path w="2650490" h="111125">
                  <a:moveTo>
                    <a:pt x="777113" y="37846"/>
                  </a:moveTo>
                  <a:lnTo>
                    <a:pt x="771652" y="37846"/>
                  </a:lnTo>
                  <a:lnTo>
                    <a:pt x="767207" y="42163"/>
                  </a:lnTo>
                  <a:lnTo>
                    <a:pt x="767080" y="53086"/>
                  </a:lnTo>
                  <a:lnTo>
                    <a:pt x="771398" y="57658"/>
                  </a:lnTo>
                  <a:lnTo>
                    <a:pt x="776859" y="57658"/>
                  </a:lnTo>
                  <a:lnTo>
                    <a:pt x="782320" y="57785"/>
                  </a:lnTo>
                  <a:lnTo>
                    <a:pt x="786892" y="53467"/>
                  </a:lnTo>
                  <a:lnTo>
                    <a:pt x="787019" y="42418"/>
                  </a:lnTo>
                  <a:lnTo>
                    <a:pt x="782574" y="37973"/>
                  </a:lnTo>
                  <a:lnTo>
                    <a:pt x="777113" y="37846"/>
                  </a:lnTo>
                  <a:close/>
                </a:path>
                <a:path w="2650490" h="111125">
                  <a:moveTo>
                    <a:pt x="811276" y="38353"/>
                  </a:moveTo>
                  <a:lnTo>
                    <a:pt x="806831" y="42799"/>
                  </a:lnTo>
                  <a:lnTo>
                    <a:pt x="806704" y="53721"/>
                  </a:lnTo>
                  <a:lnTo>
                    <a:pt x="811022" y="58165"/>
                  </a:lnTo>
                  <a:lnTo>
                    <a:pt x="816483" y="58293"/>
                  </a:lnTo>
                  <a:lnTo>
                    <a:pt x="821944" y="58293"/>
                  </a:lnTo>
                  <a:lnTo>
                    <a:pt x="826515" y="53975"/>
                  </a:lnTo>
                  <a:lnTo>
                    <a:pt x="826521" y="48260"/>
                  </a:lnTo>
                  <a:lnTo>
                    <a:pt x="826643" y="43052"/>
                  </a:lnTo>
                  <a:lnTo>
                    <a:pt x="822325" y="38481"/>
                  </a:lnTo>
                  <a:lnTo>
                    <a:pt x="816737" y="38481"/>
                  </a:lnTo>
                  <a:lnTo>
                    <a:pt x="811276" y="38353"/>
                  </a:lnTo>
                  <a:close/>
                </a:path>
                <a:path w="2650490" h="111125">
                  <a:moveTo>
                    <a:pt x="850900" y="38862"/>
                  </a:moveTo>
                  <a:lnTo>
                    <a:pt x="846455" y="43307"/>
                  </a:lnTo>
                  <a:lnTo>
                    <a:pt x="846327" y="54228"/>
                  </a:lnTo>
                  <a:lnTo>
                    <a:pt x="850646" y="58674"/>
                  </a:lnTo>
                  <a:lnTo>
                    <a:pt x="861695" y="58927"/>
                  </a:lnTo>
                  <a:lnTo>
                    <a:pt x="866139" y="54483"/>
                  </a:lnTo>
                  <a:lnTo>
                    <a:pt x="866267" y="43561"/>
                  </a:lnTo>
                  <a:lnTo>
                    <a:pt x="861949" y="39115"/>
                  </a:lnTo>
                  <a:lnTo>
                    <a:pt x="850900" y="38862"/>
                  </a:lnTo>
                  <a:close/>
                </a:path>
                <a:path w="2650490" h="111125">
                  <a:moveTo>
                    <a:pt x="896112" y="39497"/>
                  </a:moveTo>
                  <a:lnTo>
                    <a:pt x="890651" y="39497"/>
                  </a:lnTo>
                  <a:lnTo>
                    <a:pt x="886079" y="43814"/>
                  </a:lnTo>
                  <a:lnTo>
                    <a:pt x="886073" y="49530"/>
                  </a:lnTo>
                  <a:lnTo>
                    <a:pt x="885951" y="54737"/>
                  </a:lnTo>
                  <a:lnTo>
                    <a:pt x="890270" y="59309"/>
                  </a:lnTo>
                  <a:lnTo>
                    <a:pt x="895858" y="59309"/>
                  </a:lnTo>
                  <a:lnTo>
                    <a:pt x="901319" y="59436"/>
                  </a:lnTo>
                  <a:lnTo>
                    <a:pt x="905763" y="54990"/>
                  </a:lnTo>
                  <a:lnTo>
                    <a:pt x="905890" y="44069"/>
                  </a:lnTo>
                  <a:lnTo>
                    <a:pt x="901573" y="39624"/>
                  </a:lnTo>
                  <a:lnTo>
                    <a:pt x="896112" y="39497"/>
                  </a:lnTo>
                  <a:close/>
                </a:path>
                <a:path w="2650490" h="111125">
                  <a:moveTo>
                    <a:pt x="930275" y="40005"/>
                  </a:moveTo>
                  <a:lnTo>
                    <a:pt x="925702" y="44323"/>
                  </a:lnTo>
                  <a:lnTo>
                    <a:pt x="925576" y="55372"/>
                  </a:lnTo>
                  <a:lnTo>
                    <a:pt x="930021" y="59817"/>
                  </a:lnTo>
                  <a:lnTo>
                    <a:pt x="935482" y="59944"/>
                  </a:lnTo>
                  <a:lnTo>
                    <a:pt x="940943" y="59944"/>
                  </a:lnTo>
                  <a:lnTo>
                    <a:pt x="945388" y="55625"/>
                  </a:lnTo>
                  <a:lnTo>
                    <a:pt x="945514" y="44703"/>
                  </a:lnTo>
                  <a:lnTo>
                    <a:pt x="941197" y="40132"/>
                  </a:lnTo>
                  <a:lnTo>
                    <a:pt x="935736" y="40132"/>
                  </a:lnTo>
                  <a:lnTo>
                    <a:pt x="930275" y="40005"/>
                  </a:lnTo>
                  <a:close/>
                </a:path>
                <a:path w="2650490" h="111125">
                  <a:moveTo>
                    <a:pt x="969899" y="40512"/>
                  </a:moveTo>
                  <a:lnTo>
                    <a:pt x="965326" y="44958"/>
                  </a:lnTo>
                  <a:lnTo>
                    <a:pt x="965200" y="55880"/>
                  </a:lnTo>
                  <a:lnTo>
                    <a:pt x="969645" y="60325"/>
                  </a:lnTo>
                  <a:lnTo>
                    <a:pt x="975106" y="60451"/>
                  </a:lnTo>
                  <a:lnTo>
                    <a:pt x="980567" y="60451"/>
                  </a:lnTo>
                  <a:lnTo>
                    <a:pt x="985012" y="56134"/>
                  </a:lnTo>
                  <a:lnTo>
                    <a:pt x="985265" y="45212"/>
                  </a:lnTo>
                  <a:lnTo>
                    <a:pt x="980821" y="40639"/>
                  </a:lnTo>
                  <a:lnTo>
                    <a:pt x="975360" y="40639"/>
                  </a:lnTo>
                  <a:lnTo>
                    <a:pt x="969899" y="40512"/>
                  </a:lnTo>
                  <a:close/>
                </a:path>
                <a:path w="2650490" h="111125">
                  <a:moveTo>
                    <a:pt x="1014984" y="41148"/>
                  </a:moveTo>
                  <a:lnTo>
                    <a:pt x="1009523" y="41148"/>
                  </a:lnTo>
                  <a:lnTo>
                    <a:pt x="1005077" y="45465"/>
                  </a:lnTo>
                  <a:lnTo>
                    <a:pt x="1004824" y="56387"/>
                  </a:lnTo>
                  <a:lnTo>
                    <a:pt x="1009269" y="60960"/>
                  </a:lnTo>
                  <a:lnTo>
                    <a:pt x="1014730" y="60960"/>
                  </a:lnTo>
                  <a:lnTo>
                    <a:pt x="1020190" y="61087"/>
                  </a:lnTo>
                  <a:lnTo>
                    <a:pt x="1024763" y="56642"/>
                  </a:lnTo>
                  <a:lnTo>
                    <a:pt x="1024889" y="45720"/>
                  </a:lnTo>
                  <a:lnTo>
                    <a:pt x="1020445" y="41275"/>
                  </a:lnTo>
                  <a:lnTo>
                    <a:pt x="1014984" y="41148"/>
                  </a:lnTo>
                  <a:close/>
                </a:path>
                <a:path w="2650490" h="111125">
                  <a:moveTo>
                    <a:pt x="1054608" y="41656"/>
                  </a:moveTo>
                  <a:lnTo>
                    <a:pt x="1049147" y="41656"/>
                  </a:lnTo>
                  <a:lnTo>
                    <a:pt x="1044701" y="45974"/>
                  </a:lnTo>
                  <a:lnTo>
                    <a:pt x="1044448" y="56896"/>
                  </a:lnTo>
                  <a:lnTo>
                    <a:pt x="1048893" y="61468"/>
                  </a:lnTo>
                  <a:lnTo>
                    <a:pt x="1054354" y="61468"/>
                  </a:lnTo>
                  <a:lnTo>
                    <a:pt x="1059814" y="61595"/>
                  </a:lnTo>
                  <a:lnTo>
                    <a:pt x="1064387" y="57276"/>
                  </a:lnTo>
                  <a:lnTo>
                    <a:pt x="1064514" y="46227"/>
                  </a:lnTo>
                  <a:lnTo>
                    <a:pt x="1060069" y="41783"/>
                  </a:lnTo>
                  <a:lnTo>
                    <a:pt x="1054608" y="41656"/>
                  </a:lnTo>
                  <a:close/>
                </a:path>
                <a:path w="2650490" h="111125">
                  <a:moveTo>
                    <a:pt x="1088771" y="42163"/>
                  </a:moveTo>
                  <a:lnTo>
                    <a:pt x="1084326" y="46609"/>
                  </a:lnTo>
                  <a:lnTo>
                    <a:pt x="1084199" y="57531"/>
                  </a:lnTo>
                  <a:lnTo>
                    <a:pt x="1088517" y="61975"/>
                  </a:lnTo>
                  <a:lnTo>
                    <a:pt x="1093977" y="62102"/>
                  </a:lnTo>
                  <a:lnTo>
                    <a:pt x="1099439" y="62102"/>
                  </a:lnTo>
                  <a:lnTo>
                    <a:pt x="1104011" y="57785"/>
                  </a:lnTo>
                  <a:lnTo>
                    <a:pt x="1104138" y="46862"/>
                  </a:lnTo>
                  <a:lnTo>
                    <a:pt x="1099820" y="42290"/>
                  </a:lnTo>
                  <a:lnTo>
                    <a:pt x="1094232" y="42290"/>
                  </a:lnTo>
                  <a:lnTo>
                    <a:pt x="1088771" y="42163"/>
                  </a:lnTo>
                  <a:close/>
                </a:path>
                <a:path w="2650490" h="111125">
                  <a:moveTo>
                    <a:pt x="1133856" y="42799"/>
                  </a:moveTo>
                  <a:lnTo>
                    <a:pt x="1128395" y="42799"/>
                  </a:lnTo>
                  <a:lnTo>
                    <a:pt x="1123950" y="47117"/>
                  </a:lnTo>
                  <a:lnTo>
                    <a:pt x="1123823" y="58038"/>
                  </a:lnTo>
                  <a:lnTo>
                    <a:pt x="1128140" y="62484"/>
                  </a:lnTo>
                  <a:lnTo>
                    <a:pt x="1139063" y="62737"/>
                  </a:lnTo>
                  <a:lnTo>
                    <a:pt x="1143635" y="58293"/>
                  </a:lnTo>
                  <a:lnTo>
                    <a:pt x="1143762" y="47371"/>
                  </a:lnTo>
                  <a:lnTo>
                    <a:pt x="1139444" y="42925"/>
                  </a:lnTo>
                  <a:lnTo>
                    <a:pt x="1133856" y="42799"/>
                  </a:lnTo>
                  <a:close/>
                </a:path>
                <a:path w="2650490" h="111125">
                  <a:moveTo>
                    <a:pt x="1173607" y="43307"/>
                  </a:moveTo>
                  <a:lnTo>
                    <a:pt x="1168019" y="43307"/>
                  </a:lnTo>
                  <a:lnTo>
                    <a:pt x="1163574" y="47625"/>
                  </a:lnTo>
                  <a:lnTo>
                    <a:pt x="1163447" y="58547"/>
                  </a:lnTo>
                  <a:lnTo>
                    <a:pt x="1167764" y="63119"/>
                  </a:lnTo>
                  <a:lnTo>
                    <a:pt x="1173352" y="63119"/>
                  </a:lnTo>
                  <a:lnTo>
                    <a:pt x="1178814" y="63246"/>
                  </a:lnTo>
                  <a:lnTo>
                    <a:pt x="1183259" y="58927"/>
                  </a:lnTo>
                  <a:lnTo>
                    <a:pt x="1183386" y="47878"/>
                  </a:lnTo>
                  <a:lnTo>
                    <a:pt x="1179068" y="43434"/>
                  </a:lnTo>
                  <a:lnTo>
                    <a:pt x="1173607" y="43307"/>
                  </a:lnTo>
                  <a:close/>
                </a:path>
                <a:path w="2650490" h="111125">
                  <a:moveTo>
                    <a:pt x="1207770" y="43814"/>
                  </a:moveTo>
                  <a:lnTo>
                    <a:pt x="1203198" y="48260"/>
                  </a:lnTo>
                  <a:lnTo>
                    <a:pt x="1203071" y="59182"/>
                  </a:lnTo>
                  <a:lnTo>
                    <a:pt x="1207389" y="63626"/>
                  </a:lnTo>
                  <a:lnTo>
                    <a:pt x="1212977" y="63753"/>
                  </a:lnTo>
                  <a:lnTo>
                    <a:pt x="1218438" y="63753"/>
                  </a:lnTo>
                  <a:lnTo>
                    <a:pt x="1222883" y="59436"/>
                  </a:lnTo>
                  <a:lnTo>
                    <a:pt x="1223010" y="48513"/>
                  </a:lnTo>
                  <a:lnTo>
                    <a:pt x="1218692" y="43942"/>
                  </a:lnTo>
                  <a:lnTo>
                    <a:pt x="1213231" y="43942"/>
                  </a:lnTo>
                  <a:lnTo>
                    <a:pt x="1207770" y="43814"/>
                  </a:lnTo>
                  <a:close/>
                </a:path>
                <a:path w="2650490" h="111125">
                  <a:moveTo>
                    <a:pt x="1247394" y="44323"/>
                  </a:moveTo>
                  <a:lnTo>
                    <a:pt x="1242822" y="48768"/>
                  </a:lnTo>
                  <a:lnTo>
                    <a:pt x="1242695" y="59689"/>
                  </a:lnTo>
                  <a:lnTo>
                    <a:pt x="1247139" y="64135"/>
                  </a:lnTo>
                  <a:lnTo>
                    <a:pt x="1258062" y="64388"/>
                  </a:lnTo>
                  <a:lnTo>
                    <a:pt x="1262507" y="59944"/>
                  </a:lnTo>
                  <a:lnTo>
                    <a:pt x="1262634" y="49022"/>
                  </a:lnTo>
                  <a:lnTo>
                    <a:pt x="1258315" y="44576"/>
                  </a:lnTo>
                  <a:lnTo>
                    <a:pt x="1247394" y="44323"/>
                  </a:lnTo>
                  <a:close/>
                </a:path>
                <a:path w="2650490" h="111125">
                  <a:moveTo>
                    <a:pt x="1292479" y="44958"/>
                  </a:moveTo>
                  <a:lnTo>
                    <a:pt x="1287018" y="44958"/>
                  </a:lnTo>
                  <a:lnTo>
                    <a:pt x="1282446" y="49275"/>
                  </a:lnTo>
                  <a:lnTo>
                    <a:pt x="1282319" y="60198"/>
                  </a:lnTo>
                  <a:lnTo>
                    <a:pt x="1286764" y="64770"/>
                  </a:lnTo>
                  <a:lnTo>
                    <a:pt x="1292225" y="64770"/>
                  </a:lnTo>
                  <a:lnTo>
                    <a:pt x="1297686" y="64897"/>
                  </a:lnTo>
                  <a:lnTo>
                    <a:pt x="1302131" y="60451"/>
                  </a:lnTo>
                  <a:lnTo>
                    <a:pt x="1302385" y="49530"/>
                  </a:lnTo>
                  <a:lnTo>
                    <a:pt x="1297939" y="45085"/>
                  </a:lnTo>
                  <a:lnTo>
                    <a:pt x="1292479" y="44958"/>
                  </a:lnTo>
                  <a:close/>
                </a:path>
                <a:path w="2650490" h="111125">
                  <a:moveTo>
                    <a:pt x="1326642" y="45465"/>
                  </a:moveTo>
                  <a:lnTo>
                    <a:pt x="1322197" y="49784"/>
                  </a:lnTo>
                  <a:lnTo>
                    <a:pt x="1321943" y="60833"/>
                  </a:lnTo>
                  <a:lnTo>
                    <a:pt x="1326388" y="65277"/>
                  </a:lnTo>
                  <a:lnTo>
                    <a:pt x="1331849" y="65405"/>
                  </a:lnTo>
                  <a:lnTo>
                    <a:pt x="1337310" y="65405"/>
                  </a:lnTo>
                  <a:lnTo>
                    <a:pt x="1341882" y="61087"/>
                  </a:lnTo>
                  <a:lnTo>
                    <a:pt x="1342009" y="50164"/>
                  </a:lnTo>
                  <a:lnTo>
                    <a:pt x="1337564" y="45593"/>
                  </a:lnTo>
                  <a:lnTo>
                    <a:pt x="1332102" y="45593"/>
                  </a:lnTo>
                  <a:lnTo>
                    <a:pt x="1326642" y="45465"/>
                  </a:lnTo>
                  <a:close/>
                </a:path>
                <a:path w="2650490" h="111125">
                  <a:moveTo>
                    <a:pt x="1366265" y="45974"/>
                  </a:moveTo>
                  <a:lnTo>
                    <a:pt x="1361821" y="50419"/>
                  </a:lnTo>
                  <a:lnTo>
                    <a:pt x="1361567" y="61340"/>
                  </a:lnTo>
                  <a:lnTo>
                    <a:pt x="1366012" y="65786"/>
                  </a:lnTo>
                  <a:lnTo>
                    <a:pt x="1376934" y="66039"/>
                  </a:lnTo>
                  <a:lnTo>
                    <a:pt x="1381506" y="61595"/>
                  </a:lnTo>
                  <a:lnTo>
                    <a:pt x="1381633" y="50673"/>
                  </a:lnTo>
                  <a:lnTo>
                    <a:pt x="1377188" y="46227"/>
                  </a:lnTo>
                  <a:lnTo>
                    <a:pt x="1366265" y="45974"/>
                  </a:lnTo>
                  <a:close/>
                </a:path>
                <a:path w="2650490" h="111125">
                  <a:moveTo>
                    <a:pt x="1411351" y="46609"/>
                  </a:moveTo>
                  <a:lnTo>
                    <a:pt x="1405889" y="46609"/>
                  </a:lnTo>
                  <a:lnTo>
                    <a:pt x="1401445" y="50926"/>
                  </a:lnTo>
                  <a:lnTo>
                    <a:pt x="1401318" y="61849"/>
                  </a:lnTo>
                  <a:lnTo>
                    <a:pt x="1405636" y="66421"/>
                  </a:lnTo>
                  <a:lnTo>
                    <a:pt x="1411097" y="66421"/>
                  </a:lnTo>
                  <a:lnTo>
                    <a:pt x="1416558" y="66548"/>
                  </a:lnTo>
                  <a:lnTo>
                    <a:pt x="1421130" y="62102"/>
                  </a:lnTo>
                  <a:lnTo>
                    <a:pt x="1421257" y="51181"/>
                  </a:lnTo>
                  <a:lnTo>
                    <a:pt x="1416939" y="46736"/>
                  </a:lnTo>
                  <a:lnTo>
                    <a:pt x="1411351" y="46609"/>
                  </a:lnTo>
                  <a:close/>
                </a:path>
                <a:path w="2650490" h="111125">
                  <a:moveTo>
                    <a:pt x="1445514" y="47117"/>
                  </a:moveTo>
                  <a:lnTo>
                    <a:pt x="1441069" y="51435"/>
                  </a:lnTo>
                  <a:lnTo>
                    <a:pt x="1440942" y="62484"/>
                  </a:lnTo>
                  <a:lnTo>
                    <a:pt x="1445260" y="66928"/>
                  </a:lnTo>
                  <a:lnTo>
                    <a:pt x="1450721" y="67056"/>
                  </a:lnTo>
                  <a:lnTo>
                    <a:pt x="1456182" y="67056"/>
                  </a:lnTo>
                  <a:lnTo>
                    <a:pt x="1460754" y="62737"/>
                  </a:lnTo>
                  <a:lnTo>
                    <a:pt x="1460881" y="51815"/>
                  </a:lnTo>
                  <a:lnTo>
                    <a:pt x="1456563" y="47244"/>
                  </a:lnTo>
                  <a:lnTo>
                    <a:pt x="1450975" y="47244"/>
                  </a:lnTo>
                  <a:lnTo>
                    <a:pt x="1445514" y="47117"/>
                  </a:lnTo>
                  <a:close/>
                </a:path>
                <a:path w="2650490" h="111125">
                  <a:moveTo>
                    <a:pt x="1485138" y="47625"/>
                  </a:moveTo>
                  <a:lnTo>
                    <a:pt x="1480693" y="52070"/>
                  </a:lnTo>
                  <a:lnTo>
                    <a:pt x="1480565" y="62992"/>
                  </a:lnTo>
                  <a:lnTo>
                    <a:pt x="1484884" y="67437"/>
                  </a:lnTo>
                  <a:lnTo>
                    <a:pt x="1490345" y="67563"/>
                  </a:lnTo>
                  <a:lnTo>
                    <a:pt x="1495933" y="67563"/>
                  </a:lnTo>
                  <a:lnTo>
                    <a:pt x="1500377" y="63246"/>
                  </a:lnTo>
                  <a:lnTo>
                    <a:pt x="1500505" y="52324"/>
                  </a:lnTo>
                  <a:lnTo>
                    <a:pt x="1496187" y="47751"/>
                  </a:lnTo>
                  <a:lnTo>
                    <a:pt x="1490726" y="47751"/>
                  </a:lnTo>
                  <a:lnTo>
                    <a:pt x="1485138" y="47625"/>
                  </a:lnTo>
                  <a:close/>
                </a:path>
                <a:path w="2650490" h="111125">
                  <a:moveTo>
                    <a:pt x="1530350" y="48260"/>
                  </a:moveTo>
                  <a:lnTo>
                    <a:pt x="1524889" y="48260"/>
                  </a:lnTo>
                  <a:lnTo>
                    <a:pt x="1520317" y="52577"/>
                  </a:lnTo>
                  <a:lnTo>
                    <a:pt x="1520311" y="58293"/>
                  </a:lnTo>
                  <a:lnTo>
                    <a:pt x="1520189" y="63500"/>
                  </a:lnTo>
                  <a:lnTo>
                    <a:pt x="1524508" y="68072"/>
                  </a:lnTo>
                  <a:lnTo>
                    <a:pt x="1530096" y="68072"/>
                  </a:lnTo>
                  <a:lnTo>
                    <a:pt x="1535557" y="68199"/>
                  </a:lnTo>
                  <a:lnTo>
                    <a:pt x="1540002" y="63753"/>
                  </a:lnTo>
                  <a:lnTo>
                    <a:pt x="1540129" y="52832"/>
                  </a:lnTo>
                  <a:lnTo>
                    <a:pt x="1535811" y="48387"/>
                  </a:lnTo>
                  <a:lnTo>
                    <a:pt x="1530350" y="48260"/>
                  </a:lnTo>
                  <a:close/>
                </a:path>
                <a:path w="2650490" h="111125">
                  <a:moveTo>
                    <a:pt x="1569974" y="48768"/>
                  </a:moveTo>
                  <a:lnTo>
                    <a:pt x="1564513" y="48768"/>
                  </a:lnTo>
                  <a:lnTo>
                    <a:pt x="1559940" y="53086"/>
                  </a:lnTo>
                  <a:lnTo>
                    <a:pt x="1559814" y="64008"/>
                  </a:lnTo>
                  <a:lnTo>
                    <a:pt x="1564259" y="68580"/>
                  </a:lnTo>
                  <a:lnTo>
                    <a:pt x="1569720" y="68580"/>
                  </a:lnTo>
                  <a:lnTo>
                    <a:pt x="1575181" y="68707"/>
                  </a:lnTo>
                  <a:lnTo>
                    <a:pt x="1579626" y="64388"/>
                  </a:lnTo>
                  <a:lnTo>
                    <a:pt x="1579752" y="53339"/>
                  </a:lnTo>
                  <a:lnTo>
                    <a:pt x="1575435" y="48895"/>
                  </a:lnTo>
                  <a:lnTo>
                    <a:pt x="1569974" y="48768"/>
                  </a:lnTo>
                  <a:close/>
                </a:path>
                <a:path w="2650490" h="111125">
                  <a:moveTo>
                    <a:pt x="1604137" y="49275"/>
                  </a:moveTo>
                  <a:lnTo>
                    <a:pt x="1599564" y="53721"/>
                  </a:lnTo>
                  <a:lnTo>
                    <a:pt x="1599438" y="64643"/>
                  </a:lnTo>
                  <a:lnTo>
                    <a:pt x="1603883" y="69087"/>
                  </a:lnTo>
                  <a:lnTo>
                    <a:pt x="1609344" y="69214"/>
                  </a:lnTo>
                  <a:lnTo>
                    <a:pt x="1614805" y="69214"/>
                  </a:lnTo>
                  <a:lnTo>
                    <a:pt x="1619250" y="64897"/>
                  </a:lnTo>
                  <a:lnTo>
                    <a:pt x="1619504" y="53975"/>
                  </a:lnTo>
                  <a:lnTo>
                    <a:pt x="1615059" y="49402"/>
                  </a:lnTo>
                  <a:lnTo>
                    <a:pt x="1609598" y="49402"/>
                  </a:lnTo>
                  <a:lnTo>
                    <a:pt x="1604137" y="49275"/>
                  </a:lnTo>
                  <a:close/>
                </a:path>
                <a:path w="2650490" h="111125">
                  <a:moveTo>
                    <a:pt x="1643761" y="49784"/>
                  </a:moveTo>
                  <a:lnTo>
                    <a:pt x="1639315" y="54228"/>
                  </a:lnTo>
                  <a:lnTo>
                    <a:pt x="1639062" y="65150"/>
                  </a:lnTo>
                  <a:lnTo>
                    <a:pt x="1643507" y="69596"/>
                  </a:lnTo>
                  <a:lnTo>
                    <a:pt x="1654429" y="69850"/>
                  </a:lnTo>
                  <a:lnTo>
                    <a:pt x="1659001" y="65405"/>
                  </a:lnTo>
                  <a:lnTo>
                    <a:pt x="1659127" y="54483"/>
                  </a:lnTo>
                  <a:lnTo>
                    <a:pt x="1654683" y="50037"/>
                  </a:lnTo>
                  <a:lnTo>
                    <a:pt x="1643761" y="49784"/>
                  </a:lnTo>
                  <a:close/>
                </a:path>
                <a:path w="2650490" h="111125">
                  <a:moveTo>
                    <a:pt x="1688846" y="50419"/>
                  </a:moveTo>
                  <a:lnTo>
                    <a:pt x="1683385" y="50419"/>
                  </a:lnTo>
                  <a:lnTo>
                    <a:pt x="1678939" y="54737"/>
                  </a:lnTo>
                  <a:lnTo>
                    <a:pt x="1678813" y="65659"/>
                  </a:lnTo>
                  <a:lnTo>
                    <a:pt x="1683131" y="70231"/>
                  </a:lnTo>
                  <a:lnTo>
                    <a:pt x="1688592" y="70231"/>
                  </a:lnTo>
                  <a:lnTo>
                    <a:pt x="1694052" y="70358"/>
                  </a:lnTo>
                  <a:lnTo>
                    <a:pt x="1698625" y="66039"/>
                  </a:lnTo>
                  <a:lnTo>
                    <a:pt x="1698752" y="54990"/>
                  </a:lnTo>
                  <a:lnTo>
                    <a:pt x="1694307" y="50546"/>
                  </a:lnTo>
                  <a:lnTo>
                    <a:pt x="1688846" y="50419"/>
                  </a:lnTo>
                  <a:close/>
                </a:path>
                <a:path w="2650490" h="111125">
                  <a:moveTo>
                    <a:pt x="1723009" y="50926"/>
                  </a:moveTo>
                  <a:lnTo>
                    <a:pt x="1718564" y="55372"/>
                  </a:lnTo>
                  <a:lnTo>
                    <a:pt x="1718437" y="66294"/>
                  </a:lnTo>
                  <a:lnTo>
                    <a:pt x="1722755" y="70738"/>
                  </a:lnTo>
                  <a:lnTo>
                    <a:pt x="1728215" y="70865"/>
                  </a:lnTo>
                  <a:lnTo>
                    <a:pt x="1733677" y="70865"/>
                  </a:lnTo>
                  <a:lnTo>
                    <a:pt x="1738249" y="66548"/>
                  </a:lnTo>
                  <a:lnTo>
                    <a:pt x="1738376" y="55625"/>
                  </a:lnTo>
                  <a:lnTo>
                    <a:pt x="1734058" y="51053"/>
                  </a:lnTo>
                  <a:lnTo>
                    <a:pt x="1728470" y="51053"/>
                  </a:lnTo>
                  <a:lnTo>
                    <a:pt x="1723009" y="50926"/>
                  </a:lnTo>
                  <a:close/>
                </a:path>
                <a:path w="2650490" h="111125">
                  <a:moveTo>
                    <a:pt x="1762633" y="51435"/>
                  </a:moveTo>
                  <a:lnTo>
                    <a:pt x="1758188" y="55880"/>
                  </a:lnTo>
                  <a:lnTo>
                    <a:pt x="1758061" y="66801"/>
                  </a:lnTo>
                  <a:lnTo>
                    <a:pt x="1762379" y="71247"/>
                  </a:lnTo>
                  <a:lnTo>
                    <a:pt x="1773427" y="71500"/>
                  </a:lnTo>
                  <a:lnTo>
                    <a:pt x="1777873" y="67056"/>
                  </a:lnTo>
                  <a:lnTo>
                    <a:pt x="1778000" y="56134"/>
                  </a:lnTo>
                  <a:lnTo>
                    <a:pt x="1773682" y="51688"/>
                  </a:lnTo>
                  <a:lnTo>
                    <a:pt x="1762633" y="51435"/>
                  </a:lnTo>
                  <a:close/>
                </a:path>
                <a:path w="2650490" h="111125">
                  <a:moveTo>
                    <a:pt x="1807845" y="52070"/>
                  </a:moveTo>
                  <a:lnTo>
                    <a:pt x="1802257" y="52070"/>
                  </a:lnTo>
                  <a:lnTo>
                    <a:pt x="1797812" y="56387"/>
                  </a:lnTo>
                  <a:lnTo>
                    <a:pt x="1797685" y="67310"/>
                  </a:lnTo>
                  <a:lnTo>
                    <a:pt x="1802002" y="71882"/>
                  </a:lnTo>
                  <a:lnTo>
                    <a:pt x="1807590" y="71882"/>
                  </a:lnTo>
                  <a:lnTo>
                    <a:pt x="1813052" y="72009"/>
                  </a:lnTo>
                  <a:lnTo>
                    <a:pt x="1817497" y="67563"/>
                  </a:lnTo>
                  <a:lnTo>
                    <a:pt x="1817624" y="56642"/>
                  </a:lnTo>
                  <a:lnTo>
                    <a:pt x="1813306" y="52197"/>
                  </a:lnTo>
                  <a:lnTo>
                    <a:pt x="1807845" y="52070"/>
                  </a:lnTo>
                  <a:close/>
                </a:path>
                <a:path w="2650490" h="111125">
                  <a:moveTo>
                    <a:pt x="1842008" y="52577"/>
                  </a:moveTo>
                  <a:lnTo>
                    <a:pt x="1837436" y="56896"/>
                  </a:lnTo>
                  <a:lnTo>
                    <a:pt x="1837309" y="67945"/>
                  </a:lnTo>
                  <a:lnTo>
                    <a:pt x="1841627" y="72389"/>
                  </a:lnTo>
                  <a:lnTo>
                    <a:pt x="1847214" y="72517"/>
                  </a:lnTo>
                  <a:lnTo>
                    <a:pt x="1852676" y="72517"/>
                  </a:lnTo>
                  <a:lnTo>
                    <a:pt x="1857121" y="68199"/>
                  </a:lnTo>
                  <a:lnTo>
                    <a:pt x="1857248" y="57276"/>
                  </a:lnTo>
                  <a:lnTo>
                    <a:pt x="1852930" y="52705"/>
                  </a:lnTo>
                  <a:lnTo>
                    <a:pt x="1847469" y="52705"/>
                  </a:lnTo>
                  <a:lnTo>
                    <a:pt x="1842008" y="52577"/>
                  </a:lnTo>
                  <a:close/>
                </a:path>
                <a:path w="2650490" h="111125">
                  <a:moveTo>
                    <a:pt x="1881632" y="53086"/>
                  </a:moveTo>
                  <a:lnTo>
                    <a:pt x="1877060" y="57531"/>
                  </a:lnTo>
                  <a:lnTo>
                    <a:pt x="1876933" y="68452"/>
                  </a:lnTo>
                  <a:lnTo>
                    <a:pt x="1881377" y="72898"/>
                  </a:lnTo>
                  <a:lnTo>
                    <a:pt x="1886839" y="73025"/>
                  </a:lnTo>
                  <a:lnTo>
                    <a:pt x="1892300" y="73025"/>
                  </a:lnTo>
                  <a:lnTo>
                    <a:pt x="1896745" y="68707"/>
                  </a:lnTo>
                  <a:lnTo>
                    <a:pt x="1896872" y="57785"/>
                  </a:lnTo>
                  <a:lnTo>
                    <a:pt x="1892554" y="53212"/>
                  </a:lnTo>
                  <a:lnTo>
                    <a:pt x="1887093" y="53212"/>
                  </a:lnTo>
                  <a:lnTo>
                    <a:pt x="1881632" y="53086"/>
                  </a:lnTo>
                  <a:close/>
                </a:path>
                <a:path w="2650490" h="111125">
                  <a:moveTo>
                    <a:pt x="1926717" y="53721"/>
                  </a:moveTo>
                  <a:lnTo>
                    <a:pt x="1921256" y="53721"/>
                  </a:lnTo>
                  <a:lnTo>
                    <a:pt x="1916684" y="58038"/>
                  </a:lnTo>
                  <a:lnTo>
                    <a:pt x="1916557" y="68961"/>
                  </a:lnTo>
                  <a:lnTo>
                    <a:pt x="1921002" y="73533"/>
                  </a:lnTo>
                  <a:lnTo>
                    <a:pt x="1926463" y="73533"/>
                  </a:lnTo>
                  <a:lnTo>
                    <a:pt x="1931924" y="73660"/>
                  </a:lnTo>
                  <a:lnTo>
                    <a:pt x="1936369" y="69214"/>
                  </a:lnTo>
                  <a:lnTo>
                    <a:pt x="1936623" y="58293"/>
                  </a:lnTo>
                  <a:lnTo>
                    <a:pt x="1932177" y="53848"/>
                  </a:lnTo>
                  <a:lnTo>
                    <a:pt x="1926717" y="53721"/>
                  </a:lnTo>
                  <a:close/>
                </a:path>
                <a:path w="2650490" h="111125">
                  <a:moveTo>
                    <a:pt x="1966340" y="54228"/>
                  </a:moveTo>
                  <a:lnTo>
                    <a:pt x="1960880" y="54228"/>
                  </a:lnTo>
                  <a:lnTo>
                    <a:pt x="1956435" y="58547"/>
                  </a:lnTo>
                  <a:lnTo>
                    <a:pt x="1956181" y="69469"/>
                  </a:lnTo>
                  <a:lnTo>
                    <a:pt x="1960626" y="74040"/>
                  </a:lnTo>
                  <a:lnTo>
                    <a:pt x="1966087" y="74040"/>
                  </a:lnTo>
                  <a:lnTo>
                    <a:pt x="1971548" y="74168"/>
                  </a:lnTo>
                  <a:lnTo>
                    <a:pt x="1976120" y="69850"/>
                  </a:lnTo>
                  <a:lnTo>
                    <a:pt x="1976247" y="58800"/>
                  </a:lnTo>
                  <a:lnTo>
                    <a:pt x="1971802" y="54356"/>
                  </a:lnTo>
                  <a:lnTo>
                    <a:pt x="1966340" y="54228"/>
                  </a:lnTo>
                  <a:close/>
                </a:path>
                <a:path w="2650490" h="111125">
                  <a:moveTo>
                    <a:pt x="2000504" y="54737"/>
                  </a:moveTo>
                  <a:lnTo>
                    <a:pt x="1996059" y="59182"/>
                  </a:lnTo>
                  <a:lnTo>
                    <a:pt x="1995932" y="70103"/>
                  </a:lnTo>
                  <a:lnTo>
                    <a:pt x="2000250" y="74549"/>
                  </a:lnTo>
                  <a:lnTo>
                    <a:pt x="2005711" y="74675"/>
                  </a:lnTo>
                  <a:lnTo>
                    <a:pt x="2011172" y="74675"/>
                  </a:lnTo>
                  <a:lnTo>
                    <a:pt x="2015744" y="70358"/>
                  </a:lnTo>
                  <a:lnTo>
                    <a:pt x="2015871" y="59436"/>
                  </a:lnTo>
                  <a:lnTo>
                    <a:pt x="2011426" y="54863"/>
                  </a:lnTo>
                  <a:lnTo>
                    <a:pt x="2005964" y="54863"/>
                  </a:lnTo>
                  <a:lnTo>
                    <a:pt x="2000504" y="54737"/>
                  </a:lnTo>
                  <a:close/>
                </a:path>
                <a:path w="2650490" h="111125">
                  <a:moveTo>
                    <a:pt x="2045589" y="55372"/>
                  </a:moveTo>
                  <a:lnTo>
                    <a:pt x="2040127" y="55372"/>
                  </a:lnTo>
                  <a:lnTo>
                    <a:pt x="2035683" y="59689"/>
                  </a:lnTo>
                  <a:lnTo>
                    <a:pt x="2035556" y="70612"/>
                  </a:lnTo>
                  <a:lnTo>
                    <a:pt x="2039874" y="75057"/>
                  </a:lnTo>
                  <a:lnTo>
                    <a:pt x="2050796" y="75311"/>
                  </a:lnTo>
                  <a:lnTo>
                    <a:pt x="2055368" y="70865"/>
                  </a:lnTo>
                  <a:lnTo>
                    <a:pt x="2055495" y="59944"/>
                  </a:lnTo>
                  <a:lnTo>
                    <a:pt x="2051177" y="55499"/>
                  </a:lnTo>
                  <a:lnTo>
                    <a:pt x="2045589" y="55372"/>
                  </a:lnTo>
                  <a:close/>
                </a:path>
                <a:path w="2650490" h="111125">
                  <a:moveTo>
                    <a:pt x="2085213" y="55880"/>
                  </a:moveTo>
                  <a:lnTo>
                    <a:pt x="2079752" y="55880"/>
                  </a:lnTo>
                  <a:lnTo>
                    <a:pt x="2075307" y="60198"/>
                  </a:lnTo>
                  <a:lnTo>
                    <a:pt x="2075180" y="71120"/>
                  </a:lnTo>
                  <a:lnTo>
                    <a:pt x="2079498" y="75692"/>
                  </a:lnTo>
                  <a:lnTo>
                    <a:pt x="2084959" y="75692"/>
                  </a:lnTo>
                  <a:lnTo>
                    <a:pt x="2090547" y="75819"/>
                  </a:lnTo>
                  <a:lnTo>
                    <a:pt x="2094992" y="71500"/>
                  </a:lnTo>
                  <a:lnTo>
                    <a:pt x="2095119" y="60451"/>
                  </a:lnTo>
                  <a:lnTo>
                    <a:pt x="2090801" y="56007"/>
                  </a:lnTo>
                  <a:lnTo>
                    <a:pt x="2085213" y="55880"/>
                  </a:lnTo>
                  <a:close/>
                </a:path>
                <a:path w="2650490" h="111125">
                  <a:moveTo>
                    <a:pt x="2119376" y="56387"/>
                  </a:moveTo>
                  <a:lnTo>
                    <a:pt x="2114931" y="60833"/>
                  </a:lnTo>
                  <a:lnTo>
                    <a:pt x="2114804" y="71755"/>
                  </a:lnTo>
                  <a:lnTo>
                    <a:pt x="2119122" y="76200"/>
                  </a:lnTo>
                  <a:lnTo>
                    <a:pt x="2124583" y="76326"/>
                  </a:lnTo>
                  <a:lnTo>
                    <a:pt x="2130171" y="76326"/>
                  </a:lnTo>
                  <a:lnTo>
                    <a:pt x="2134616" y="72009"/>
                  </a:lnTo>
                  <a:lnTo>
                    <a:pt x="2134743" y="61087"/>
                  </a:lnTo>
                  <a:lnTo>
                    <a:pt x="2130425" y="56514"/>
                  </a:lnTo>
                  <a:lnTo>
                    <a:pt x="2124964" y="56514"/>
                  </a:lnTo>
                  <a:lnTo>
                    <a:pt x="2119376" y="56387"/>
                  </a:lnTo>
                  <a:close/>
                </a:path>
                <a:path w="2650490" h="111125">
                  <a:moveTo>
                    <a:pt x="2159127" y="56896"/>
                  </a:moveTo>
                  <a:lnTo>
                    <a:pt x="2154555" y="61340"/>
                  </a:lnTo>
                  <a:lnTo>
                    <a:pt x="2154549" y="67056"/>
                  </a:lnTo>
                  <a:lnTo>
                    <a:pt x="2154428" y="72262"/>
                  </a:lnTo>
                  <a:lnTo>
                    <a:pt x="2158746" y="76708"/>
                  </a:lnTo>
                  <a:lnTo>
                    <a:pt x="2169795" y="76962"/>
                  </a:lnTo>
                  <a:lnTo>
                    <a:pt x="2174240" y="72517"/>
                  </a:lnTo>
                  <a:lnTo>
                    <a:pt x="2174367" y="61595"/>
                  </a:lnTo>
                  <a:lnTo>
                    <a:pt x="2170049" y="57150"/>
                  </a:lnTo>
                  <a:lnTo>
                    <a:pt x="2159127" y="56896"/>
                  </a:lnTo>
                  <a:close/>
                </a:path>
                <a:path w="2650490" h="111125">
                  <a:moveTo>
                    <a:pt x="2204212" y="57531"/>
                  </a:moveTo>
                  <a:lnTo>
                    <a:pt x="2198751" y="57531"/>
                  </a:lnTo>
                  <a:lnTo>
                    <a:pt x="2194179" y="61849"/>
                  </a:lnTo>
                  <a:lnTo>
                    <a:pt x="2194173" y="67563"/>
                  </a:lnTo>
                  <a:lnTo>
                    <a:pt x="2194052" y="72771"/>
                  </a:lnTo>
                  <a:lnTo>
                    <a:pt x="2198497" y="77343"/>
                  </a:lnTo>
                  <a:lnTo>
                    <a:pt x="2203958" y="77343"/>
                  </a:lnTo>
                  <a:lnTo>
                    <a:pt x="2209419" y="77470"/>
                  </a:lnTo>
                  <a:lnTo>
                    <a:pt x="2213864" y="73025"/>
                  </a:lnTo>
                  <a:lnTo>
                    <a:pt x="2213991" y="62102"/>
                  </a:lnTo>
                  <a:lnTo>
                    <a:pt x="2209673" y="57658"/>
                  </a:lnTo>
                  <a:lnTo>
                    <a:pt x="2204212" y="57531"/>
                  </a:lnTo>
                  <a:close/>
                </a:path>
                <a:path w="2650490" h="111125">
                  <a:moveTo>
                    <a:pt x="2238375" y="58038"/>
                  </a:moveTo>
                  <a:lnTo>
                    <a:pt x="2233803" y="62357"/>
                  </a:lnTo>
                  <a:lnTo>
                    <a:pt x="2233676" y="73406"/>
                  </a:lnTo>
                  <a:lnTo>
                    <a:pt x="2238121" y="77850"/>
                  </a:lnTo>
                  <a:lnTo>
                    <a:pt x="2243582" y="77977"/>
                  </a:lnTo>
                  <a:lnTo>
                    <a:pt x="2249043" y="77977"/>
                  </a:lnTo>
                  <a:lnTo>
                    <a:pt x="2253488" y="73660"/>
                  </a:lnTo>
                  <a:lnTo>
                    <a:pt x="2253742" y="62737"/>
                  </a:lnTo>
                  <a:lnTo>
                    <a:pt x="2249297" y="58165"/>
                  </a:lnTo>
                  <a:lnTo>
                    <a:pt x="2243836" y="58165"/>
                  </a:lnTo>
                  <a:lnTo>
                    <a:pt x="2238375" y="58038"/>
                  </a:lnTo>
                  <a:close/>
                </a:path>
                <a:path w="2650490" h="111125">
                  <a:moveTo>
                    <a:pt x="2277999" y="58547"/>
                  </a:moveTo>
                  <a:lnTo>
                    <a:pt x="2273554" y="62992"/>
                  </a:lnTo>
                  <a:lnTo>
                    <a:pt x="2273300" y="73913"/>
                  </a:lnTo>
                  <a:lnTo>
                    <a:pt x="2277745" y="78359"/>
                  </a:lnTo>
                  <a:lnTo>
                    <a:pt x="2288667" y="78612"/>
                  </a:lnTo>
                  <a:lnTo>
                    <a:pt x="2293239" y="74168"/>
                  </a:lnTo>
                  <a:lnTo>
                    <a:pt x="2293366" y="63246"/>
                  </a:lnTo>
                  <a:lnTo>
                    <a:pt x="2288921" y="58800"/>
                  </a:lnTo>
                  <a:lnTo>
                    <a:pt x="2277999" y="58547"/>
                  </a:lnTo>
                  <a:close/>
                </a:path>
                <a:path w="2650490" h="111125">
                  <a:moveTo>
                    <a:pt x="2323084" y="59182"/>
                  </a:moveTo>
                  <a:lnTo>
                    <a:pt x="2317623" y="59182"/>
                  </a:lnTo>
                  <a:lnTo>
                    <a:pt x="2313178" y="63500"/>
                  </a:lnTo>
                  <a:lnTo>
                    <a:pt x="2313051" y="74422"/>
                  </a:lnTo>
                  <a:lnTo>
                    <a:pt x="2317369" y="78994"/>
                  </a:lnTo>
                  <a:lnTo>
                    <a:pt x="2322830" y="78994"/>
                  </a:lnTo>
                  <a:lnTo>
                    <a:pt x="2328291" y="79121"/>
                  </a:lnTo>
                  <a:lnTo>
                    <a:pt x="2332863" y="74675"/>
                  </a:lnTo>
                  <a:lnTo>
                    <a:pt x="2332990" y="63753"/>
                  </a:lnTo>
                  <a:lnTo>
                    <a:pt x="2328545" y="59309"/>
                  </a:lnTo>
                  <a:lnTo>
                    <a:pt x="2323084" y="59182"/>
                  </a:lnTo>
                  <a:close/>
                </a:path>
                <a:path w="2650490" h="111125">
                  <a:moveTo>
                    <a:pt x="2357247" y="59689"/>
                  </a:moveTo>
                  <a:lnTo>
                    <a:pt x="2352802" y="64008"/>
                  </a:lnTo>
                  <a:lnTo>
                    <a:pt x="2352675" y="75057"/>
                  </a:lnTo>
                  <a:lnTo>
                    <a:pt x="2356993" y="79501"/>
                  </a:lnTo>
                  <a:lnTo>
                    <a:pt x="2362454" y="79628"/>
                  </a:lnTo>
                  <a:lnTo>
                    <a:pt x="2367915" y="79628"/>
                  </a:lnTo>
                  <a:lnTo>
                    <a:pt x="2372487" y="75311"/>
                  </a:lnTo>
                  <a:lnTo>
                    <a:pt x="2372614" y="64388"/>
                  </a:lnTo>
                  <a:lnTo>
                    <a:pt x="2368296" y="59817"/>
                  </a:lnTo>
                  <a:lnTo>
                    <a:pt x="2362708" y="59817"/>
                  </a:lnTo>
                  <a:lnTo>
                    <a:pt x="2357247" y="59689"/>
                  </a:lnTo>
                  <a:close/>
                </a:path>
                <a:path w="2650490" h="111125">
                  <a:moveTo>
                    <a:pt x="2396871" y="60198"/>
                  </a:moveTo>
                  <a:lnTo>
                    <a:pt x="2392426" y="64643"/>
                  </a:lnTo>
                  <a:lnTo>
                    <a:pt x="2392299" y="75564"/>
                  </a:lnTo>
                  <a:lnTo>
                    <a:pt x="2396617" y="80010"/>
                  </a:lnTo>
                  <a:lnTo>
                    <a:pt x="2402078" y="80137"/>
                  </a:lnTo>
                  <a:lnTo>
                    <a:pt x="2407666" y="80137"/>
                  </a:lnTo>
                  <a:lnTo>
                    <a:pt x="2412111" y="75819"/>
                  </a:lnTo>
                  <a:lnTo>
                    <a:pt x="2412238" y="64897"/>
                  </a:lnTo>
                  <a:lnTo>
                    <a:pt x="2407920" y="60325"/>
                  </a:lnTo>
                  <a:lnTo>
                    <a:pt x="2402332" y="60325"/>
                  </a:lnTo>
                  <a:lnTo>
                    <a:pt x="2396871" y="60198"/>
                  </a:lnTo>
                  <a:close/>
                </a:path>
                <a:path w="2650490" h="111125">
                  <a:moveTo>
                    <a:pt x="2442083" y="60833"/>
                  </a:moveTo>
                  <a:lnTo>
                    <a:pt x="2436622" y="60833"/>
                  </a:lnTo>
                  <a:lnTo>
                    <a:pt x="2432050" y="65150"/>
                  </a:lnTo>
                  <a:lnTo>
                    <a:pt x="2431923" y="76073"/>
                  </a:lnTo>
                  <a:lnTo>
                    <a:pt x="2436241" y="80645"/>
                  </a:lnTo>
                  <a:lnTo>
                    <a:pt x="2441829" y="80645"/>
                  </a:lnTo>
                  <a:lnTo>
                    <a:pt x="2447290" y="80772"/>
                  </a:lnTo>
                  <a:lnTo>
                    <a:pt x="2451735" y="76326"/>
                  </a:lnTo>
                  <a:lnTo>
                    <a:pt x="2451862" y="65405"/>
                  </a:lnTo>
                  <a:lnTo>
                    <a:pt x="2447544" y="60960"/>
                  </a:lnTo>
                  <a:lnTo>
                    <a:pt x="2442083" y="60833"/>
                  </a:lnTo>
                  <a:close/>
                </a:path>
                <a:path w="2650490" h="111125">
                  <a:moveTo>
                    <a:pt x="2481707" y="61340"/>
                  </a:moveTo>
                  <a:lnTo>
                    <a:pt x="2476246" y="61340"/>
                  </a:lnTo>
                  <a:lnTo>
                    <a:pt x="2471674" y="65659"/>
                  </a:lnTo>
                  <a:lnTo>
                    <a:pt x="2471547" y="76581"/>
                  </a:lnTo>
                  <a:lnTo>
                    <a:pt x="2475992" y="81152"/>
                  </a:lnTo>
                  <a:lnTo>
                    <a:pt x="2481453" y="81152"/>
                  </a:lnTo>
                  <a:lnTo>
                    <a:pt x="2486914" y="81280"/>
                  </a:lnTo>
                  <a:lnTo>
                    <a:pt x="2491359" y="76962"/>
                  </a:lnTo>
                  <a:lnTo>
                    <a:pt x="2491486" y="65912"/>
                  </a:lnTo>
                  <a:lnTo>
                    <a:pt x="2487168" y="61468"/>
                  </a:lnTo>
                  <a:lnTo>
                    <a:pt x="2481707" y="61340"/>
                  </a:lnTo>
                  <a:close/>
                </a:path>
                <a:path w="2650490" h="111125">
                  <a:moveTo>
                    <a:pt x="2515870" y="61849"/>
                  </a:moveTo>
                  <a:lnTo>
                    <a:pt x="2511298" y="66294"/>
                  </a:lnTo>
                  <a:lnTo>
                    <a:pt x="2511171" y="77215"/>
                  </a:lnTo>
                  <a:lnTo>
                    <a:pt x="2515616" y="81661"/>
                  </a:lnTo>
                  <a:lnTo>
                    <a:pt x="2521077" y="81787"/>
                  </a:lnTo>
                  <a:lnTo>
                    <a:pt x="2526538" y="81787"/>
                  </a:lnTo>
                  <a:lnTo>
                    <a:pt x="2530983" y="77470"/>
                  </a:lnTo>
                  <a:lnTo>
                    <a:pt x="2531237" y="66548"/>
                  </a:lnTo>
                  <a:lnTo>
                    <a:pt x="2526792" y="61975"/>
                  </a:lnTo>
                  <a:lnTo>
                    <a:pt x="2521331" y="61975"/>
                  </a:lnTo>
                  <a:lnTo>
                    <a:pt x="2515870" y="61849"/>
                  </a:lnTo>
                  <a:close/>
                </a:path>
                <a:path w="2650490" h="111125">
                  <a:moveTo>
                    <a:pt x="2555494" y="62357"/>
                  </a:moveTo>
                  <a:lnTo>
                    <a:pt x="2550922" y="66801"/>
                  </a:lnTo>
                  <a:lnTo>
                    <a:pt x="2550795" y="77724"/>
                  </a:lnTo>
                  <a:lnTo>
                    <a:pt x="2555240" y="82169"/>
                  </a:lnTo>
                  <a:lnTo>
                    <a:pt x="2566162" y="82423"/>
                  </a:lnTo>
                  <a:lnTo>
                    <a:pt x="2570607" y="77977"/>
                  </a:lnTo>
                  <a:lnTo>
                    <a:pt x="2570861" y="67056"/>
                  </a:lnTo>
                  <a:lnTo>
                    <a:pt x="2566416" y="62611"/>
                  </a:lnTo>
                  <a:lnTo>
                    <a:pt x="2555494" y="62357"/>
                  </a:lnTo>
                  <a:close/>
                </a:path>
                <a:path w="2650490" h="111125">
                  <a:moveTo>
                    <a:pt x="2574290" y="34417"/>
                  </a:moveTo>
                  <a:lnTo>
                    <a:pt x="2573274" y="110617"/>
                  </a:lnTo>
                  <a:lnTo>
                    <a:pt x="2649982" y="73660"/>
                  </a:lnTo>
                  <a:lnTo>
                    <a:pt x="2574290" y="34417"/>
                  </a:lnTo>
                  <a:close/>
                </a:path>
              </a:pathLst>
            </a:custGeom>
            <a:solidFill>
              <a:srgbClr val="3B3B41"/>
            </a:solidFill>
          </p:spPr>
          <p:txBody>
            <a:bodyPr wrap="square" lIns="0" tIns="0" rIns="0" bIns="0" rtlCol="0"/>
            <a:lstStyle/>
            <a:p>
              <a:endParaRPr/>
            </a:p>
          </p:txBody>
        </p:sp>
        <p:sp>
          <p:nvSpPr>
            <p:cNvPr id="33" name="object 33"/>
            <p:cNvSpPr/>
            <p:nvPr/>
          </p:nvSpPr>
          <p:spPr>
            <a:xfrm>
              <a:off x="6284214" y="2471166"/>
              <a:ext cx="687705" cy="601980"/>
            </a:xfrm>
            <a:custGeom>
              <a:avLst/>
              <a:gdLst/>
              <a:ahLst/>
              <a:cxnLst/>
              <a:rect l="l" t="t" r="r" b="b"/>
              <a:pathLst>
                <a:path w="687704" h="601980">
                  <a:moveTo>
                    <a:pt x="370332" y="282067"/>
                  </a:moveTo>
                  <a:lnTo>
                    <a:pt x="370332" y="601980"/>
                  </a:lnTo>
                  <a:lnTo>
                    <a:pt x="687324" y="601980"/>
                  </a:lnTo>
                  <a:lnTo>
                    <a:pt x="687324" y="0"/>
                  </a:lnTo>
                  <a:lnTo>
                    <a:pt x="370332" y="0"/>
                  </a:lnTo>
                  <a:lnTo>
                    <a:pt x="370332" y="282067"/>
                  </a:lnTo>
                </a:path>
                <a:path w="687704" h="601980">
                  <a:moveTo>
                    <a:pt x="620521" y="96647"/>
                  </a:moveTo>
                  <a:lnTo>
                    <a:pt x="439165" y="96647"/>
                  </a:lnTo>
                </a:path>
                <a:path w="687704" h="601980">
                  <a:moveTo>
                    <a:pt x="620521" y="412623"/>
                  </a:moveTo>
                  <a:lnTo>
                    <a:pt x="439165" y="412623"/>
                  </a:lnTo>
                </a:path>
                <a:path w="687704" h="601980">
                  <a:moveTo>
                    <a:pt x="620521" y="502285"/>
                  </a:moveTo>
                  <a:lnTo>
                    <a:pt x="439165" y="502285"/>
                  </a:lnTo>
                </a:path>
                <a:path w="687704" h="601980">
                  <a:moveTo>
                    <a:pt x="0" y="282067"/>
                  </a:moveTo>
                  <a:lnTo>
                    <a:pt x="0" y="601980"/>
                  </a:lnTo>
                  <a:lnTo>
                    <a:pt x="316991" y="601980"/>
                  </a:lnTo>
                  <a:lnTo>
                    <a:pt x="316991" y="0"/>
                  </a:lnTo>
                  <a:lnTo>
                    <a:pt x="0" y="0"/>
                  </a:lnTo>
                  <a:lnTo>
                    <a:pt x="0" y="282067"/>
                  </a:lnTo>
                </a:path>
                <a:path w="687704" h="601980">
                  <a:moveTo>
                    <a:pt x="250189" y="96647"/>
                  </a:moveTo>
                  <a:lnTo>
                    <a:pt x="68834" y="96647"/>
                  </a:lnTo>
                </a:path>
                <a:path w="687704" h="601980">
                  <a:moveTo>
                    <a:pt x="250189" y="412623"/>
                  </a:moveTo>
                  <a:lnTo>
                    <a:pt x="68834" y="412623"/>
                  </a:lnTo>
                </a:path>
                <a:path w="687704" h="601980">
                  <a:moveTo>
                    <a:pt x="250189" y="502285"/>
                  </a:moveTo>
                  <a:lnTo>
                    <a:pt x="68834" y="502285"/>
                  </a:lnTo>
                </a:path>
              </a:pathLst>
            </a:custGeom>
            <a:ln w="19812">
              <a:solidFill>
                <a:srgbClr val="0078D3"/>
              </a:solidFill>
            </a:ln>
          </p:spPr>
          <p:txBody>
            <a:bodyPr wrap="square" lIns="0" tIns="0" rIns="0" bIns="0" rtlCol="0"/>
            <a:lstStyle/>
            <a:p>
              <a:endParaRPr/>
            </a:p>
          </p:txBody>
        </p:sp>
        <p:sp>
          <p:nvSpPr>
            <p:cNvPr id="34" name="object 34"/>
            <p:cNvSpPr/>
            <p:nvPr/>
          </p:nvSpPr>
          <p:spPr>
            <a:xfrm>
              <a:off x="5426202" y="2475738"/>
              <a:ext cx="687705" cy="600710"/>
            </a:xfrm>
            <a:custGeom>
              <a:avLst/>
              <a:gdLst/>
              <a:ahLst/>
              <a:cxnLst/>
              <a:rect l="l" t="t" r="r" b="b"/>
              <a:pathLst>
                <a:path w="687704" h="600710">
                  <a:moveTo>
                    <a:pt x="370332" y="281304"/>
                  </a:moveTo>
                  <a:lnTo>
                    <a:pt x="370332" y="600456"/>
                  </a:lnTo>
                  <a:lnTo>
                    <a:pt x="687324" y="600456"/>
                  </a:lnTo>
                  <a:lnTo>
                    <a:pt x="687324" y="0"/>
                  </a:lnTo>
                  <a:lnTo>
                    <a:pt x="370332" y="0"/>
                  </a:lnTo>
                  <a:lnTo>
                    <a:pt x="370332" y="281304"/>
                  </a:lnTo>
                </a:path>
                <a:path w="687704" h="600710">
                  <a:moveTo>
                    <a:pt x="620522" y="96392"/>
                  </a:moveTo>
                  <a:lnTo>
                    <a:pt x="439165" y="96392"/>
                  </a:lnTo>
                </a:path>
                <a:path w="687704" h="600710">
                  <a:moveTo>
                    <a:pt x="620522" y="411607"/>
                  </a:moveTo>
                  <a:lnTo>
                    <a:pt x="439165" y="411607"/>
                  </a:lnTo>
                </a:path>
                <a:path w="687704" h="600710">
                  <a:moveTo>
                    <a:pt x="620522" y="501014"/>
                  </a:moveTo>
                  <a:lnTo>
                    <a:pt x="439165" y="501014"/>
                  </a:lnTo>
                </a:path>
                <a:path w="687704" h="600710">
                  <a:moveTo>
                    <a:pt x="0" y="281304"/>
                  </a:moveTo>
                  <a:lnTo>
                    <a:pt x="0" y="600456"/>
                  </a:lnTo>
                  <a:lnTo>
                    <a:pt x="316992" y="600456"/>
                  </a:lnTo>
                  <a:lnTo>
                    <a:pt x="316992" y="0"/>
                  </a:lnTo>
                  <a:lnTo>
                    <a:pt x="0" y="0"/>
                  </a:lnTo>
                  <a:lnTo>
                    <a:pt x="0" y="281304"/>
                  </a:lnTo>
                </a:path>
                <a:path w="687704" h="600710">
                  <a:moveTo>
                    <a:pt x="250189" y="96392"/>
                  </a:moveTo>
                  <a:lnTo>
                    <a:pt x="68834" y="96392"/>
                  </a:lnTo>
                </a:path>
                <a:path w="687704" h="600710">
                  <a:moveTo>
                    <a:pt x="250189" y="411607"/>
                  </a:moveTo>
                  <a:lnTo>
                    <a:pt x="68834" y="411607"/>
                  </a:lnTo>
                </a:path>
                <a:path w="687704" h="600710">
                  <a:moveTo>
                    <a:pt x="250189" y="501014"/>
                  </a:moveTo>
                  <a:lnTo>
                    <a:pt x="68834" y="501014"/>
                  </a:lnTo>
                </a:path>
              </a:pathLst>
            </a:custGeom>
            <a:ln w="19812">
              <a:solidFill>
                <a:srgbClr val="3B3B41"/>
              </a:solidFill>
            </a:ln>
          </p:spPr>
          <p:txBody>
            <a:bodyPr wrap="square" lIns="0" tIns="0" rIns="0" bIns="0" rtlCol="0"/>
            <a:lstStyle/>
            <a:p>
              <a:endParaRPr/>
            </a:p>
          </p:txBody>
        </p:sp>
        <p:sp>
          <p:nvSpPr>
            <p:cNvPr id="35" name="object 35"/>
            <p:cNvSpPr/>
            <p:nvPr/>
          </p:nvSpPr>
          <p:spPr>
            <a:xfrm>
              <a:off x="5130546" y="5849874"/>
              <a:ext cx="718185" cy="721360"/>
            </a:xfrm>
            <a:custGeom>
              <a:avLst/>
              <a:gdLst/>
              <a:ahLst/>
              <a:cxnLst/>
              <a:rect l="l" t="t" r="r" b="b"/>
              <a:pathLst>
                <a:path w="718185" h="721359">
                  <a:moveTo>
                    <a:pt x="717803" y="720851"/>
                  </a:moveTo>
                  <a:lnTo>
                    <a:pt x="410209" y="720851"/>
                  </a:lnTo>
                  <a:lnTo>
                    <a:pt x="410209" y="0"/>
                  </a:lnTo>
                  <a:lnTo>
                    <a:pt x="717803" y="0"/>
                  </a:lnTo>
                  <a:lnTo>
                    <a:pt x="717803" y="720851"/>
                  </a:lnTo>
                </a:path>
                <a:path w="718185" h="721359">
                  <a:moveTo>
                    <a:pt x="307593" y="202183"/>
                  </a:moveTo>
                  <a:lnTo>
                    <a:pt x="0" y="202183"/>
                  </a:lnTo>
                  <a:lnTo>
                    <a:pt x="0" y="720851"/>
                  </a:lnTo>
                  <a:lnTo>
                    <a:pt x="307593" y="720851"/>
                  </a:lnTo>
                  <a:lnTo>
                    <a:pt x="307593" y="202183"/>
                  </a:lnTo>
                </a:path>
                <a:path w="718185" h="721359">
                  <a:moveTo>
                    <a:pt x="169925" y="720851"/>
                  </a:moveTo>
                  <a:lnTo>
                    <a:pt x="169925" y="594842"/>
                  </a:lnTo>
                  <a:lnTo>
                    <a:pt x="131825" y="594842"/>
                  </a:lnTo>
                  <a:lnTo>
                    <a:pt x="131825" y="720851"/>
                  </a:lnTo>
                </a:path>
                <a:path w="718185" h="721359">
                  <a:moveTo>
                    <a:pt x="580136" y="720851"/>
                  </a:moveTo>
                  <a:lnTo>
                    <a:pt x="580136" y="594842"/>
                  </a:lnTo>
                  <a:lnTo>
                    <a:pt x="542036" y="594842"/>
                  </a:lnTo>
                  <a:lnTo>
                    <a:pt x="542036" y="720851"/>
                  </a:lnTo>
                </a:path>
                <a:path w="718185" h="721359">
                  <a:moveTo>
                    <a:pt x="524382" y="96697"/>
                  </a:moveTo>
                  <a:lnTo>
                    <a:pt x="524382" y="84975"/>
                  </a:lnTo>
                  <a:lnTo>
                    <a:pt x="503936" y="84975"/>
                  </a:lnTo>
                  <a:lnTo>
                    <a:pt x="503936" y="111353"/>
                  </a:lnTo>
                  <a:lnTo>
                    <a:pt x="524382" y="111353"/>
                  </a:lnTo>
                  <a:lnTo>
                    <a:pt x="524382" y="96697"/>
                  </a:lnTo>
                </a:path>
                <a:path w="718185" h="721359">
                  <a:moveTo>
                    <a:pt x="626999" y="96697"/>
                  </a:moveTo>
                  <a:lnTo>
                    <a:pt x="626999" y="84975"/>
                  </a:lnTo>
                  <a:lnTo>
                    <a:pt x="603503" y="84975"/>
                  </a:lnTo>
                  <a:lnTo>
                    <a:pt x="603503" y="111353"/>
                  </a:lnTo>
                  <a:lnTo>
                    <a:pt x="626999" y="111353"/>
                  </a:lnTo>
                  <a:lnTo>
                    <a:pt x="626999" y="96697"/>
                  </a:lnTo>
                </a:path>
                <a:path w="718185" h="721359">
                  <a:moveTo>
                    <a:pt x="524382" y="301815"/>
                  </a:moveTo>
                  <a:lnTo>
                    <a:pt x="524382" y="290093"/>
                  </a:lnTo>
                  <a:lnTo>
                    <a:pt x="503936" y="290093"/>
                  </a:lnTo>
                  <a:lnTo>
                    <a:pt x="503936" y="313537"/>
                  </a:lnTo>
                  <a:lnTo>
                    <a:pt x="524382" y="313537"/>
                  </a:lnTo>
                  <a:lnTo>
                    <a:pt x="524382" y="301815"/>
                  </a:lnTo>
                </a:path>
                <a:path w="718185" h="721359">
                  <a:moveTo>
                    <a:pt x="626999" y="301815"/>
                  </a:moveTo>
                  <a:lnTo>
                    <a:pt x="626999" y="290093"/>
                  </a:lnTo>
                  <a:lnTo>
                    <a:pt x="603503" y="290093"/>
                  </a:lnTo>
                  <a:lnTo>
                    <a:pt x="603503" y="313537"/>
                  </a:lnTo>
                  <a:lnTo>
                    <a:pt x="626999" y="313537"/>
                  </a:lnTo>
                  <a:lnTo>
                    <a:pt x="626999" y="301815"/>
                  </a:lnTo>
                </a:path>
                <a:path w="718185" h="721359">
                  <a:moveTo>
                    <a:pt x="524382" y="401446"/>
                  </a:moveTo>
                  <a:lnTo>
                    <a:pt x="524382" y="392658"/>
                  </a:lnTo>
                  <a:lnTo>
                    <a:pt x="503936" y="392658"/>
                  </a:lnTo>
                  <a:lnTo>
                    <a:pt x="503936" y="416102"/>
                  </a:lnTo>
                  <a:lnTo>
                    <a:pt x="524382" y="416102"/>
                  </a:lnTo>
                  <a:lnTo>
                    <a:pt x="524382" y="401446"/>
                  </a:lnTo>
                </a:path>
                <a:path w="718185" h="721359">
                  <a:moveTo>
                    <a:pt x="626999" y="401446"/>
                  </a:moveTo>
                  <a:lnTo>
                    <a:pt x="626999" y="392658"/>
                  </a:lnTo>
                  <a:lnTo>
                    <a:pt x="603503" y="392658"/>
                  </a:lnTo>
                  <a:lnTo>
                    <a:pt x="603503" y="416102"/>
                  </a:lnTo>
                  <a:lnTo>
                    <a:pt x="626999" y="416102"/>
                  </a:lnTo>
                  <a:lnTo>
                    <a:pt x="626999" y="401446"/>
                  </a:lnTo>
                </a:path>
                <a:path w="718185" h="721359">
                  <a:moveTo>
                    <a:pt x="524382" y="504012"/>
                  </a:moveTo>
                  <a:lnTo>
                    <a:pt x="524382" y="495223"/>
                  </a:lnTo>
                  <a:lnTo>
                    <a:pt x="503936" y="495223"/>
                  </a:lnTo>
                  <a:lnTo>
                    <a:pt x="503936" y="518655"/>
                  </a:lnTo>
                  <a:lnTo>
                    <a:pt x="524382" y="518655"/>
                  </a:lnTo>
                  <a:lnTo>
                    <a:pt x="524382" y="504012"/>
                  </a:lnTo>
                </a:path>
                <a:path w="718185" h="721359">
                  <a:moveTo>
                    <a:pt x="626999" y="504012"/>
                  </a:moveTo>
                  <a:lnTo>
                    <a:pt x="626999" y="495223"/>
                  </a:lnTo>
                  <a:lnTo>
                    <a:pt x="603503" y="495223"/>
                  </a:lnTo>
                  <a:lnTo>
                    <a:pt x="603503" y="518655"/>
                  </a:lnTo>
                  <a:lnTo>
                    <a:pt x="626999" y="518655"/>
                  </a:lnTo>
                  <a:lnTo>
                    <a:pt x="626999" y="504012"/>
                  </a:lnTo>
                </a:path>
                <a:path w="718185" h="721359">
                  <a:moveTo>
                    <a:pt x="524382" y="199262"/>
                  </a:moveTo>
                  <a:lnTo>
                    <a:pt x="524382" y="187540"/>
                  </a:lnTo>
                  <a:lnTo>
                    <a:pt x="503936" y="187540"/>
                  </a:lnTo>
                  <a:lnTo>
                    <a:pt x="503936" y="213906"/>
                  </a:lnTo>
                  <a:lnTo>
                    <a:pt x="524382" y="213906"/>
                  </a:lnTo>
                  <a:lnTo>
                    <a:pt x="524382" y="199262"/>
                  </a:lnTo>
                </a:path>
                <a:path w="718185" h="721359">
                  <a:moveTo>
                    <a:pt x="626999" y="199262"/>
                  </a:moveTo>
                  <a:lnTo>
                    <a:pt x="626999" y="187540"/>
                  </a:lnTo>
                  <a:lnTo>
                    <a:pt x="603503" y="187540"/>
                  </a:lnTo>
                  <a:lnTo>
                    <a:pt x="603503" y="213906"/>
                  </a:lnTo>
                  <a:lnTo>
                    <a:pt x="626999" y="213906"/>
                  </a:lnTo>
                  <a:lnTo>
                    <a:pt x="626999" y="199262"/>
                  </a:lnTo>
                </a:path>
                <a:path w="718185" h="721359">
                  <a:moveTo>
                    <a:pt x="114300" y="304749"/>
                  </a:moveTo>
                  <a:lnTo>
                    <a:pt x="114300" y="293027"/>
                  </a:lnTo>
                  <a:lnTo>
                    <a:pt x="90804" y="293027"/>
                  </a:lnTo>
                  <a:lnTo>
                    <a:pt x="90804" y="316471"/>
                  </a:lnTo>
                  <a:lnTo>
                    <a:pt x="114300" y="316471"/>
                  </a:lnTo>
                  <a:lnTo>
                    <a:pt x="114300" y="304749"/>
                  </a:lnTo>
                </a:path>
                <a:path w="718185" h="721359">
                  <a:moveTo>
                    <a:pt x="216788" y="304749"/>
                  </a:moveTo>
                  <a:lnTo>
                    <a:pt x="216788" y="293027"/>
                  </a:lnTo>
                  <a:lnTo>
                    <a:pt x="193420" y="293027"/>
                  </a:lnTo>
                  <a:lnTo>
                    <a:pt x="193420" y="316471"/>
                  </a:lnTo>
                  <a:lnTo>
                    <a:pt x="216788" y="316471"/>
                  </a:lnTo>
                  <a:lnTo>
                    <a:pt x="216788" y="304749"/>
                  </a:lnTo>
                </a:path>
                <a:path w="718185" h="721359">
                  <a:moveTo>
                    <a:pt x="114300" y="512800"/>
                  </a:moveTo>
                  <a:lnTo>
                    <a:pt x="114300" y="501078"/>
                  </a:lnTo>
                  <a:lnTo>
                    <a:pt x="90804" y="501078"/>
                  </a:lnTo>
                  <a:lnTo>
                    <a:pt x="90804" y="524522"/>
                  </a:lnTo>
                  <a:lnTo>
                    <a:pt x="114300" y="524522"/>
                  </a:lnTo>
                  <a:lnTo>
                    <a:pt x="114300" y="512800"/>
                  </a:lnTo>
                </a:path>
                <a:path w="718185" h="721359">
                  <a:moveTo>
                    <a:pt x="216788" y="512800"/>
                  </a:moveTo>
                  <a:lnTo>
                    <a:pt x="216788" y="501078"/>
                  </a:lnTo>
                  <a:lnTo>
                    <a:pt x="193420" y="501078"/>
                  </a:lnTo>
                  <a:lnTo>
                    <a:pt x="193420" y="524522"/>
                  </a:lnTo>
                  <a:lnTo>
                    <a:pt x="216788" y="524522"/>
                  </a:lnTo>
                  <a:lnTo>
                    <a:pt x="216788" y="512800"/>
                  </a:lnTo>
                </a:path>
                <a:path w="718185" h="721359">
                  <a:moveTo>
                    <a:pt x="114300" y="410235"/>
                  </a:moveTo>
                  <a:lnTo>
                    <a:pt x="114300" y="395592"/>
                  </a:lnTo>
                  <a:lnTo>
                    <a:pt x="90804" y="395592"/>
                  </a:lnTo>
                  <a:lnTo>
                    <a:pt x="90804" y="421957"/>
                  </a:lnTo>
                  <a:lnTo>
                    <a:pt x="114300" y="421957"/>
                  </a:lnTo>
                  <a:lnTo>
                    <a:pt x="114300" y="410235"/>
                  </a:lnTo>
                </a:path>
                <a:path w="718185" h="721359">
                  <a:moveTo>
                    <a:pt x="216788" y="410235"/>
                  </a:moveTo>
                  <a:lnTo>
                    <a:pt x="216788" y="395592"/>
                  </a:lnTo>
                  <a:lnTo>
                    <a:pt x="193420" y="395592"/>
                  </a:lnTo>
                  <a:lnTo>
                    <a:pt x="193420" y="421957"/>
                  </a:lnTo>
                  <a:lnTo>
                    <a:pt x="216788" y="421957"/>
                  </a:lnTo>
                  <a:lnTo>
                    <a:pt x="216788" y="410235"/>
                  </a:lnTo>
                </a:path>
              </a:pathLst>
            </a:custGeom>
            <a:ln w="19812">
              <a:solidFill>
                <a:srgbClr val="0078D3"/>
              </a:solidFill>
            </a:ln>
          </p:spPr>
          <p:txBody>
            <a:bodyPr wrap="square" lIns="0" tIns="0" rIns="0" bIns="0" rtlCol="0"/>
            <a:lstStyle/>
            <a:p>
              <a:endParaRPr/>
            </a:p>
          </p:txBody>
        </p:sp>
        <p:pic>
          <p:nvPicPr>
            <p:cNvPr id="36" name="object 36"/>
            <p:cNvPicPr/>
            <p:nvPr/>
          </p:nvPicPr>
          <p:blipFill>
            <a:blip r:embed="rId8" cstate="print"/>
            <a:stretch>
              <a:fillRect/>
            </a:stretch>
          </p:blipFill>
          <p:spPr>
            <a:xfrm>
              <a:off x="1827868" y="2461260"/>
              <a:ext cx="570314" cy="641603"/>
            </a:xfrm>
            <a:prstGeom prst="rect">
              <a:avLst/>
            </a:prstGeom>
          </p:spPr>
        </p:pic>
      </p:grpSp>
      <p:sp>
        <p:nvSpPr>
          <p:cNvPr id="37" name="object 37"/>
          <p:cNvSpPr txBox="1"/>
          <p:nvPr/>
        </p:nvSpPr>
        <p:spPr>
          <a:xfrm>
            <a:off x="8686545" y="3401059"/>
            <a:ext cx="2483485" cy="160083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3"/>
                </a:solidFill>
                <a:latin typeface="Segoe UI Semibold"/>
                <a:cs typeface="Segoe UI Semibold"/>
              </a:rPr>
              <a:t>Access</a:t>
            </a:r>
            <a:r>
              <a:rPr sz="1800" spc="-35" dirty="0">
                <a:solidFill>
                  <a:srgbClr val="0078D3"/>
                </a:solidFill>
                <a:latin typeface="Segoe UI Semibold"/>
                <a:cs typeface="Segoe UI Semibold"/>
              </a:rPr>
              <a:t> </a:t>
            </a:r>
            <a:r>
              <a:rPr sz="1800" spc="-5" dirty="0">
                <a:solidFill>
                  <a:srgbClr val="0078D3"/>
                </a:solidFill>
                <a:latin typeface="Segoe UI Semibold"/>
                <a:cs typeface="Segoe UI Semibold"/>
              </a:rPr>
              <a:t>to/from</a:t>
            </a:r>
            <a:r>
              <a:rPr sz="1800" spc="-25" dirty="0">
                <a:solidFill>
                  <a:srgbClr val="0078D3"/>
                </a:solidFill>
                <a:latin typeface="Segoe UI Semibold"/>
                <a:cs typeface="Segoe UI Semibold"/>
              </a:rPr>
              <a:t> </a:t>
            </a:r>
            <a:r>
              <a:rPr sz="1800" spc="-5" dirty="0">
                <a:solidFill>
                  <a:srgbClr val="0078D3"/>
                </a:solidFill>
                <a:latin typeface="Segoe UI Semibold"/>
                <a:cs typeface="Segoe UI Semibold"/>
              </a:rPr>
              <a:t>Internet</a:t>
            </a:r>
            <a:endParaRPr sz="1800">
              <a:latin typeface="Segoe UI Semibold"/>
              <a:cs typeface="Segoe UI Semibold"/>
            </a:endParaRPr>
          </a:p>
          <a:p>
            <a:pPr marL="12700">
              <a:lnSpc>
                <a:spcPct val="100000"/>
              </a:lnSpc>
              <a:spcBef>
                <a:spcPts val="1215"/>
              </a:spcBef>
            </a:pPr>
            <a:r>
              <a:rPr sz="1400" dirty="0">
                <a:latin typeface="Segoe UI"/>
                <a:cs typeface="Segoe UI"/>
              </a:rPr>
              <a:t>DDoS</a:t>
            </a:r>
            <a:r>
              <a:rPr sz="1400" spc="-25" dirty="0">
                <a:latin typeface="Segoe UI"/>
                <a:cs typeface="Segoe UI"/>
              </a:rPr>
              <a:t> </a:t>
            </a:r>
            <a:r>
              <a:rPr sz="1400" spc="-5" dirty="0">
                <a:latin typeface="Segoe UI"/>
                <a:cs typeface="Segoe UI"/>
              </a:rPr>
              <a:t>protection</a:t>
            </a:r>
            <a:endParaRPr sz="1400">
              <a:latin typeface="Segoe UI"/>
              <a:cs typeface="Segoe UI"/>
            </a:endParaRPr>
          </a:p>
          <a:p>
            <a:pPr marL="12700" marR="579120">
              <a:lnSpc>
                <a:spcPct val="145700"/>
              </a:lnSpc>
            </a:pPr>
            <a:r>
              <a:rPr sz="1400" spc="-15" dirty="0">
                <a:latin typeface="Segoe UI"/>
                <a:cs typeface="Segoe UI"/>
              </a:rPr>
              <a:t>Web</a:t>
            </a:r>
            <a:r>
              <a:rPr sz="1400" spc="-25" dirty="0">
                <a:latin typeface="Segoe UI"/>
                <a:cs typeface="Segoe UI"/>
              </a:rPr>
              <a:t> </a:t>
            </a:r>
            <a:r>
              <a:rPr sz="1400" dirty="0">
                <a:latin typeface="Segoe UI"/>
                <a:cs typeface="Segoe UI"/>
              </a:rPr>
              <a:t>application</a:t>
            </a:r>
            <a:r>
              <a:rPr sz="1400" spc="-55" dirty="0">
                <a:latin typeface="Segoe UI"/>
                <a:cs typeface="Segoe UI"/>
              </a:rPr>
              <a:t> </a:t>
            </a:r>
            <a:r>
              <a:rPr sz="1400" spc="-5" dirty="0">
                <a:latin typeface="Segoe UI"/>
                <a:cs typeface="Segoe UI"/>
              </a:rPr>
              <a:t>firewall </a:t>
            </a:r>
            <a:r>
              <a:rPr sz="1400" spc="-370" dirty="0">
                <a:latin typeface="Segoe UI"/>
                <a:cs typeface="Segoe UI"/>
              </a:rPr>
              <a:t> </a:t>
            </a:r>
            <a:r>
              <a:rPr sz="1400" spc="-10" dirty="0">
                <a:latin typeface="Segoe UI"/>
                <a:cs typeface="Segoe UI"/>
              </a:rPr>
              <a:t>Azure</a:t>
            </a:r>
            <a:r>
              <a:rPr sz="1400" dirty="0">
                <a:latin typeface="Segoe UI"/>
                <a:cs typeface="Segoe UI"/>
              </a:rPr>
              <a:t> </a:t>
            </a:r>
            <a:r>
              <a:rPr sz="1400" spc="-5" dirty="0">
                <a:latin typeface="Segoe UI"/>
                <a:cs typeface="Segoe UI"/>
              </a:rPr>
              <a:t>Firewall</a:t>
            </a:r>
            <a:endParaRPr sz="1400">
              <a:latin typeface="Segoe UI"/>
              <a:cs typeface="Segoe UI"/>
            </a:endParaRPr>
          </a:p>
          <a:p>
            <a:pPr marL="12700">
              <a:lnSpc>
                <a:spcPct val="100000"/>
              </a:lnSpc>
              <a:spcBef>
                <a:spcPts val="770"/>
              </a:spcBef>
            </a:pPr>
            <a:r>
              <a:rPr sz="1400" dirty="0">
                <a:latin typeface="Segoe UI"/>
                <a:cs typeface="Segoe UI"/>
              </a:rPr>
              <a:t>Network</a:t>
            </a:r>
            <a:r>
              <a:rPr sz="1400" spc="-20" dirty="0">
                <a:latin typeface="Segoe UI"/>
                <a:cs typeface="Segoe UI"/>
              </a:rPr>
              <a:t> </a:t>
            </a:r>
            <a:r>
              <a:rPr sz="1400" spc="5" dirty="0">
                <a:latin typeface="Segoe UI"/>
                <a:cs typeface="Segoe UI"/>
              </a:rPr>
              <a:t>virtual</a:t>
            </a:r>
            <a:r>
              <a:rPr sz="1400" spc="-30" dirty="0">
                <a:latin typeface="Segoe UI"/>
                <a:cs typeface="Segoe UI"/>
              </a:rPr>
              <a:t> </a:t>
            </a:r>
            <a:r>
              <a:rPr sz="1400" spc="-5" dirty="0">
                <a:latin typeface="Segoe UI"/>
                <a:cs typeface="Segoe UI"/>
              </a:rPr>
              <a:t>appliances</a:t>
            </a:r>
            <a:endParaRPr sz="1400">
              <a:latin typeface="Segoe UI"/>
              <a:cs typeface="Segoe UI"/>
            </a:endParaRPr>
          </a:p>
        </p:txBody>
      </p:sp>
      <p:sp>
        <p:nvSpPr>
          <p:cNvPr id="38" name="object 38"/>
          <p:cNvSpPr txBox="1"/>
          <p:nvPr/>
        </p:nvSpPr>
        <p:spPr>
          <a:xfrm>
            <a:off x="1923033" y="5135117"/>
            <a:ext cx="2729865" cy="128968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3"/>
                </a:solidFill>
                <a:latin typeface="Segoe UI Semibold"/>
                <a:cs typeface="Segoe UI Semibold"/>
              </a:rPr>
              <a:t>Access</a:t>
            </a:r>
            <a:r>
              <a:rPr sz="1800" spc="-40" dirty="0">
                <a:solidFill>
                  <a:srgbClr val="0078D3"/>
                </a:solidFill>
                <a:latin typeface="Segoe UI Semibold"/>
                <a:cs typeface="Segoe UI Semibold"/>
              </a:rPr>
              <a:t> </a:t>
            </a:r>
            <a:r>
              <a:rPr sz="1800" spc="-10" dirty="0">
                <a:solidFill>
                  <a:srgbClr val="0078D3"/>
                </a:solidFill>
                <a:latin typeface="Segoe UI Semibold"/>
                <a:cs typeface="Segoe UI Semibold"/>
              </a:rPr>
              <a:t>private</a:t>
            </a:r>
            <a:r>
              <a:rPr sz="1800" spc="-25" dirty="0">
                <a:solidFill>
                  <a:srgbClr val="0078D3"/>
                </a:solidFill>
                <a:latin typeface="Segoe UI Semibold"/>
                <a:cs typeface="Segoe UI Semibold"/>
              </a:rPr>
              <a:t> </a:t>
            </a:r>
            <a:r>
              <a:rPr sz="1800" spc="-5" dirty="0">
                <a:solidFill>
                  <a:srgbClr val="0078D3"/>
                </a:solidFill>
                <a:latin typeface="Segoe UI Semibold"/>
                <a:cs typeface="Segoe UI Semibold"/>
              </a:rPr>
              <a:t>traffic</a:t>
            </a:r>
            <a:endParaRPr sz="1800">
              <a:latin typeface="Segoe UI Semibold"/>
              <a:cs typeface="Segoe UI Semibold"/>
            </a:endParaRPr>
          </a:p>
          <a:p>
            <a:pPr marL="12700" marR="5080">
              <a:lnSpc>
                <a:spcPct val="145800"/>
              </a:lnSpc>
              <a:spcBef>
                <a:spcPts val="445"/>
              </a:spcBef>
            </a:pPr>
            <a:r>
              <a:rPr sz="1400" dirty="0">
                <a:latin typeface="Segoe UI"/>
                <a:cs typeface="Segoe UI"/>
              </a:rPr>
              <a:t>Network security </a:t>
            </a:r>
            <a:r>
              <a:rPr sz="1400" spc="-5" dirty="0">
                <a:latin typeface="Segoe UI"/>
                <a:cs typeface="Segoe UI"/>
              </a:rPr>
              <a:t>groups </a:t>
            </a:r>
            <a:r>
              <a:rPr sz="1400" dirty="0">
                <a:latin typeface="Segoe UI"/>
                <a:cs typeface="Segoe UI"/>
              </a:rPr>
              <a:t>(NSGs) </a:t>
            </a:r>
            <a:r>
              <a:rPr sz="1400" spc="5" dirty="0">
                <a:latin typeface="Segoe UI"/>
                <a:cs typeface="Segoe UI"/>
              </a:rPr>
              <a:t> </a:t>
            </a:r>
            <a:r>
              <a:rPr sz="1400" spc="-5" dirty="0">
                <a:latin typeface="Segoe UI"/>
                <a:cs typeface="Segoe UI"/>
              </a:rPr>
              <a:t>Application </a:t>
            </a:r>
            <a:r>
              <a:rPr sz="1400" dirty="0">
                <a:latin typeface="Segoe UI"/>
                <a:cs typeface="Segoe UI"/>
              </a:rPr>
              <a:t>security </a:t>
            </a:r>
            <a:r>
              <a:rPr sz="1400" spc="-5" dirty="0">
                <a:latin typeface="Segoe UI"/>
                <a:cs typeface="Segoe UI"/>
              </a:rPr>
              <a:t>groups (ASGs) </a:t>
            </a:r>
            <a:r>
              <a:rPr sz="1400" spc="-370" dirty="0">
                <a:latin typeface="Segoe UI"/>
                <a:cs typeface="Segoe UI"/>
              </a:rPr>
              <a:t> </a:t>
            </a:r>
            <a:r>
              <a:rPr sz="1400" dirty="0">
                <a:latin typeface="Segoe UI"/>
                <a:cs typeface="Segoe UI"/>
              </a:rPr>
              <a:t>User-defined</a:t>
            </a:r>
            <a:r>
              <a:rPr sz="1400" spc="-5" dirty="0">
                <a:latin typeface="Segoe UI"/>
                <a:cs typeface="Segoe UI"/>
              </a:rPr>
              <a:t> routes (UDRs)</a:t>
            </a:r>
            <a:endParaRPr sz="1400">
              <a:latin typeface="Segoe UI"/>
              <a:cs typeface="Segoe UI"/>
            </a:endParaRPr>
          </a:p>
        </p:txBody>
      </p:sp>
      <p:grpSp>
        <p:nvGrpSpPr>
          <p:cNvPr id="39" name="object 39"/>
          <p:cNvGrpSpPr/>
          <p:nvPr/>
        </p:nvGrpSpPr>
        <p:grpSpPr>
          <a:xfrm>
            <a:off x="10611611" y="2520695"/>
            <a:ext cx="706120" cy="605155"/>
            <a:chOff x="10611611" y="2520695"/>
            <a:chExt cx="706120" cy="605155"/>
          </a:xfrm>
        </p:grpSpPr>
        <p:sp>
          <p:nvSpPr>
            <p:cNvPr id="40" name="object 40"/>
            <p:cNvSpPr/>
            <p:nvPr/>
          </p:nvSpPr>
          <p:spPr>
            <a:xfrm>
              <a:off x="10788522" y="2684779"/>
              <a:ext cx="351790" cy="431165"/>
            </a:xfrm>
            <a:custGeom>
              <a:avLst/>
              <a:gdLst/>
              <a:ahLst/>
              <a:cxnLst/>
              <a:rect l="l" t="t" r="r" b="b"/>
              <a:pathLst>
                <a:path w="351790" h="431164">
                  <a:moveTo>
                    <a:pt x="302641" y="126619"/>
                  </a:moveTo>
                  <a:lnTo>
                    <a:pt x="292657" y="77634"/>
                  </a:lnTo>
                  <a:lnTo>
                    <a:pt x="265541" y="37353"/>
                  </a:lnTo>
                  <a:lnTo>
                    <a:pt x="225542" y="10050"/>
                  </a:lnTo>
                  <a:lnTo>
                    <a:pt x="176910" y="0"/>
                  </a:lnTo>
                  <a:lnTo>
                    <a:pt x="127402" y="10050"/>
                  </a:lnTo>
                  <a:lnTo>
                    <a:pt x="87455" y="37353"/>
                  </a:lnTo>
                  <a:lnTo>
                    <a:pt x="60771" y="77634"/>
                  </a:lnTo>
                  <a:lnTo>
                    <a:pt x="51053" y="126619"/>
                  </a:lnTo>
                  <a:lnTo>
                    <a:pt x="60771" y="175529"/>
                  </a:lnTo>
                  <a:lnTo>
                    <a:pt x="87455" y="215773"/>
                  </a:lnTo>
                  <a:lnTo>
                    <a:pt x="127402" y="243062"/>
                  </a:lnTo>
                  <a:lnTo>
                    <a:pt x="176910" y="253111"/>
                  </a:lnTo>
                  <a:lnTo>
                    <a:pt x="225542" y="243062"/>
                  </a:lnTo>
                  <a:lnTo>
                    <a:pt x="265541" y="215773"/>
                  </a:lnTo>
                  <a:lnTo>
                    <a:pt x="292657" y="175529"/>
                  </a:lnTo>
                  <a:lnTo>
                    <a:pt x="302641" y="126619"/>
                  </a:lnTo>
                  <a:close/>
                </a:path>
                <a:path w="351790" h="431164">
                  <a:moveTo>
                    <a:pt x="0" y="431038"/>
                  </a:moveTo>
                  <a:lnTo>
                    <a:pt x="6278" y="384353"/>
                  </a:lnTo>
                  <a:lnTo>
                    <a:pt x="24021" y="342335"/>
                  </a:lnTo>
                  <a:lnTo>
                    <a:pt x="51593" y="306689"/>
                  </a:lnTo>
                  <a:lnTo>
                    <a:pt x="87357" y="279117"/>
                  </a:lnTo>
                  <a:lnTo>
                    <a:pt x="129675" y="261325"/>
                  </a:lnTo>
                  <a:lnTo>
                    <a:pt x="176910" y="255016"/>
                  </a:lnTo>
                  <a:lnTo>
                    <a:pt x="223290" y="261325"/>
                  </a:lnTo>
                  <a:lnTo>
                    <a:pt x="265034" y="279117"/>
                  </a:lnTo>
                  <a:lnTo>
                    <a:pt x="300450" y="306689"/>
                  </a:lnTo>
                  <a:lnTo>
                    <a:pt x="327843" y="342335"/>
                  </a:lnTo>
                  <a:lnTo>
                    <a:pt x="345521" y="384353"/>
                  </a:lnTo>
                  <a:lnTo>
                    <a:pt x="351790" y="431038"/>
                  </a:lnTo>
                </a:path>
              </a:pathLst>
            </a:custGeom>
            <a:ln w="19812">
              <a:solidFill>
                <a:srgbClr val="0078D3"/>
              </a:solidFill>
            </a:ln>
          </p:spPr>
          <p:txBody>
            <a:bodyPr wrap="square" lIns="0" tIns="0" rIns="0" bIns="0" rtlCol="0"/>
            <a:lstStyle/>
            <a:p>
              <a:endParaRPr/>
            </a:p>
          </p:txBody>
        </p:sp>
        <p:pic>
          <p:nvPicPr>
            <p:cNvPr id="41" name="object 41"/>
            <p:cNvPicPr/>
            <p:nvPr/>
          </p:nvPicPr>
          <p:blipFill>
            <a:blip r:embed="rId9" cstate="print"/>
            <a:stretch>
              <a:fillRect/>
            </a:stretch>
          </p:blipFill>
          <p:spPr>
            <a:xfrm>
              <a:off x="11079352" y="2520695"/>
              <a:ext cx="237871" cy="288670"/>
            </a:xfrm>
            <a:prstGeom prst="rect">
              <a:avLst/>
            </a:prstGeom>
          </p:spPr>
        </p:pic>
        <p:pic>
          <p:nvPicPr>
            <p:cNvPr id="42" name="object 42"/>
            <p:cNvPicPr/>
            <p:nvPr/>
          </p:nvPicPr>
          <p:blipFill>
            <a:blip r:embed="rId10" cstate="print"/>
            <a:stretch>
              <a:fillRect/>
            </a:stretch>
          </p:blipFill>
          <p:spPr>
            <a:xfrm>
              <a:off x="10611611" y="2520695"/>
              <a:ext cx="239902" cy="288670"/>
            </a:xfrm>
            <a:prstGeom prst="rect">
              <a:avLst/>
            </a:prstGeom>
          </p:spPr>
        </p:pic>
      </p:grpSp>
      <p:sp>
        <p:nvSpPr>
          <p:cNvPr id="43" name="object 43"/>
          <p:cNvSpPr txBox="1"/>
          <p:nvPr/>
        </p:nvSpPr>
        <p:spPr>
          <a:xfrm>
            <a:off x="7162927" y="3225165"/>
            <a:ext cx="65278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Semibold"/>
                <a:cs typeface="Segoe UI Semibold"/>
              </a:rPr>
              <a:t>Front</a:t>
            </a:r>
            <a:r>
              <a:rPr sz="1200" dirty="0">
                <a:latin typeface="Segoe UI Semibold"/>
                <a:cs typeface="Segoe UI Semibold"/>
              </a:rPr>
              <a:t>End</a:t>
            </a:r>
            <a:endParaRPr sz="1200">
              <a:latin typeface="Segoe UI Semibold"/>
              <a:cs typeface="Segoe UI Semibold"/>
            </a:endParaRPr>
          </a:p>
        </p:txBody>
      </p:sp>
      <p:sp>
        <p:nvSpPr>
          <p:cNvPr id="44" name="object 44"/>
          <p:cNvSpPr txBox="1"/>
          <p:nvPr/>
        </p:nvSpPr>
        <p:spPr>
          <a:xfrm>
            <a:off x="6333490" y="3225165"/>
            <a:ext cx="58928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Segoe UI Semibold"/>
                <a:cs typeface="Segoe UI Semibold"/>
              </a:rPr>
              <a:t>Mid-tier</a:t>
            </a:r>
            <a:endParaRPr sz="1200">
              <a:latin typeface="Segoe UI Semibold"/>
              <a:cs typeface="Segoe UI Semibold"/>
            </a:endParaRPr>
          </a:p>
        </p:txBody>
      </p:sp>
      <p:sp>
        <p:nvSpPr>
          <p:cNvPr id="45" name="object 45"/>
          <p:cNvSpPr txBox="1"/>
          <p:nvPr/>
        </p:nvSpPr>
        <p:spPr>
          <a:xfrm>
            <a:off x="5466334" y="3225165"/>
            <a:ext cx="60706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Semibold"/>
                <a:cs typeface="Segoe UI Semibold"/>
              </a:rPr>
              <a:t>B</a:t>
            </a:r>
            <a:r>
              <a:rPr sz="1200" dirty="0">
                <a:latin typeface="Segoe UI Semibold"/>
                <a:cs typeface="Segoe UI Semibold"/>
              </a:rPr>
              <a:t>ac</a:t>
            </a:r>
            <a:r>
              <a:rPr sz="1200" spc="-10" dirty="0">
                <a:latin typeface="Segoe UI Semibold"/>
                <a:cs typeface="Segoe UI Semibold"/>
              </a:rPr>
              <a:t>k</a:t>
            </a:r>
            <a:r>
              <a:rPr sz="1200" dirty="0">
                <a:latin typeface="Segoe UI Semibold"/>
                <a:cs typeface="Segoe UI Semibold"/>
              </a:rPr>
              <a:t>End</a:t>
            </a:r>
            <a:endParaRPr sz="1200">
              <a:latin typeface="Segoe UI Semibold"/>
              <a:cs typeface="Segoe UI Semibold"/>
            </a:endParaRPr>
          </a:p>
        </p:txBody>
      </p:sp>
      <p:grpSp>
        <p:nvGrpSpPr>
          <p:cNvPr id="46" name="object 46"/>
          <p:cNvGrpSpPr/>
          <p:nvPr/>
        </p:nvGrpSpPr>
        <p:grpSpPr>
          <a:xfrm>
            <a:off x="0" y="0"/>
            <a:ext cx="12192000" cy="287020"/>
            <a:chOff x="0" y="0"/>
            <a:chExt cx="12192000" cy="287020"/>
          </a:xfrm>
        </p:grpSpPr>
        <p:sp>
          <p:nvSpPr>
            <p:cNvPr id="47" name="object 47"/>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48" name="object 48"/>
            <p:cNvPicPr/>
            <p:nvPr/>
          </p:nvPicPr>
          <p:blipFill>
            <a:blip r:embed="rId11" cstate="print"/>
            <a:stretch>
              <a:fillRect/>
            </a:stretch>
          </p:blipFill>
          <p:spPr>
            <a:xfrm>
              <a:off x="189649" y="89281"/>
              <a:ext cx="4280242" cy="123317"/>
            </a:xfrm>
            <a:prstGeom prst="rect">
              <a:avLst/>
            </a:prstGeom>
          </p:spPr>
        </p:pic>
      </p:grpSp>
    </p:spTree>
    <p:extLst>
      <p:ext uri="{BB962C8B-B14F-4D97-AF65-F5344CB8AC3E}">
        <p14:creationId xmlns:p14="http://schemas.microsoft.com/office/powerpoint/2010/main" val="25449506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1106551"/>
            <a:ext cx="5471795" cy="157861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3"/>
                </a:solidFill>
                <a:latin typeface="Segoe UI Semibold"/>
                <a:cs typeface="Segoe UI Semibold"/>
              </a:rPr>
              <a:t>Overview</a:t>
            </a:r>
            <a:endParaRPr sz="1800">
              <a:latin typeface="Segoe UI Semibold"/>
              <a:cs typeface="Segoe UI Semibold"/>
            </a:endParaRPr>
          </a:p>
          <a:p>
            <a:pPr marL="12700" marR="537845">
              <a:lnSpc>
                <a:spcPct val="110000"/>
              </a:lnSpc>
              <a:spcBef>
                <a:spcPts val="1015"/>
              </a:spcBef>
            </a:pPr>
            <a:r>
              <a:rPr sz="1600" spc="-5" dirty="0">
                <a:latin typeface="Segoe UI"/>
                <a:cs typeface="Segoe UI"/>
              </a:rPr>
              <a:t>By</a:t>
            </a:r>
            <a:r>
              <a:rPr sz="1600" spc="-10" dirty="0">
                <a:latin typeface="Segoe UI"/>
                <a:cs typeface="Segoe UI"/>
              </a:rPr>
              <a:t> </a:t>
            </a:r>
            <a:r>
              <a:rPr sz="1600" spc="-5" dirty="0">
                <a:latin typeface="Segoe UI"/>
                <a:cs typeface="Segoe UI"/>
              </a:rPr>
              <a:t>default,</a:t>
            </a:r>
            <a:r>
              <a:rPr sz="1600" spc="-10" dirty="0">
                <a:latin typeface="Segoe UI"/>
                <a:cs typeface="Segoe UI"/>
              </a:rPr>
              <a:t> </a:t>
            </a:r>
            <a:r>
              <a:rPr sz="1600" spc="-5" dirty="0">
                <a:latin typeface="Segoe UI"/>
                <a:cs typeface="Segoe UI"/>
              </a:rPr>
              <a:t>all</a:t>
            </a:r>
            <a:r>
              <a:rPr sz="1600" dirty="0">
                <a:latin typeface="Segoe UI"/>
                <a:cs typeface="Segoe UI"/>
              </a:rPr>
              <a:t> </a:t>
            </a:r>
            <a:r>
              <a:rPr sz="1600" spc="-5" dirty="0">
                <a:latin typeface="Segoe UI"/>
                <a:cs typeface="Segoe UI"/>
              </a:rPr>
              <a:t>access</a:t>
            </a:r>
            <a:r>
              <a:rPr sz="1600" spc="-10" dirty="0">
                <a:latin typeface="Segoe UI"/>
                <a:cs typeface="Segoe UI"/>
              </a:rPr>
              <a:t> to</a:t>
            </a:r>
            <a:r>
              <a:rPr sz="1600" spc="5" dirty="0">
                <a:latin typeface="Segoe UI"/>
                <a:cs typeface="Segoe UI"/>
              </a:rPr>
              <a:t> </a:t>
            </a:r>
            <a:r>
              <a:rPr sz="1600" spc="-10" dirty="0">
                <a:latin typeface="Segoe UI"/>
                <a:cs typeface="Segoe UI"/>
              </a:rPr>
              <a:t>your</a:t>
            </a:r>
            <a:r>
              <a:rPr sz="1600" spc="10" dirty="0">
                <a:latin typeface="Segoe UI"/>
                <a:cs typeface="Segoe UI"/>
              </a:rPr>
              <a:t> </a:t>
            </a:r>
            <a:r>
              <a:rPr sz="1600" spc="-10" dirty="0">
                <a:latin typeface="Segoe UI"/>
                <a:cs typeface="Segoe UI"/>
              </a:rPr>
              <a:t>Azure</a:t>
            </a:r>
            <a:r>
              <a:rPr sz="1600" spc="10" dirty="0">
                <a:latin typeface="Segoe UI"/>
                <a:cs typeface="Segoe UI"/>
              </a:rPr>
              <a:t> </a:t>
            </a:r>
            <a:r>
              <a:rPr sz="1600" spc="-10" dirty="0">
                <a:latin typeface="Segoe UI"/>
                <a:cs typeface="Segoe UI"/>
              </a:rPr>
              <a:t>Synapse</a:t>
            </a:r>
            <a:r>
              <a:rPr sz="1600" spc="5" dirty="0">
                <a:latin typeface="Segoe UI"/>
                <a:cs typeface="Segoe UI"/>
              </a:rPr>
              <a:t> </a:t>
            </a:r>
            <a:r>
              <a:rPr sz="1600" spc="-5" dirty="0">
                <a:latin typeface="Segoe UI"/>
                <a:cs typeface="Segoe UI"/>
              </a:rPr>
              <a:t>Analytics</a:t>
            </a:r>
            <a:r>
              <a:rPr sz="1600" spc="20" dirty="0">
                <a:latin typeface="Segoe UI"/>
                <a:cs typeface="Segoe UI"/>
              </a:rPr>
              <a:t> </a:t>
            </a:r>
            <a:r>
              <a:rPr sz="1600" spc="-10" dirty="0">
                <a:latin typeface="Segoe UI"/>
                <a:cs typeface="Segoe UI"/>
              </a:rPr>
              <a:t>is </a:t>
            </a:r>
            <a:r>
              <a:rPr sz="1600" spc="-425" dirty="0">
                <a:latin typeface="Segoe UI"/>
                <a:cs typeface="Segoe UI"/>
              </a:rPr>
              <a:t> </a:t>
            </a:r>
            <a:r>
              <a:rPr sz="1600" spc="-10" dirty="0">
                <a:latin typeface="Segoe UI"/>
                <a:cs typeface="Segoe UI"/>
              </a:rPr>
              <a:t>blocked</a:t>
            </a:r>
            <a:r>
              <a:rPr sz="1600" spc="5" dirty="0">
                <a:latin typeface="Segoe UI"/>
                <a:cs typeface="Segoe UI"/>
              </a:rPr>
              <a:t> </a:t>
            </a:r>
            <a:r>
              <a:rPr sz="1600" spc="-5" dirty="0">
                <a:latin typeface="Segoe UI"/>
                <a:cs typeface="Segoe UI"/>
              </a:rPr>
              <a:t>by</a:t>
            </a:r>
            <a:r>
              <a:rPr sz="1600" spc="10" dirty="0">
                <a:latin typeface="Segoe UI"/>
                <a:cs typeface="Segoe UI"/>
              </a:rPr>
              <a:t> </a:t>
            </a:r>
            <a:r>
              <a:rPr sz="1600" spc="-5" dirty="0">
                <a:latin typeface="Segoe UI"/>
                <a:cs typeface="Segoe UI"/>
              </a:rPr>
              <a:t>the </a:t>
            </a:r>
            <a:r>
              <a:rPr sz="1600" spc="-10" dirty="0">
                <a:latin typeface="Segoe UI"/>
                <a:cs typeface="Segoe UI"/>
              </a:rPr>
              <a:t>firewall.</a:t>
            </a:r>
            <a:endParaRPr sz="1600">
              <a:latin typeface="Segoe UI"/>
              <a:cs typeface="Segoe UI"/>
            </a:endParaRPr>
          </a:p>
          <a:p>
            <a:pPr marL="12700" marR="5080">
              <a:lnSpc>
                <a:spcPct val="110000"/>
              </a:lnSpc>
              <a:spcBef>
                <a:spcPts val="600"/>
              </a:spcBef>
            </a:pPr>
            <a:r>
              <a:rPr sz="1600" spc="-10" dirty="0">
                <a:latin typeface="Segoe UI"/>
                <a:cs typeface="Segoe UI"/>
              </a:rPr>
              <a:t>Firewall</a:t>
            </a:r>
            <a:r>
              <a:rPr sz="1600" spc="30" dirty="0">
                <a:latin typeface="Segoe UI"/>
                <a:cs typeface="Segoe UI"/>
              </a:rPr>
              <a:t> </a:t>
            </a:r>
            <a:r>
              <a:rPr sz="1600" spc="-5" dirty="0">
                <a:latin typeface="Segoe UI"/>
                <a:cs typeface="Segoe UI"/>
              </a:rPr>
              <a:t>also</a:t>
            </a:r>
            <a:r>
              <a:rPr sz="1600" dirty="0">
                <a:latin typeface="Segoe UI"/>
                <a:cs typeface="Segoe UI"/>
              </a:rPr>
              <a:t> </a:t>
            </a:r>
            <a:r>
              <a:rPr sz="1600" spc="-5" dirty="0">
                <a:latin typeface="Segoe UI"/>
                <a:cs typeface="Segoe UI"/>
              </a:rPr>
              <a:t>manages </a:t>
            </a:r>
            <a:r>
              <a:rPr sz="1600" dirty="0">
                <a:latin typeface="Segoe UI"/>
                <a:cs typeface="Segoe UI"/>
              </a:rPr>
              <a:t>virtual </a:t>
            </a:r>
            <a:r>
              <a:rPr sz="1600" spc="-5" dirty="0">
                <a:latin typeface="Segoe UI"/>
                <a:cs typeface="Segoe UI"/>
              </a:rPr>
              <a:t>network</a:t>
            </a:r>
            <a:r>
              <a:rPr sz="1600" spc="20" dirty="0">
                <a:latin typeface="Segoe UI"/>
                <a:cs typeface="Segoe UI"/>
              </a:rPr>
              <a:t> </a:t>
            </a:r>
            <a:r>
              <a:rPr sz="1600" spc="-10" dirty="0">
                <a:latin typeface="Segoe UI"/>
                <a:cs typeface="Segoe UI"/>
              </a:rPr>
              <a:t>rules</a:t>
            </a:r>
            <a:r>
              <a:rPr sz="1600" spc="15" dirty="0">
                <a:latin typeface="Segoe UI"/>
                <a:cs typeface="Segoe UI"/>
              </a:rPr>
              <a:t> </a:t>
            </a:r>
            <a:r>
              <a:rPr sz="1600" spc="-5" dirty="0">
                <a:latin typeface="Segoe UI"/>
                <a:cs typeface="Segoe UI"/>
              </a:rPr>
              <a:t>that</a:t>
            </a:r>
            <a:r>
              <a:rPr sz="1600" spc="-10" dirty="0">
                <a:latin typeface="Segoe UI"/>
                <a:cs typeface="Segoe UI"/>
              </a:rPr>
              <a:t> </a:t>
            </a:r>
            <a:r>
              <a:rPr sz="1600" spc="-15" dirty="0">
                <a:latin typeface="Segoe UI"/>
                <a:cs typeface="Segoe UI"/>
              </a:rPr>
              <a:t>are</a:t>
            </a:r>
            <a:r>
              <a:rPr sz="1600" spc="10" dirty="0">
                <a:latin typeface="Segoe UI"/>
                <a:cs typeface="Segoe UI"/>
              </a:rPr>
              <a:t> </a:t>
            </a:r>
            <a:r>
              <a:rPr sz="1600" spc="-10" dirty="0">
                <a:latin typeface="Segoe UI"/>
                <a:cs typeface="Segoe UI"/>
              </a:rPr>
              <a:t>based</a:t>
            </a:r>
            <a:r>
              <a:rPr sz="1600" spc="10" dirty="0">
                <a:latin typeface="Segoe UI"/>
                <a:cs typeface="Segoe UI"/>
              </a:rPr>
              <a:t> </a:t>
            </a:r>
            <a:r>
              <a:rPr sz="1600" spc="-5" dirty="0">
                <a:latin typeface="Segoe UI"/>
                <a:cs typeface="Segoe UI"/>
              </a:rPr>
              <a:t>on </a:t>
            </a:r>
            <a:r>
              <a:rPr sz="1600" spc="-425" dirty="0">
                <a:latin typeface="Segoe UI"/>
                <a:cs typeface="Segoe UI"/>
              </a:rPr>
              <a:t> </a:t>
            </a:r>
            <a:r>
              <a:rPr sz="1600" dirty="0">
                <a:latin typeface="Segoe UI"/>
                <a:cs typeface="Segoe UI"/>
              </a:rPr>
              <a:t>virtual</a:t>
            </a:r>
            <a:r>
              <a:rPr sz="1600" spc="-10" dirty="0">
                <a:latin typeface="Segoe UI"/>
                <a:cs typeface="Segoe UI"/>
              </a:rPr>
              <a:t> </a:t>
            </a:r>
            <a:r>
              <a:rPr sz="1600" spc="-5" dirty="0">
                <a:latin typeface="Segoe UI"/>
                <a:cs typeface="Segoe UI"/>
              </a:rPr>
              <a:t>network</a:t>
            </a:r>
            <a:r>
              <a:rPr sz="1600" spc="10" dirty="0">
                <a:latin typeface="Segoe UI"/>
                <a:cs typeface="Segoe UI"/>
              </a:rPr>
              <a:t> </a:t>
            </a:r>
            <a:r>
              <a:rPr sz="1600" dirty="0">
                <a:latin typeface="Segoe UI"/>
                <a:cs typeface="Segoe UI"/>
              </a:rPr>
              <a:t>service</a:t>
            </a:r>
            <a:r>
              <a:rPr sz="1600" spc="15" dirty="0">
                <a:latin typeface="Segoe UI"/>
                <a:cs typeface="Segoe UI"/>
              </a:rPr>
              <a:t> </a:t>
            </a:r>
            <a:r>
              <a:rPr sz="1600" spc="-5" dirty="0">
                <a:latin typeface="Segoe UI"/>
                <a:cs typeface="Segoe UI"/>
              </a:rPr>
              <a:t>endpoints.</a:t>
            </a:r>
            <a:endParaRPr sz="1600">
              <a:latin typeface="Segoe UI"/>
              <a:cs typeface="Segoe UI"/>
            </a:endParaRPr>
          </a:p>
        </p:txBody>
      </p:sp>
      <p:sp>
        <p:nvSpPr>
          <p:cNvPr id="3" name="object 3"/>
          <p:cNvSpPr txBox="1"/>
          <p:nvPr/>
        </p:nvSpPr>
        <p:spPr>
          <a:xfrm>
            <a:off x="413715" y="3257550"/>
            <a:ext cx="4504055" cy="104330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8D3"/>
                </a:solidFill>
                <a:latin typeface="Segoe UI Semibold"/>
                <a:cs typeface="Segoe UI Semibold"/>
              </a:rPr>
              <a:t>Rules</a:t>
            </a:r>
            <a:endParaRPr sz="1800">
              <a:latin typeface="Segoe UI Semibold"/>
              <a:cs typeface="Segoe UI Semibold"/>
            </a:endParaRPr>
          </a:p>
          <a:p>
            <a:pPr marL="12700" marR="5080">
              <a:lnSpc>
                <a:spcPct val="141200"/>
              </a:lnSpc>
              <a:spcBef>
                <a:spcPts val="425"/>
              </a:spcBef>
            </a:pPr>
            <a:r>
              <a:rPr sz="1600" spc="-10" dirty="0">
                <a:latin typeface="Segoe UI"/>
                <a:cs typeface="Segoe UI"/>
              </a:rPr>
              <a:t>Allow</a:t>
            </a:r>
            <a:r>
              <a:rPr sz="1600" spc="10" dirty="0">
                <a:latin typeface="Segoe UI"/>
                <a:cs typeface="Segoe UI"/>
              </a:rPr>
              <a:t> </a:t>
            </a:r>
            <a:r>
              <a:rPr sz="1600" spc="-10" dirty="0">
                <a:latin typeface="Segoe UI"/>
                <a:cs typeface="Segoe UI"/>
              </a:rPr>
              <a:t>specific</a:t>
            </a:r>
            <a:r>
              <a:rPr sz="1600" spc="10" dirty="0">
                <a:latin typeface="Segoe UI"/>
                <a:cs typeface="Segoe UI"/>
              </a:rPr>
              <a:t> </a:t>
            </a:r>
            <a:r>
              <a:rPr sz="1600" spc="-5" dirty="0">
                <a:latin typeface="Segoe UI"/>
                <a:cs typeface="Segoe UI"/>
              </a:rPr>
              <a:t>or</a:t>
            </a:r>
            <a:r>
              <a:rPr sz="1600" spc="10" dirty="0">
                <a:latin typeface="Segoe UI"/>
                <a:cs typeface="Segoe UI"/>
              </a:rPr>
              <a:t> </a:t>
            </a:r>
            <a:r>
              <a:rPr sz="1600" spc="-5" dirty="0">
                <a:latin typeface="Segoe UI"/>
                <a:cs typeface="Segoe UI"/>
              </a:rPr>
              <a:t>range</a:t>
            </a:r>
            <a:r>
              <a:rPr sz="1600" spc="5" dirty="0">
                <a:latin typeface="Segoe UI"/>
                <a:cs typeface="Segoe UI"/>
              </a:rPr>
              <a:t> </a:t>
            </a:r>
            <a:r>
              <a:rPr sz="1600" spc="-15" dirty="0">
                <a:latin typeface="Segoe UI"/>
                <a:cs typeface="Segoe UI"/>
              </a:rPr>
              <a:t>of</a:t>
            </a:r>
            <a:r>
              <a:rPr sz="1600" spc="-5" dirty="0">
                <a:latin typeface="Segoe UI"/>
                <a:cs typeface="Segoe UI"/>
              </a:rPr>
              <a:t> </a:t>
            </a:r>
            <a:r>
              <a:rPr sz="1600" spc="-10" dirty="0">
                <a:latin typeface="Segoe UI"/>
                <a:cs typeface="Segoe UI"/>
              </a:rPr>
              <a:t>whitelisted</a:t>
            </a:r>
            <a:r>
              <a:rPr sz="1600" spc="-5" dirty="0">
                <a:latin typeface="Segoe UI"/>
                <a:cs typeface="Segoe UI"/>
              </a:rPr>
              <a:t> IP</a:t>
            </a:r>
            <a:r>
              <a:rPr sz="1600" spc="5" dirty="0">
                <a:latin typeface="Segoe UI"/>
                <a:cs typeface="Segoe UI"/>
              </a:rPr>
              <a:t> </a:t>
            </a:r>
            <a:r>
              <a:rPr sz="1600" spc="-10" dirty="0">
                <a:latin typeface="Segoe UI"/>
                <a:cs typeface="Segoe UI"/>
              </a:rPr>
              <a:t>addresses. </a:t>
            </a:r>
            <a:r>
              <a:rPr sz="1600" spc="-420" dirty="0">
                <a:latin typeface="Segoe UI"/>
                <a:cs typeface="Segoe UI"/>
              </a:rPr>
              <a:t> </a:t>
            </a:r>
            <a:r>
              <a:rPr sz="1600" spc="-10" dirty="0">
                <a:latin typeface="Segoe UI"/>
                <a:cs typeface="Segoe UI"/>
              </a:rPr>
              <a:t>Allow</a:t>
            </a:r>
            <a:r>
              <a:rPr sz="1600" spc="5" dirty="0">
                <a:latin typeface="Segoe UI"/>
                <a:cs typeface="Segoe UI"/>
              </a:rPr>
              <a:t> </a:t>
            </a:r>
            <a:r>
              <a:rPr sz="1600" spc="-10" dirty="0">
                <a:latin typeface="Segoe UI"/>
                <a:cs typeface="Segoe UI"/>
              </a:rPr>
              <a:t>Azure</a:t>
            </a:r>
            <a:r>
              <a:rPr sz="1600" spc="30" dirty="0">
                <a:latin typeface="Segoe UI"/>
                <a:cs typeface="Segoe UI"/>
              </a:rPr>
              <a:t> </a:t>
            </a:r>
            <a:r>
              <a:rPr sz="1600" spc="-5" dirty="0">
                <a:latin typeface="Segoe UI"/>
                <a:cs typeface="Segoe UI"/>
              </a:rPr>
              <a:t>applications</a:t>
            </a:r>
            <a:r>
              <a:rPr sz="1600" spc="-10" dirty="0">
                <a:latin typeface="Segoe UI"/>
                <a:cs typeface="Segoe UI"/>
              </a:rPr>
              <a:t> to</a:t>
            </a:r>
            <a:r>
              <a:rPr sz="1600" spc="5" dirty="0">
                <a:latin typeface="Segoe UI"/>
                <a:cs typeface="Segoe UI"/>
              </a:rPr>
              <a:t> </a:t>
            </a:r>
            <a:r>
              <a:rPr sz="1600" spc="-5" dirty="0">
                <a:latin typeface="Segoe UI"/>
                <a:cs typeface="Segoe UI"/>
              </a:rPr>
              <a:t>connect.</a:t>
            </a:r>
            <a:endParaRPr sz="1600">
              <a:latin typeface="Segoe UI"/>
              <a:cs typeface="Segoe UI"/>
            </a:endParaRPr>
          </a:p>
        </p:txBody>
      </p:sp>
      <p:sp>
        <p:nvSpPr>
          <p:cNvPr id="4" name="object 4"/>
          <p:cNvSpPr txBox="1">
            <a:spLocks noGrp="1"/>
          </p:cNvSpPr>
          <p:nvPr>
            <p:ph type="title"/>
          </p:nvPr>
        </p:nvSpPr>
        <p:spPr>
          <a:xfrm>
            <a:off x="413715" y="312166"/>
            <a:ext cx="4022090"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cu</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in</a:t>
            </a:r>
            <a:r>
              <a:rPr sz="3400" b="0" spc="-5" dirty="0">
                <a:solidFill>
                  <a:srgbClr val="0078D3"/>
                </a:solidFill>
                <a:latin typeface="Segoe UI Semibold"/>
                <a:cs typeface="Segoe UI Semibold"/>
              </a:rPr>
              <a:t>g</a:t>
            </a:r>
            <a:r>
              <a:rPr sz="3400" b="0" spc="-270" dirty="0">
                <a:solidFill>
                  <a:srgbClr val="0078D3"/>
                </a:solidFill>
                <a:latin typeface="Segoe UI Semibold"/>
                <a:cs typeface="Segoe UI Semibold"/>
              </a:rPr>
              <a:t> </a:t>
            </a:r>
            <a:r>
              <a:rPr sz="3400" b="0" spc="-150" dirty="0">
                <a:solidFill>
                  <a:srgbClr val="0078D3"/>
                </a:solidFill>
                <a:latin typeface="Segoe UI Semibold"/>
                <a:cs typeface="Segoe UI Semibold"/>
              </a:rPr>
              <a:t>wi</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h</a:t>
            </a:r>
            <a:r>
              <a:rPr sz="3400" b="0" spc="-295" dirty="0">
                <a:solidFill>
                  <a:srgbClr val="0078D3"/>
                </a:solidFill>
                <a:latin typeface="Segoe UI Semibold"/>
                <a:cs typeface="Segoe UI Semibold"/>
              </a:rPr>
              <a:t> </a:t>
            </a:r>
            <a:r>
              <a:rPr sz="3400" b="0" spc="-145" dirty="0">
                <a:solidFill>
                  <a:srgbClr val="0078D3"/>
                </a:solidFill>
                <a:latin typeface="Segoe UI Semibold"/>
                <a:cs typeface="Segoe UI Semibold"/>
              </a:rPr>
              <a:t>f</a:t>
            </a:r>
            <a:r>
              <a:rPr sz="3400" b="0" spc="-150" dirty="0">
                <a:solidFill>
                  <a:srgbClr val="0078D3"/>
                </a:solidFill>
                <a:latin typeface="Segoe UI Semibold"/>
                <a:cs typeface="Segoe UI Semibold"/>
              </a:rPr>
              <a:t>i</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w</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ll</a:t>
            </a:r>
            <a:r>
              <a:rPr sz="3400" b="0" spc="-5" dirty="0">
                <a:solidFill>
                  <a:srgbClr val="0078D3"/>
                </a:solidFill>
                <a:latin typeface="Segoe UI Semibold"/>
                <a:cs typeface="Segoe UI Semibold"/>
              </a:rPr>
              <a:t>s</a:t>
            </a:r>
            <a:endParaRPr sz="3400">
              <a:latin typeface="Segoe UI Semibold"/>
              <a:cs typeface="Segoe UI Semibold"/>
            </a:endParaRPr>
          </a:p>
        </p:txBody>
      </p:sp>
      <p:sp>
        <p:nvSpPr>
          <p:cNvPr id="5" name="object 5"/>
          <p:cNvSpPr txBox="1"/>
          <p:nvPr/>
        </p:nvSpPr>
        <p:spPr>
          <a:xfrm>
            <a:off x="7300976" y="4554473"/>
            <a:ext cx="26035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Semibold"/>
                <a:cs typeface="Segoe UI Semibold"/>
              </a:rPr>
              <a:t>Yes</a:t>
            </a:r>
            <a:endParaRPr sz="1200">
              <a:latin typeface="Segoe UI Semibold"/>
              <a:cs typeface="Segoe UI Semibold"/>
            </a:endParaRPr>
          </a:p>
        </p:txBody>
      </p:sp>
      <p:sp>
        <p:nvSpPr>
          <p:cNvPr id="6" name="object 6"/>
          <p:cNvSpPr txBox="1"/>
          <p:nvPr/>
        </p:nvSpPr>
        <p:spPr>
          <a:xfrm>
            <a:off x="9117583" y="3272154"/>
            <a:ext cx="23431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Segoe UI Semibold"/>
                <a:cs typeface="Segoe UI Semibold"/>
              </a:rPr>
              <a:t>No</a:t>
            </a:r>
            <a:endParaRPr sz="1200">
              <a:latin typeface="Segoe UI Semibold"/>
              <a:cs typeface="Segoe UI Semibold"/>
            </a:endParaRPr>
          </a:p>
        </p:txBody>
      </p:sp>
      <p:sp>
        <p:nvSpPr>
          <p:cNvPr id="7" name="object 7"/>
          <p:cNvSpPr txBox="1"/>
          <p:nvPr/>
        </p:nvSpPr>
        <p:spPr>
          <a:xfrm>
            <a:off x="6797420" y="3428491"/>
            <a:ext cx="1847214"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Semibold"/>
                <a:cs typeface="Segoe UI Semibold"/>
              </a:rPr>
              <a:t>Client</a:t>
            </a:r>
            <a:r>
              <a:rPr sz="1200" spc="-15" dirty="0">
                <a:latin typeface="Segoe UI Semibold"/>
                <a:cs typeface="Segoe UI Semibold"/>
              </a:rPr>
              <a:t> </a:t>
            </a:r>
            <a:r>
              <a:rPr sz="1200" dirty="0">
                <a:latin typeface="Segoe UI Semibold"/>
                <a:cs typeface="Segoe UI Semibold"/>
              </a:rPr>
              <a:t>IP</a:t>
            </a:r>
            <a:r>
              <a:rPr sz="1200" spc="-30" dirty="0">
                <a:latin typeface="Segoe UI Semibold"/>
                <a:cs typeface="Segoe UI Semibold"/>
              </a:rPr>
              <a:t> </a:t>
            </a:r>
            <a:r>
              <a:rPr sz="1200" spc="-5" dirty="0">
                <a:latin typeface="Segoe UI Semibold"/>
                <a:cs typeface="Segoe UI Semibold"/>
              </a:rPr>
              <a:t>address</a:t>
            </a:r>
            <a:r>
              <a:rPr sz="1200" spc="-20" dirty="0">
                <a:latin typeface="Segoe UI Semibold"/>
                <a:cs typeface="Segoe UI Semibold"/>
              </a:rPr>
              <a:t> </a:t>
            </a:r>
            <a:r>
              <a:rPr sz="1200" spc="-5" dirty="0">
                <a:latin typeface="Segoe UI Semibold"/>
                <a:cs typeface="Segoe UI Semibold"/>
              </a:rPr>
              <a:t>in</a:t>
            </a:r>
            <a:r>
              <a:rPr sz="1200" spc="-25" dirty="0">
                <a:latin typeface="Segoe UI Semibold"/>
                <a:cs typeface="Segoe UI Semibold"/>
              </a:rPr>
              <a:t> </a:t>
            </a:r>
            <a:r>
              <a:rPr sz="1200" spc="-5" dirty="0">
                <a:latin typeface="Segoe UI Semibold"/>
                <a:cs typeface="Segoe UI Semibold"/>
              </a:rPr>
              <a:t>range?</a:t>
            </a:r>
            <a:endParaRPr sz="1200">
              <a:latin typeface="Segoe UI Semibold"/>
              <a:cs typeface="Segoe UI Semibold"/>
            </a:endParaRPr>
          </a:p>
        </p:txBody>
      </p:sp>
      <p:sp>
        <p:nvSpPr>
          <p:cNvPr id="8" name="object 8"/>
          <p:cNvSpPr txBox="1"/>
          <p:nvPr/>
        </p:nvSpPr>
        <p:spPr>
          <a:xfrm>
            <a:off x="8353425" y="2121788"/>
            <a:ext cx="2019935" cy="495300"/>
          </a:xfrm>
          <a:prstGeom prst="rect">
            <a:avLst/>
          </a:prstGeom>
        </p:spPr>
        <p:txBody>
          <a:bodyPr vert="horz" wrap="square" lIns="0" tIns="12700" rIns="0" bIns="0" rtlCol="0">
            <a:spAutoFit/>
          </a:bodyPr>
          <a:lstStyle/>
          <a:p>
            <a:pPr marL="140335" marR="5080" indent="-128270">
              <a:lnSpc>
                <a:spcPct val="128299"/>
              </a:lnSpc>
              <a:spcBef>
                <a:spcPts val="100"/>
              </a:spcBef>
            </a:pPr>
            <a:r>
              <a:rPr sz="1200" spc="-5" dirty="0">
                <a:latin typeface="Segoe UI Semibold"/>
                <a:cs typeface="Segoe UI Semibold"/>
              </a:rPr>
              <a:t>SQL Data </a:t>
            </a:r>
            <a:r>
              <a:rPr sz="1200" spc="-10" dirty="0">
                <a:latin typeface="Segoe UI Semibold"/>
                <a:cs typeface="Segoe UI Semibold"/>
              </a:rPr>
              <a:t>Warehouse </a:t>
            </a:r>
            <a:r>
              <a:rPr sz="1200" spc="-5" dirty="0">
                <a:latin typeface="Segoe UI Semibold"/>
                <a:cs typeface="Segoe UI Semibold"/>
              </a:rPr>
              <a:t>firewall </a:t>
            </a:r>
            <a:r>
              <a:rPr sz="1200" spc="-320" dirty="0">
                <a:latin typeface="Segoe UI Semibold"/>
                <a:cs typeface="Segoe UI Semibold"/>
              </a:rPr>
              <a:t> </a:t>
            </a:r>
            <a:r>
              <a:rPr sz="1200" spc="-5" dirty="0">
                <a:latin typeface="Segoe UI Semibold"/>
                <a:cs typeface="Segoe UI Semibold"/>
              </a:rPr>
              <a:t>Server-level</a:t>
            </a:r>
            <a:r>
              <a:rPr sz="1200" spc="10" dirty="0">
                <a:latin typeface="Segoe UI Semibold"/>
                <a:cs typeface="Segoe UI Semibold"/>
              </a:rPr>
              <a:t> </a:t>
            </a:r>
            <a:r>
              <a:rPr sz="1200" spc="-5" dirty="0">
                <a:latin typeface="Segoe UI Semibold"/>
                <a:cs typeface="Segoe UI Semibold"/>
              </a:rPr>
              <a:t>firewall</a:t>
            </a:r>
            <a:r>
              <a:rPr sz="1200" spc="-10" dirty="0">
                <a:latin typeface="Segoe UI Semibold"/>
                <a:cs typeface="Segoe UI Semibold"/>
              </a:rPr>
              <a:t> </a:t>
            </a:r>
            <a:r>
              <a:rPr sz="1200" spc="-5" dirty="0">
                <a:latin typeface="Segoe UI Semibold"/>
                <a:cs typeface="Segoe UI Semibold"/>
              </a:rPr>
              <a:t>rules</a:t>
            </a:r>
            <a:endParaRPr sz="1200">
              <a:latin typeface="Segoe UI Semibold"/>
              <a:cs typeface="Segoe UI Semibold"/>
            </a:endParaRPr>
          </a:p>
        </p:txBody>
      </p:sp>
      <p:sp>
        <p:nvSpPr>
          <p:cNvPr id="9" name="object 9"/>
          <p:cNvSpPr txBox="1"/>
          <p:nvPr/>
        </p:nvSpPr>
        <p:spPr>
          <a:xfrm>
            <a:off x="9794240" y="3436365"/>
            <a:ext cx="113411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Semibold"/>
                <a:cs typeface="Segoe UI Semibold"/>
              </a:rPr>
              <a:t>Connection</a:t>
            </a:r>
            <a:r>
              <a:rPr sz="1200" spc="-65" dirty="0">
                <a:latin typeface="Segoe UI Semibold"/>
                <a:cs typeface="Segoe UI Semibold"/>
              </a:rPr>
              <a:t> </a:t>
            </a:r>
            <a:r>
              <a:rPr sz="1200" spc="-5" dirty="0">
                <a:latin typeface="Segoe UI Semibold"/>
                <a:cs typeface="Segoe UI Semibold"/>
              </a:rPr>
              <a:t>fails</a:t>
            </a:r>
            <a:endParaRPr sz="1200">
              <a:latin typeface="Segoe UI Semibold"/>
              <a:cs typeface="Segoe UI Semibold"/>
            </a:endParaRPr>
          </a:p>
        </p:txBody>
      </p:sp>
      <p:sp>
        <p:nvSpPr>
          <p:cNvPr id="10" name="object 10"/>
          <p:cNvSpPr txBox="1"/>
          <p:nvPr/>
        </p:nvSpPr>
        <p:spPr>
          <a:xfrm>
            <a:off x="9414764" y="1526285"/>
            <a:ext cx="112585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Segoe UI Semibold"/>
                <a:cs typeface="Segoe UI Semibold"/>
              </a:rPr>
              <a:t>Microsoft</a:t>
            </a:r>
            <a:r>
              <a:rPr sz="1200" spc="-35" dirty="0">
                <a:latin typeface="Segoe UI Semibold"/>
                <a:cs typeface="Segoe UI Semibold"/>
              </a:rPr>
              <a:t> </a:t>
            </a:r>
            <a:r>
              <a:rPr sz="1200" spc="-10" dirty="0">
                <a:latin typeface="Segoe UI Semibold"/>
                <a:cs typeface="Segoe UI Semibold"/>
              </a:rPr>
              <a:t>Azure</a:t>
            </a:r>
            <a:endParaRPr sz="1200">
              <a:latin typeface="Segoe UI Semibold"/>
              <a:cs typeface="Segoe UI Semibold"/>
            </a:endParaRPr>
          </a:p>
        </p:txBody>
      </p:sp>
      <p:pic>
        <p:nvPicPr>
          <p:cNvPr id="11" name="object 11"/>
          <p:cNvPicPr/>
          <p:nvPr/>
        </p:nvPicPr>
        <p:blipFill>
          <a:blip r:embed="rId2" cstate="print"/>
          <a:stretch>
            <a:fillRect/>
          </a:stretch>
        </p:blipFill>
        <p:spPr>
          <a:xfrm>
            <a:off x="9938004" y="1836420"/>
            <a:ext cx="76200" cy="246506"/>
          </a:xfrm>
          <a:prstGeom prst="rect">
            <a:avLst/>
          </a:prstGeom>
        </p:spPr>
      </p:pic>
      <p:pic>
        <p:nvPicPr>
          <p:cNvPr id="12" name="object 12"/>
          <p:cNvPicPr/>
          <p:nvPr/>
        </p:nvPicPr>
        <p:blipFill>
          <a:blip r:embed="rId2" cstate="print"/>
          <a:stretch>
            <a:fillRect/>
          </a:stretch>
        </p:blipFill>
        <p:spPr>
          <a:xfrm>
            <a:off x="8670035" y="1836420"/>
            <a:ext cx="76200" cy="246506"/>
          </a:xfrm>
          <a:prstGeom prst="rect">
            <a:avLst/>
          </a:prstGeom>
        </p:spPr>
      </p:pic>
      <p:sp>
        <p:nvSpPr>
          <p:cNvPr id="13" name="object 13"/>
          <p:cNvSpPr txBox="1"/>
          <p:nvPr/>
        </p:nvSpPr>
        <p:spPr>
          <a:xfrm>
            <a:off x="8409558" y="1526285"/>
            <a:ext cx="57340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Segoe UI Semibold"/>
                <a:cs typeface="Segoe UI Semibold"/>
              </a:rPr>
              <a:t>Internet</a:t>
            </a:r>
            <a:endParaRPr sz="1200">
              <a:latin typeface="Segoe UI Semibold"/>
              <a:cs typeface="Segoe UI Semibold"/>
            </a:endParaRPr>
          </a:p>
        </p:txBody>
      </p:sp>
      <p:sp>
        <p:nvSpPr>
          <p:cNvPr id="14" name="object 14"/>
          <p:cNvSpPr/>
          <p:nvPr/>
        </p:nvSpPr>
        <p:spPr>
          <a:xfrm>
            <a:off x="6741414" y="5755385"/>
            <a:ext cx="512445" cy="670560"/>
          </a:xfrm>
          <a:custGeom>
            <a:avLst/>
            <a:gdLst/>
            <a:ahLst/>
            <a:cxnLst/>
            <a:rect l="l" t="t" r="r" b="b"/>
            <a:pathLst>
              <a:path w="512445" h="670560">
                <a:moveTo>
                  <a:pt x="512063" y="101206"/>
                </a:moveTo>
                <a:lnTo>
                  <a:pt x="477096" y="152291"/>
                </a:lnTo>
                <a:lnTo>
                  <a:pt x="437054" y="172773"/>
                </a:lnTo>
                <a:lnTo>
                  <a:pt x="385233" y="188597"/>
                </a:lnTo>
                <a:lnTo>
                  <a:pt x="324077" y="198798"/>
                </a:lnTo>
                <a:lnTo>
                  <a:pt x="256031" y="202412"/>
                </a:lnTo>
                <a:lnTo>
                  <a:pt x="187986" y="198798"/>
                </a:lnTo>
                <a:lnTo>
                  <a:pt x="126830" y="188597"/>
                </a:lnTo>
                <a:lnTo>
                  <a:pt x="75009" y="172773"/>
                </a:lnTo>
                <a:lnTo>
                  <a:pt x="34967" y="152291"/>
                </a:lnTo>
                <a:lnTo>
                  <a:pt x="0" y="101206"/>
                </a:lnTo>
                <a:lnTo>
                  <a:pt x="9149" y="74302"/>
                </a:lnTo>
                <a:lnTo>
                  <a:pt x="75009" y="29643"/>
                </a:lnTo>
                <a:lnTo>
                  <a:pt x="126830" y="13818"/>
                </a:lnTo>
                <a:lnTo>
                  <a:pt x="187986" y="3615"/>
                </a:lnTo>
                <a:lnTo>
                  <a:pt x="256031" y="0"/>
                </a:lnTo>
                <a:lnTo>
                  <a:pt x="324077" y="3615"/>
                </a:lnTo>
                <a:lnTo>
                  <a:pt x="385233" y="13818"/>
                </a:lnTo>
                <a:lnTo>
                  <a:pt x="437054" y="29643"/>
                </a:lnTo>
                <a:lnTo>
                  <a:pt x="477096" y="50126"/>
                </a:lnTo>
                <a:lnTo>
                  <a:pt x="512063" y="101206"/>
                </a:lnTo>
                <a:close/>
              </a:path>
              <a:path w="512445" h="670560">
                <a:moveTo>
                  <a:pt x="512063" y="101206"/>
                </a:moveTo>
                <a:lnTo>
                  <a:pt x="512063" y="569353"/>
                </a:lnTo>
                <a:lnTo>
                  <a:pt x="502914" y="596257"/>
                </a:lnTo>
                <a:lnTo>
                  <a:pt x="437054" y="640916"/>
                </a:lnTo>
                <a:lnTo>
                  <a:pt x="385233" y="656741"/>
                </a:lnTo>
                <a:lnTo>
                  <a:pt x="324077" y="666944"/>
                </a:lnTo>
                <a:lnTo>
                  <a:pt x="256031" y="670559"/>
                </a:lnTo>
                <a:lnTo>
                  <a:pt x="187986" y="666944"/>
                </a:lnTo>
                <a:lnTo>
                  <a:pt x="126830" y="656741"/>
                </a:lnTo>
                <a:lnTo>
                  <a:pt x="75009" y="640916"/>
                </a:lnTo>
                <a:lnTo>
                  <a:pt x="34967" y="620433"/>
                </a:lnTo>
                <a:lnTo>
                  <a:pt x="0" y="569353"/>
                </a:lnTo>
                <a:lnTo>
                  <a:pt x="0" y="101206"/>
                </a:lnTo>
              </a:path>
            </a:pathLst>
          </a:custGeom>
          <a:ln w="19812">
            <a:solidFill>
              <a:srgbClr val="0078D3"/>
            </a:solidFill>
          </a:ln>
        </p:spPr>
        <p:txBody>
          <a:bodyPr wrap="square" lIns="0" tIns="0" rIns="0" bIns="0" rtlCol="0"/>
          <a:lstStyle/>
          <a:p>
            <a:endParaRPr/>
          </a:p>
        </p:txBody>
      </p:sp>
      <p:sp>
        <p:nvSpPr>
          <p:cNvPr id="15" name="object 15"/>
          <p:cNvSpPr txBox="1"/>
          <p:nvPr/>
        </p:nvSpPr>
        <p:spPr>
          <a:xfrm>
            <a:off x="6859269" y="6049771"/>
            <a:ext cx="27749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Segoe UI Semibold"/>
                <a:cs typeface="Segoe UI Semibold"/>
              </a:rPr>
              <a:t>DB</a:t>
            </a:r>
            <a:r>
              <a:rPr sz="1000" spc="-15" dirty="0">
                <a:latin typeface="Segoe UI Semibold"/>
                <a:cs typeface="Segoe UI Semibold"/>
              </a:rPr>
              <a:t> </a:t>
            </a:r>
            <a:r>
              <a:rPr sz="1000" spc="-5" dirty="0">
                <a:latin typeface="Segoe UI Semibold"/>
                <a:cs typeface="Segoe UI Semibold"/>
              </a:rPr>
              <a:t>1</a:t>
            </a:r>
            <a:endParaRPr sz="1000">
              <a:latin typeface="Segoe UI Semibold"/>
              <a:cs typeface="Segoe UI Semibold"/>
            </a:endParaRPr>
          </a:p>
        </p:txBody>
      </p:sp>
      <p:sp>
        <p:nvSpPr>
          <p:cNvPr id="16" name="object 16"/>
          <p:cNvSpPr/>
          <p:nvPr/>
        </p:nvSpPr>
        <p:spPr>
          <a:xfrm>
            <a:off x="7457693" y="5755385"/>
            <a:ext cx="510540" cy="670560"/>
          </a:xfrm>
          <a:custGeom>
            <a:avLst/>
            <a:gdLst/>
            <a:ahLst/>
            <a:cxnLst/>
            <a:rect l="l" t="t" r="r" b="b"/>
            <a:pathLst>
              <a:path w="510540" h="670560">
                <a:moveTo>
                  <a:pt x="510539" y="100901"/>
                </a:moveTo>
                <a:lnTo>
                  <a:pt x="475685" y="151837"/>
                </a:lnTo>
                <a:lnTo>
                  <a:pt x="435768" y="172261"/>
                </a:lnTo>
                <a:lnTo>
                  <a:pt x="384104" y="188039"/>
                </a:lnTo>
                <a:lnTo>
                  <a:pt x="323126" y="198211"/>
                </a:lnTo>
                <a:lnTo>
                  <a:pt x="255270" y="201815"/>
                </a:lnTo>
                <a:lnTo>
                  <a:pt x="187413" y="198211"/>
                </a:lnTo>
                <a:lnTo>
                  <a:pt x="126435" y="188039"/>
                </a:lnTo>
                <a:lnTo>
                  <a:pt x="74771" y="172261"/>
                </a:lnTo>
                <a:lnTo>
                  <a:pt x="34854" y="151837"/>
                </a:lnTo>
                <a:lnTo>
                  <a:pt x="0" y="100901"/>
                </a:lnTo>
                <a:lnTo>
                  <a:pt x="9119" y="74077"/>
                </a:lnTo>
                <a:lnTo>
                  <a:pt x="74771" y="29552"/>
                </a:lnTo>
                <a:lnTo>
                  <a:pt x="126435" y="13775"/>
                </a:lnTo>
                <a:lnTo>
                  <a:pt x="187413" y="3604"/>
                </a:lnTo>
                <a:lnTo>
                  <a:pt x="255270" y="0"/>
                </a:lnTo>
                <a:lnTo>
                  <a:pt x="323126" y="3604"/>
                </a:lnTo>
                <a:lnTo>
                  <a:pt x="384104" y="13775"/>
                </a:lnTo>
                <a:lnTo>
                  <a:pt x="435768" y="29552"/>
                </a:lnTo>
                <a:lnTo>
                  <a:pt x="475685" y="49974"/>
                </a:lnTo>
                <a:lnTo>
                  <a:pt x="510539" y="100901"/>
                </a:lnTo>
                <a:close/>
              </a:path>
              <a:path w="510540" h="670560">
                <a:moveTo>
                  <a:pt x="510539" y="100901"/>
                </a:moveTo>
                <a:lnTo>
                  <a:pt x="510539" y="569645"/>
                </a:lnTo>
                <a:lnTo>
                  <a:pt x="501420" y="596475"/>
                </a:lnTo>
                <a:lnTo>
                  <a:pt x="435768" y="641005"/>
                </a:lnTo>
                <a:lnTo>
                  <a:pt x="384104" y="656783"/>
                </a:lnTo>
                <a:lnTo>
                  <a:pt x="323126" y="666955"/>
                </a:lnTo>
                <a:lnTo>
                  <a:pt x="255270" y="670559"/>
                </a:lnTo>
                <a:lnTo>
                  <a:pt x="187413" y="666955"/>
                </a:lnTo>
                <a:lnTo>
                  <a:pt x="126435" y="656783"/>
                </a:lnTo>
                <a:lnTo>
                  <a:pt x="74771" y="641005"/>
                </a:lnTo>
                <a:lnTo>
                  <a:pt x="34854" y="620582"/>
                </a:lnTo>
                <a:lnTo>
                  <a:pt x="0" y="569645"/>
                </a:lnTo>
                <a:lnTo>
                  <a:pt x="0" y="100901"/>
                </a:lnTo>
              </a:path>
            </a:pathLst>
          </a:custGeom>
          <a:ln w="19812">
            <a:solidFill>
              <a:srgbClr val="0078D3"/>
            </a:solidFill>
          </a:ln>
        </p:spPr>
        <p:txBody>
          <a:bodyPr wrap="square" lIns="0" tIns="0" rIns="0" bIns="0" rtlCol="0"/>
          <a:lstStyle/>
          <a:p>
            <a:endParaRPr/>
          </a:p>
        </p:txBody>
      </p:sp>
      <p:sp>
        <p:nvSpPr>
          <p:cNvPr id="17" name="object 17"/>
          <p:cNvSpPr txBox="1"/>
          <p:nvPr/>
        </p:nvSpPr>
        <p:spPr>
          <a:xfrm>
            <a:off x="7563739" y="6049771"/>
            <a:ext cx="29718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Segoe UI Semibold"/>
                <a:cs typeface="Segoe UI Semibold"/>
              </a:rPr>
              <a:t>DB</a:t>
            </a:r>
            <a:r>
              <a:rPr sz="1000" spc="-15" dirty="0">
                <a:latin typeface="Segoe UI Semibold"/>
                <a:cs typeface="Segoe UI Semibold"/>
              </a:rPr>
              <a:t> </a:t>
            </a:r>
            <a:r>
              <a:rPr sz="1000" spc="-5" dirty="0">
                <a:latin typeface="Segoe UI Semibold"/>
                <a:cs typeface="Segoe UI Semibold"/>
              </a:rPr>
              <a:t>2</a:t>
            </a:r>
            <a:endParaRPr sz="1000">
              <a:latin typeface="Segoe UI Semibold"/>
              <a:cs typeface="Segoe UI Semibold"/>
            </a:endParaRPr>
          </a:p>
        </p:txBody>
      </p:sp>
      <p:sp>
        <p:nvSpPr>
          <p:cNvPr id="18" name="object 18"/>
          <p:cNvSpPr/>
          <p:nvPr/>
        </p:nvSpPr>
        <p:spPr>
          <a:xfrm>
            <a:off x="8172450" y="5755385"/>
            <a:ext cx="510540" cy="670560"/>
          </a:xfrm>
          <a:custGeom>
            <a:avLst/>
            <a:gdLst/>
            <a:ahLst/>
            <a:cxnLst/>
            <a:rect l="l" t="t" r="r" b="b"/>
            <a:pathLst>
              <a:path w="510540" h="670560">
                <a:moveTo>
                  <a:pt x="510540" y="100901"/>
                </a:moveTo>
                <a:lnTo>
                  <a:pt x="475685" y="151837"/>
                </a:lnTo>
                <a:lnTo>
                  <a:pt x="435768" y="172261"/>
                </a:lnTo>
                <a:lnTo>
                  <a:pt x="384104" y="188039"/>
                </a:lnTo>
                <a:lnTo>
                  <a:pt x="323126" y="198211"/>
                </a:lnTo>
                <a:lnTo>
                  <a:pt x="255270" y="201815"/>
                </a:lnTo>
                <a:lnTo>
                  <a:pt x="187413" y="198211"/>
                </a:lnTo>
                <a:lnTo>
                  <a:pt x="126435" y="188039"/>
                </a:lnTo>
                <a:lnTo>
                  <a:pt x="74771" y="172261"/>
                </a:lnTo>
                <a:lnTo>
                  <a:pt x="34854" y="151837"/>
                </a:lnTo>
                <a:lnTo>
                  <a:pt x="0" y="100901"/>
                </a:lnTo>
                <a:lnTo>
                  <a:pt x="9119" y="74077"/>
                </a:lnTo>
                <a:lnTo>
                  <a:pt x="74771" y="29552"/>
                </a:lnTo>
                <a:lnTo>
                  <a:pt x="126435" y="13775"/>
                </a:lnTo>
                <a:lnTo>
                  <a:pt x="187413" y="3604"/>
                </a:lnTo>
                <a:lnTo>
                  <a:pt x="255270" y="0"/>
                </a:lnTo>
                <a:lnTo>
                  <a:pt x="323126" y="3604"/>
                </a:lnTo>
                <a:lnTo>
                  <a:pt x="384104" y="13775"/>
                </a:lnTo>
                <a:lnTo>
                  <a:pt x="435768" y="29552"/>
                </a:lnTo>
                <a:lnTo>
                  <a:pt x="475685" y="49974"/>
                </a:lnTo>
                <a:lnTo>
                  <a:pt x="510540" y="100901"/>
                </a:lnTo>
                <a:close/>
              </a:path>
              <a:path w="510540" h="670560">
                <a:moveTo>
                  <a:pt x="510540" y="100901"/>
                </a:moveTo>
                <a:lnTo>
                  <a:pt x="510540" y="569645"/>
                </a:lnTo>
                <a:lnTo>
                  <a:pt x="501420" y="596475"/>
                </a:lnTo>
                <a:lnTo>
                  <a:pt x="435768" y="641005"/>
                </a:lnTo>
                <a:lnTo>
                  <a:pt x="384104" y="656783"/>
                </a:lnTo>
                <a:lnTo>
                  <a:pt x="323126" y="666955"/>
                </a:lnTo>
                <a:lnTo>
                  <a:pt x="255270" y="670559"/>
                </a:lnTo>
                <a:lnTo>
                  <a:pt x="187413" y="666955"/>
                </a:lnTo>
                <a:lnTo>
                  <a:pt x="126435" y="656783"/>
                </a:lnTo>
                <a:lnTo>
                  <a:pt x="74771" y="641005"/>
                </a:lnTo>
                <a:lnTo>
                  <a:pt x="34854" y="620582"/>
                </a:lnTo>
                <a:lnTo>
                  <a:pt x="0" y="569645"/>
                </a:lnTo>
                <a:lnTo>
                  <a:pt x="0" y="100901"/>
                </a:lnTo>
              </a:path>
            </a:pathLst>
          </a:custGeom>
          <a:ln w="19812">
            <a:solidFill>
              <a:srgbClr val="0078D3"/>
            </a:solidFill>
          </a:ln>
        </p:spPr>
        <p:txBody>
          <a:bodyPr wrap="square" lIns="0" tIns="0" rIns="0" bIns="0" rtlCol="0"/>
          <a:lstStyle/>
          <a:p>
            <a:endParaRPr/>
          </a:p>
        </p:txBody>
      </p:sp>
      <p:sp>
        <p:nvSpPr>
          <p:cNvPr id="19" name="object 19"/>
          <p:cNvSpPr txBox="1"/>
          <p:nvPr/>
        </p:nvSpPr>
        <p:spPr>
          <a:xfrm>
            <a:off x="8279130" y="6049771"/>
            <a:ext cx="29718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Segoe UI Semibold"/>
                <a:cs typeface="Segoe UI Semibold"/>
              </a:rPr>
              <a:t>DB</a:t>
            </a:r>
            <a:r>
              <a:rPr sz="1000" spc="-15" dirty="0">
                <a:latin typeface="Segoe UI Semibold"/>
                <a:cs typeface="Segoe UI Semibold"/>
              </a:rPr>
              <a:t> </a:t>
            </a:r>
            <a:r>
              <a:rPr sz="1000" spc="-5" dirty="0">
                <a:latin typeface="Segoe UI Semibold"/>
                <a:cs typeface="Segoe UI Semibold"/>
              </a:rPr>
              <a:t>3</a:t>
            </a:r>
            <a:endParaRPr sz="1000">
              <a:latin typeface="Segoe UI Semibold"/>
              <a:cs typeface="Segoe UI Semibold"/>
            </a:endParaRPr>
          </a:p>
        </p:txBody>
      </p:sp>
      <p:sp>
        <p:nvSpPr>
          <p:cNvPr id="20" name="object 20"/>
          <p:cNvSpPr/>
          <p:nvPr/>
        </p:nvSpPr>
        <p:spPr>
          <a:xfrm>
            <a:off x="8452866" y="916686"/>
            <a:ext cx="510540" cy="510540"/>
          </a:xfrm>
          <a:custGeom>
            <a:avLst/>
            <a:gdLst/>
            <a:ahLst/>
            <a:cxnLst/>
            <a:rect l="l" t="t" r="r" b="b"/>
            <a:pathLst>
              <a:path w="510540" h="510540">
                <a:moveTo>
                  <a:pt x="0" y="255269"/>
                </a:moveTo>
                <a:lnTo>
                  <a:pt x="4113" y="209387"/>
                </a:lnTo>
                <a:lnTo>
                  <a:pt x="15971" y="166202"/>
                </a:lnTo>
                <a:lnTo>
                  <a:pt x="34854" y="126435"/>
                </a:lnTo>
                <a:lnTo>
                  <a:pt x="60040" y="90807"/>
                </a:lnTo>
                <a:lnTo>
                  <a:pt x="90807" y="60040"/>
                </a:lnTo>
                <a:lnTo>
                  <a:pt x="126435" y="34854"/>
                </a:lnTo>
                <a:lnTo>
                  <a:pt x="166202" y="15971"/>
                </a:lnTo>
                <a:lnTo>
                  <a:pt x="209387" y="4113"/>
                </a:lnTo>
                <a:lnTo>
                  <a:pt x="255269" y="0"/>
                </a:lnTo>
                <a:lnTo>
                  <a:pt x="301152" y="4113"/>
                </a:lnTo>
                <a:lnTo>
                  <a:pt x="344337" y="15971"/>
                </a:lnTo>
                <a:lnTo>
                  <a:pt x="384104" y="34854"/>
                </a:lnTo>
                <a:lnTo>
                  <a:pt x="419732" y="60040"/>
                </a:lnTo>
                <a:lnTo>
                  <a:pt x="450499" y="90807"/>
                </a:lnTo>
                <a:lnTo>
                  <a:pt x="475685" y="126435"/>
                </a:lnTo>
                <a:lnTo>
                  <a:pt x="494568" y="166202"/>
                </a:lnTo>
                <a:lnTo>
                  <a:pt x="506426" y="209387"/>
                </a:lnTo>
                <a:lnTo>
                  <a:pt x="510539" y="255269"/>
                </a:lnTo>
                <a:lnTo>
                  <a:pt x="506426" y="301152"/>
                </a:lnTo>
                <a:lnTo>
                  <a:pt x="494568" y="344337"/>
                </a:lnTo>
                <a:lnTo>
                  <a:pt x="475685" y="384104"/>
                </a:lnTo>
                <a:lnTo>
                  <a:pt x="450499" y="419732"/>
                </a:lnTo>
                <a:lnTo>
                  <a:pt x="419732" y="450499"/>
                </a:lnTo>
                <a:lnTo>
                  <a:pt x="384104" y="475685"/>
                </a:lnTo>
                <a:lnTo>
                  <a:pt x="344337" y="494568"/>
                </a:lnTo>
                <a:lnTo>
                  <a:pt x="301152" y="506426"/>
                </a:lnTo>
                <a:lnTo>
                  <a:pt x="255269" y="510539"/>
                </a:lnTo>
                <a:lnTo>
                  <a:pt x="209387" y="506426"/>
                </a:lnTo>
                <a:lnTo>
                  <a:pt x="166202" y="494568"/>
                </a:lnTo>
                <a:lnTo>
                  <a:pt x="126435" y="475685"/>
                </a:lnTo>
                <a:lnTo>
                  <a:pt x="90807" y="450499"/>
                </a:lnTo>
                <a:lnTo>
                  <a:pt x="60040" y="419732"/>
                </a:lnTo>
                <a:lnTo>
                  <a:pt x="34854" y="384104"/>
                </a:lnTo>
                <a:lnTo>
                  <a:pt x="15971" y="344337"/>
                </a:lnTo>
                <a:lnTo>
                  <a:pt x="4113" y="301152"/>
                </a:lnTo>
                <a:lnTo>
                  <a:pt x="0" y="255269"/>
                </a:lnTo>
                <a:close/>
              </a:path>
              <a:path w="510540" h="510540">
                <a:moveTo>
                  <a:pt x="128015" y="255269"/>
                </a:moveTo>
                <a:lnTo>
                  <a:pt x="131395" y="196742"/>
                </a:lnTo>
                <a:lnTo>
                  <a:pt x="141021" y="143013"/>
                </a:lnTo>
                <a:lnTo>
                  <a:pt x="156127" y="95616"/>
                </a:lnTo>
                <a:lnTo>
                  <a:pt x="175948" y="56083"/>
                </a:lnTo>
                <a:lnTo>
                  <a:pt x="199717" y="25947"/>
                </a:lnTo>
                <a:lnTo>
                  <a:pt x="256031" y="0"/>
                </a:lnTo>
                <a:lnTo>
                  <a:pt x="285396" y="6742"/>
                </a:lnTo>
                <a:lnTo>
                  <a:pt x="336115" y="56083"/>
                </a:lnTo>
                <a:lnTo>
                  <a:pt x="355936" y="95616"/>
                </a:lnTo>
                <a:lnTo>
                  <a:pt x="371042" y="143013"/>
                </a:lnTo>
                <a:lnTo>
                  <a:pt x="380668" y="196742"/>
                </a:lnTo>
                <a:lnTo>
                  <a:pt x="384048" y="255269"/>
                </a:lnTo>
                <a:lnTo>
                  <a:pt x="380668" y="313797"/>
                </a:lnTo>
                <a:lnTo>
                  <a:pt x="371042" y="367526"/>
                </a:lnTo>
                <a:lnTo>
                  <a:pt x="355936" y="414923"/>
                </a:lnTo>
                <a:lnTo>
                  <a:pt x="336115" y="454456"/>
                </a:lnTo>
                <a:lnTo>
                  <a:pt x="312346" y="484592"/>
                </a:lnTo>
                <a:lnTo>
                  <a:pt x="256031" y="510539"/>
                </a:lnTo>
                <a:lnTo>
                  <a:pt x="226667" y="503797"/>
                </a:lnTo>
                <a:lnTo>
                  <a:pt x="175948" y="454456"/>
                </a:lnTo>
                <a:lnTo>
                  <a:pt x="156127" y="414923"/>
                </a:lnTo>
                <a:lnTo>
                  <a:pt x="141021" y="367526"/>
                </a:lnTo>
                <a:lnTo>
                  <a:pt x="131395" y="313797"/>
                </a:lnTo>
                <a:lnTo>
                  <a:pt x="128015" y="255269"/>
                </a:lnTo>
                <a:close/>
              </a:path>
              <a:path w="510540" h="510540">
                <a:moveTo>
                  <a:pt x="0" y="254508"/>
                </a:moveTo>
                <a:lnTo>
                  <a:pt x="510158" y="254508"/>
                </a:lnTo>
              </a:path>
              <a:path w="510540" h="510540">
                <a:moveTo>
                  <a:pt x="30479" y="381000"/>
                </a:moveTo>
                <a:lnTo>
                  <a:pt x="479932" y="381000"/>
                </a:lnTo>
              </a:path>
              <a:path w="510540" h="510540">
                <a:moveTo>
                  <a:pt x="30479" y="128015"/>
                </a:moveTo>
                <a:lnTo>
                  <a:pt x="479932" y="128015"/>
                </a:lnTo>
              </a:path>
              <a:path w="510540" h="510540">
                <a:moveTo>
                  <a:pt x="256031" y="510159"/>
                </a:moveTo>
                <a:lnTo>
                  <a:pt x="256031" y="0"/>
                </a:lnTo>
              </a:path>
            </a:pathLst>
          </a:custGeom>
          <a:ln w="19812">
            <a:solidFill>
              <a:srgbClr val="0078D3"/>
            </a:solidFill>
          </a:ln>
        </p:spPr>
        <p:txBody>
          <a:bodyPr wrap="square" lIns="0" tIns="0" rIns="0" bIns="0" rtlCol="0"/>
          <a:lstStyle/>
          <a:p>
            <a:endParaRPr/>
          </a:p>
        </p:txBody>
      </p:sp>
      <p:grpSp>
        <p:nvGrpSpPr>
          <p:cNvPr id="21" name="object 21"/>
          <p:cNvGrpSpPr/>
          <p:nvPr/>
        </p:nvGrpSpPr>
        <p:grpSpPr>
          <a:xfrm>
            <a:off x="7417307" y="2183892"/>
            <a:ext cx="649605" cy="596265"/>
            <a:chOff x="7417307" y="2183892"/>
            <a:chExt cx="649605" cy="596265"/>
          </a:xfrm>
        </p:grpSpPr>
        <p:sp>
          <p:nvSpPr>
            <p:cNvPr id="22" name="object 22"/>
            <p:cNvSpPr/>
            <p:nvPr/>
          </p:nvSpPr>
          <p:spPr>
            <a:xfrm>
              <a:off x="7427213" y="2193798"/>
              <a:ext cx="571500" cy="533400"/>
            </a:xfrm>
            <a:custGeom>
              <a:avLst/>
              <a:gdLst/>
              <a:ahLst/>
              <a:cxnLst/>
              <a:rect l="l" t="t" r="r" b="b"/>
              <a:pathLst>
                <a:path w="571500" h="533400">
                  <a:moveTo>
                    <a:pt x="150875" y="158496"/>
                  </a:moveTo>
                  <a:lnTo>
                    <a:pt x="420624" y="158496"/>
                  </a:lnTo>
                  <a:lnTo>
                    <a:pt x="420624" y="0"/>
                  </a:lnTo>
                  <a:lnTo>
                    <a:pt x="150875" y="0"/>
                  </a:lnTo>
                  <a:lnTo>
                    <a:pt x="150875" y="158496"/>
                  </a:lnTo>
                  <a:close/>
                </a:path>
                <a:path w="571500" h="533400">
                  <a:moveTo>
                    <a:pt x="150875" y="533400"/>
                  </a:moveTo>
                  <a:lnTo>
                    <a:pt x="420624" y="533400"/>
                  </a:lnTo>
                  <a:lnTo>
                    <a:pt x="420624" y="374903"/>
                  </a:lnTo>
                  <a:lnTo>
                    <a:pt x="150875" y="374903"/>
                  </a:lnTo>
                  <a:lnTo>
                    <a:pt x="150875" y="533400"/>
                  </a:lnTo>
                  <a:close/>
                </a:path>
                <a:path w="571500" h="533400">
                  <a:moveTo>
                    <a:pt x="0" y="345948"/>
                  </a:moveTo>
                  <a:lnTo>
                    <a:pt x="268224" y="345948"/>
                  </a:lnTo>
                  <a:lnTo>
                    <a:pt x="268224" y="187451"/>
                  </a:lnTo>
                  <a:lnTo>
                    <a:pt x="0" y="187451"/>
                  </a:lnTo>
                  <a:lnTo>
                    <a:pt x="0" y="345948"/>
                  </a:lnTo>
                  <a:close/>
                </a:path>
                <a:path w="571500" h="533400">
                  <a:moveTo>
                    <a:pt x="303275" y="345948"/>
                  </a:moveTo>
                  <a:lnTo>
                    <a:pt x="571500" y="345948"/>
                  </a:lnTo>
                  <a:lnTo>
                    <a:pt x="571500" y="187451"/>
                  </a:lnTo>
                  <a:lnTo>
                    <a:pt x="303275" y="187451"/>
                  </a:lnTo>
                  <a:lnTo>
                    <a:pt x="303275" y="345948"/>
                  </a:lnTo>
                  <a:close/>
                </a:path>
                <a:path w="571500" h="533400">
                  <a:moveTo>
                    <a:pt x="452627" y="158496"/>
                  </a:moveTo>
                  <a:lnTo>
                    <a:pt x="569976" y="158496"/>
                  </a:lnTo>
                  <a:lnTo>
                    <a:pt x="569976" y="0"/>
                  </a:lnTo>
                  <a:lnTo>
                    <a:pt x="452627" y="0"/>
                  </a:lnTo>
                  <a:lnTo>
                    <a:pt x="452627" y="158496"/>
                  </a:lnTo>
                  <a:close/>
                </a:path>
                <a:path w="571500" h="533400">
                  <a:moveTo>
                    <a:pt x="0" y="158496"/>
                  </a:moveTo>
                  <a:lnTo>
                    <a:pt x="117348" y="158496"/>
                  </a:lnTo>
                  <a:lnTo>
                    <a:pt x="117348" y="0"/>
                  </a:lnTo>
                  <a:lnTo>
                    <a:pt x="0" y="0"/>
                  </a:lnTo>
                  <a:lnTo>
                    <a:pt x="0" y="158496"/>
                  </a:lnTo>
                  <a:close/>
                </a:path>
                <a:path w="571500" h="533400">
                  <a:moveTo>
                    <a:pt x="0" y="533400"/>
                  </a:moveTo>
                  <a:lnTo>
                    <a:pt x="117348" y="533400"/>
                  </a:lnTo>
                  <a:lnTo>
                    <a:pt x="117348" y="374903"/>
                  </a:lnTo>
                  <a:lnTo>
                    <a:pt x="0" y="374903"/>
                  </a:lnTo>
                  <a:lnTo>
                    <a:pt x="0" y="533400"/>
                  </a:lnTo>
                  <a:close/>
                </a:path>
              </a:pathLst>
            </a:custGeom>
            <a:ln w="19812">
              <a:solidFill>
                <a:srgbClr val="0078D3"/>
              </a:solidFill>
            </a:ln>
          </p:spPr>
          <p:txBody>
            <a:bodyPr wrap="square" lIns="0" tIns="0" rIns="0" bIns="0" rtlCol="0"/>
            <a:lstStyle/>
            <a:p>
              <a:endParaRPr/>
            </a:p>
          </p:txBody>
        </p:sp>
        <p:sp>
          <p:nvSpPr>
            <p:cNvPr id="23" name="object 23"/>
            <p:cNvSpPr/>
            <p:nvPr/>
          </p:nvSpPr>
          <p:spPr>
            <a:xfrm>
              <a:off x="7823485" y="2430018"/>
              <a:ext cx="233679" cy="340360"/>
            </a:xfrm>
            <a:custGeom>
              <a:avLst/>
              <a:gdLst/>
              <a:ahLst/>
              <a:cxnLst/>
              <a:rect l="l" t="t" r="r" b="b"/>
              <a:pathLst>
                <a:path w="233679" h="340360">
                  <a:moveTo>
                    <a:pt x="96869" y="0"/>
                  </a:moveTo>
                  <a:lnTo>
                    <a:pt x="106372" y="39663"/>
                  </a:lnTo>
                  <a:lnTo>
                    <a:pt x="96980" y="75279"/>
                  </a:lnTo>
                  <a:lnTo>
                    <a:pt x="77277" y="104655"/>
                  </a:lnTo>
                  <a:lnTo>
                    <a:pt x="55848" y="125603"/>
                  </a:lnTo>
                  <a:lnTo>
                    <a:pt x="38498" y="141273"/>
                  </a:lnTo>
                  <a:lnTo>
                    <a:pt x="24590" y="156384"/>
                  </a:lnTo>
                  <a:lnTo>
                    <a:pt x="14468" y="169947"/>
                  </a:lnTo>
                  <a:lnTo>
                    <a:pt x="8477" y="180975"/>
                  </a:lnTo>
                  <a:lnTo>
                    <a:pt x="0" y="226431"/>
                  </a:lnTo>
                  <a:lnTo>
                    <a:pt x="8477" y="266969"/>
                  </a:lnTo>
                  <a:lnTo>
                    <a:pt x="26765" y="298578"/>
                  </a:lnTo>
                  <a:lnTo>
                    <a:pt x="47720" y="317246"/>
                  </a:lnTo>
                  <a:lnTo>
                    <a:pt x="39806" y="292913"/>
                  </a:lnTo>
                  <a:lnTo>
                    <a:pt x="37655" y="262128"/>
                  </a:lnTo>
                  <a:lnTo>
                    <a:pt x="46505" y="227341"/>
                  </a:lnTo>
                  <a:lnTo>
                    <a:pt x="71596" y="191008"/>
                  </a:lnTo>
                  <a:lnTo>
                    <a:pt x="69986" y="199594"/>
                  </a:lnTo>
                  <a:lnTo>
                    <a:pt x="68627" y="221122"/>
                  </a:lnTo>
                  <a:lnTo>
                    <a:pt x="72721" y="249247"/>
                  </a:lnTo>
                  <a:lnTo>
                    <a:pt x="87471" y="277622"/>
                  </a:lnTo>
                  <a:lnTo>
                    <a:pt x="104211" y="302454"/>
                  </a:lnTo>
                  <a:lnTo>
                    <a:pt x="112807" y="322167"/>
                  </a:lnTo>
                  <a:lnTo>
                    <a:pt x="115974" y="335164"/>
                  </a:lnTo>
                  <a:lnTo>
                    <a:pt x="116427" y="339852"/>
                  </a:lnTo>
                  <a:lnTo>
                    <a:pt x="149804" y="334928"/>
                  </a:lnTo>
                  <a:lnTo>
                    <a:pt x="205652" y="298221"/>
                  </a:lnTo>
                  <a:lnTo>
                    <a:pt x="230923" y="245633"/>
                  </a:lnTo>
                  <a:lnTo>
                    <a:pt x="233092" y="220472"/>
                  </a:lnTo>
                  <a:lnTo>
                    <a:pt x="229475" y="195786"/>
                  </a:lnTo>
                  <a:lnTo>
                    <a:pt x="219297" y="174625"/>
                  </a:lnTo>
                  <a:lnTo>
                    <a:pt x="214471" y="198048"/>
                  </a:lnTo>
                  <a:lnTo>
                    <a:pt x="201548" y="214757"/>
                  </a:lnTo>
                  <a:lnTo>
                    <a:pt x="184578" y="222702"/>
                  </a:lnTo>
                  <a:lnTo>
                    <a:pt x="167608" y="219837"/>
                  </a:lnTo>
                  <a:lnTo>
                    <a:pt x="152142" y="209962"/>
                  </a:lnTo>
                  <a:lnTo>
                    <a:pt x="143414" y="194945"/>
                  </a:lnTo>
                  <a:lnTo>
                    <a:pt x="142497" y="176974"/>
                  </a:lnTo>
                  <a:lnTo>
                    <a:pt x="150463" y="158242"/>
                  </a:lnTo>
                  <a:lnTo>
                    <a:pt x="167342" y="115978"/>
                  </a:lnTo>
                  <a:lnTo>
                    <a:pt x="162051" y="70453"/>
                  </a:lnTo>
                  <a:lnTo>
                    <a:pt x="137568" y="29261"/>
                  </a:lnTo>
                  <a:lnTo>
                    <a:pt x="96869" y="0"/>
                  </a:lnTo>
                  <a:close/>
                </a:path>
              </a:pathLst>
            </a:custGeom>
            <a:solidFill>
              <a:srgbClr val="F1F1F1"/>
            </a:solidFill>
          </p:spPr>
          <p:txBody>
            <a:bodyPr wrap="square" lIns="0" tIns="0" rIns="0" bIns="0" rtlCol="0"/>
            <a:lstStyle/>
            <a:p>
              <a:endParaRPr/>
            </a:p>
          </p:txBody>
        </p:sp>
        <p:sp>
          <p:nvSpPr>
            <p:cNvPr id="24" name="object 24"/>
            <p:cNvSpPr/>
            <p:nvPr/>
          </p:nvSpPr>
          <p:spPr>
            <a:xfrm>
              <a:off x="7823485" y="2430018"/>
              <a:ext cx="233679" cy="340360"/>
            </a:xfrm>
            <a:custGeom>
              <a:avLst/>
              <a:gdLst/>
              <a:ahLst/>
              <a:cxnLst/>
              <a:rect l="l" t="t" r="r" b="b"/>
              <a:pathLst>
                <a:path w="233679" h="340360">
                  <a:moveTo>
                    <a:pt x="219297" y="174625"/>
                  </a:moveTo>
                  <a:lnTo>
                    <a:pt x="214471" y="198048"/>
                  </a:lnTo>
                  <a:lnTo>
                    <a:pt x="201548" y="214757"/>
                  </a:lnTo>
                  <a:lnTo>
                    <a:pt x="184578" y="222702"/>
                  </a:lnTo>
                  <a:lnTo>
                    <a:pt x="167608" y="219837"/>
                  </a:lnTo>
                  <a:lnTo>
                    <a:pt x="152142" y="209962"/>
                  </a:lnTo>
                  <a:lnTo>
                    <a:pt x="143414" y="194945"/>
                  </a:lnTo>
                  <a:lnTo>
                    <a:pt x="142497" y="176974"/>
                  </a:lnTo>
                  <a:lnTo>
                    <a:pt x="150463" y="158242"/>
                  </a:lnTo>
                  <a:lnTo>
                    <a:pt x="167342" y="115978"/>
                  </a:lnTo>
                  <a:lnTo>
                    <a:pt x="162051" y="70453"/>
                  </a:lnTo>
                  <a:lnTo>
                    <a:pt x="137568" y="29261"/>
                  </a:lnTo>
                  <a:lnTo>
                    <a:pt x="96869" y="0"/>
                  </a:lnTo>
                  <a:lnTo>
                    <a:pt x="106372" y="39663"/>
                  </a:lnTo>
                  <a:lnTo>
                    <a:pt x="96980" y="75279"/>
                  </a:lnTo>
                  <a:lnTo>
                    <a:pt x="77277" y="104655"/>
                  </a:lnTo>
                  <a:lnTo>
                    <a:pt x="55848" y="125603"/>
                  </a:lnTo>
                  <a:lnTo>
                    <a:pt x="38498" y="141273"/>
                  </a:lnTo>
                  <a:lnTo>
                    <a:pt x="24590" y="156384"/>
                  </a:lnTo>
                  <a:lnTo>
                    <a:pt x="14468" y="169947"/>
                  </a:lnTo>
                  <a:lnTo>
                    <a:pt x="8477" y="180975"/>
                  </a:lnTo>
                  <a:lnTo>
                    <a:pt x="0" y="226431"/>
                  </a:lnTo>
                  <a:lnTo>
                    <a:pt x="8477" y="266969"/>
                  </a:lnTo>
                  <a:lnTo>
                    <a:pt x="26765" y="298578"/>
                  </a:lnTo>
                  <a:lnTo>
                    <a:pt x="47720" y="317246"/>
                  </a:lnTo>
                  <a:lnTo>
                    <a:pt x="39806" y="292913"/>
                  </a:lnTo>
                  <a:lnTo>
                    <a:pt x="37655" y="262128"/>
                  </a:lnTo>
                  <a:lnTo>
                    <a:pt x="46505" y="227341"/>
                  </a:lnTo>
                  <a:lnTo>
                    <a:pt x="71596" y="191008"/>
                  </a:lnTo>
                  <a:lnTo>
                    <a:pt x="69986" y="199594"/>
                  </a:lnTo>
                  <a:lnTo>
                    <a:pt x="68627" y="221122"/>
                  </a:lnTo>
                  <a:lnTo>
                    <a:pt x="72721" y="249247"/>
                  </a:lnTo>
                  <a:lnTo>
                    <a:pt x="87471" y="277622"/>
                  </a:lnTo>
                  <a:lnTo>
                    <a:pt x="104211" y="302454"/>
                  </a:lnTo>
                  <a:lnTo>
                    <a:pt x="112807" y="322167"/>
                  </a:lnTo>
                  <a:lnTo>
                    <a:pt x="115974" y="335164"/>
                  </a:lnTo>
                  <a:lnTo>
                    <a:pt x="116427" y="339852"/>
                  </a:lnTo>
                  <a:lnTo>
                    <a:pt x="149804" y="334928"/>
                  </a:lnTo>
                  <a:lnTo>
                    <a:pt x="205652" y="298221"/>
                  </a:lnTo>
                  <a:lnTo>
                    <a:pt x="230923" y="245633"/>
                  </a:lnTo>
                  <a:lnTo>
                    <a:pt x="233092" y="220472"/>
                  </a:lnTo>
                  <a:lnTo>
                    <a:pt x="229475" y="195786"/>
                  </a:lnTo>
                  <a:lnTo>
                    <a:pt x="219297" y="174625"/>
                  </a:lnTo>
                  <a:close/>
                </a:path>
              </a:pathLst>
            </a:custGeom>
            <a:ln w="19812">
              <a:solidFill>
                <a:srgbClr val="0078D3"/>
              </a:solidFill>
            </a:ln>
          </p:spPr>
          <p:txBody>
            <a:bodyPr wrap="square" lIns="0" tIns="0" rIns="0" bIns="0" rtlCol="0"/>
            <a:lstStyle/>
            <a:p>
              <a:endParaRPr/>
            </a:p>
          </p:txBody>
        </p:sp>
      </p:grpSp>
      <p:sp>
        <p:nvSpPr>
          <p:cNvPr id="25" name="object 25"/>
          <p:cNvSpPr/>
          <p:nvPr/>
        </p:nvSpPr>
        <p:spPr>
          <a:xfrm>
            <a:off x="7673340" y="3846576"/>
            <a:ext cx="76200" cy="1651000"/>
          </a:xfrm>
          <a:custGeom>
            <a:avLst/>
            <a:gdLst/>
            <a:ahLst/>
            <a:cxnLst/>
            <a:rect l="l" t="t" r="r" b="b"/>
            <a:pathLst>
              <a:path w="76200" h="1651000">
                <a:moveTo>
                  <a:pt x="31750" y="1574546"/>
                </a:moveTo>
                <a:lnTo>
                  <a:pt x="0" y="1574546"/>
                </a:lnTo>
                <a:lnTo>
                  <a:pt x="38100" y="1650746"/>
                </a:lnTo>
                <a:lnTo>
                  <a:pt x="69850" y="1587246"/>
                </a:lnTo>
                <a:lnTo>
                  <a:pt x="31750" y="1587246"/>
                </a:lnTo>
                <a:lnTo>
                  <a:pt x="31750" y="1574546"/>
                </a:lnTo>
                <a:close/>
              </a:path>
              <a:path w="76200" h="1651000">
                <a:moveTo>
                  <a:pt x="44450" y="0"/>
                </a:moveTo>
                <a:lnTo>
                  <a:pt x="31750" y="0"/>
                </a:lnTo>
                <a:lnTo>
                  <a:pt x="31750" y="1587246"/>
                </a:lnTo>
                <a:lnTo>
                  <a:pt x="44450" y="1587246"/>
                </a:lnTo>
                <a:lnTo>
                  <a:pt x="44450" y="0"/>
                </a:lnTo>
                <a:close/>
              </a:path>
              <a:path w="76200" h="1651000">
                <a:moveTo>
                  <a:pt x="76200" y="1574546"/>
                </a:moveTo>
                <a:lnTo>
                  <a:pt x="44450" y="1574546"/>
                </a:lnTo>
                <a:lnTo>
                  <a:pt x="44450" y="1587246"/>
                </a:lnTo>
                <a:lnTo>
                  <a:pt x="69850" y="1587246"/>
                </a:lnTo>
                <a:lnTo>
                  <a:pt x="76200" y="1574546"/>
                </a:lnTo>
                <a:close/>
              </a:path>
            </a:pathLst>
          </a:custGeom>
          <a:solidFill>
            <a:srgbClr val="3B3B41"/>
          </a:solidFill>
        </p:spPr>
        <p:txBody>
          <a:bodyPr wrap="square" lIns="0" tIns="0" rIns="0" bIns="0" rtlCol="0"/>
          <a:lstStyle/>
          <a:p>
            <a:endParaRPr/>
          </a:p>
        </p:txBody>
      </p:sp>
      <p:sp>
        <p:nvSpPr>
          <p:cNvPr id="26" name="object 26"/>
          <p:cNvSpPr/>
          <p:nvPr/>
        </p:nvSpPr>
        <p:spPr>
          <a:xfrm>
            <a:off x="9583673" y="927957"/>
            <a:ext cx="756285" cy="478155"/>
          </a:xfrm>
          <a:custGeom>
            <a:avLst/>
            <a:gdLst/>
            <a:ahLst/>
            <a:cxnLst/>
            <a:rect l="l" t="t" r="r" b="b"/>
            <a:pathLst>
              <a:path w="756284" h="478155">
                <a:moveTo>
                  <a:pt x="452881" y="1809"/>
                </a:moveTo>
                <a:lnTo>
                  <a:pt x="495930" y="13040"/>
                </a:lnTo>
                <a:lnTo>
                  <a:pt x="535638" y="32025"/>
                </a:lnTo>
                <a:lnTo>
                  <a:pt x="571012" y="57711"/>
                </a:lnTo>
                <a:lnTo>
                  <a:pt x="601059" y="89042"/>
                </a:lnTo>
                <a:lnTo>
                  <a:pt x="624783" y="124963"/>
                </a:lnTo>
                <a:lnTo>
                  <a:pt x="641191" y="164419"/>
                </a:lnTo>
                <a:lnTo>
                  <a:pt x="649288" y="206354"/>
                </a:lnTo>
                <a:lnTo>
                  <a:pt x="648080" y="249713"/>
                </a:lnTo>
                <a:lnTo>
                  <a:pt x="700914" y="267670"/>
                </a:lnTo>
                <a:lnTo>
                  <a:pt x="733948" y="298116"/>
                </a:lnTo>
                <a:lnTo>
                  <a:pt x="751004" y="332777"/>
                </a:lnTo>
                <a:lnTo>
                  <a:pt x="755903" y="363378"/>
                </a:lnTo>
                <a:lnTo>
                  <a:pt x="748879" y="400405"/>
                </a:lnTo>
                <a:lnTo>
                  <a:pt x="727614" y="437753"/>
                </a:lnTo>
                <a:lnTo>
                  <a:pt x="692396" y="466552"/>
                </a:lnTo>
                <a:lnTo>
                  <a:pt x="643508" y="477932"/>
                </a:lnTo>
                <a:lnTo>
                  <a:pt x="163956" y="477932"/>
                </a:lnTo>
                <a:lnTo>
                  <a:pt x="118077" y="470853"/>
                </a:lnTo>
                <a:lnTo>
                  <a:pt x="78523" y="451991"/>
                </a:lnTo>
                <a:lnTo>
                  <a:pt x="46116" y="423957"/>
                </a:lnTo>
                <a:lnTo>
                  <a:pt x="21679" y="389362"/>
                </a:lnTo>
                <a:lnTo>
                  <a:pt x="6033" y="350815"/>
                </a:lnTo>
                <a:lnTo>
                  <a:pt x="0" y="310927"/>
                </a:lnTo>
                <a:lnTo>
                  <a:pt x="3825" y="274806"/>
                </a:lnTo>
                <a:lnTo>
                  <a:pt x="16779" y="236950"/>
                </a:lnTo>
                <a:lnTo>
                  <a:pt x="38628" y="201066"/>
                </a:lnTo>
                <a:lnTo>
                  <a:pt x="69139" y="170863"/>
                </a:lnTo>
                <a:lnTo>
                  <a:pt x="108079" y="150048"/>
                </a:lnTo>
                <a:lnTo>
                  <a:pt x="155214" y="142330"/>
                </a:lnTo>
                <a:lnTo>
                  <a:pt x="210311" y="151415"/>
                </a:lnTo>
                <a:lnTo>
                  <a:pt x="225135" y="115203"/>
                </a:lnTo>
                <a:lnTo>
                  <a:pt x="248715" y="81157"/>
                </a:lnTo>
                <a:lnTo>
                  <a:pt x="279765" y="50945"/>
                </a:lnTo>
                <a:lnTo>
                  <a:pt x="316994" y="26236"/>
                </a:lnTo>
                <a:lnTo>
                  <a:pt x="359116" y="8698"/>
                </a:lnTo>
                <a:lnTo>
                  <a:pt x="404841" y="0"/>
                </a:lnTo>
                <a:lnTo>
                  <a:pt x="452881" y="1809"/>
                </a:lnTo>
                <a:close/>
              </a:path>
            </a:pathLst>
          </a:custGeom>
          <a:ln w="19812">
            <a:solidFill>
              <a:srgbClr val="0078D3"/>
            </a:solidFill>
          </a:ln>
        </p:spPr>
        <p:txBody>
          <a:bodyPr wrap="square" lIns="0" tIns="0" rIns="0" bIns="0" rtlCol="0"/>
          <a:lstStyle/>
          <a:p>
            <a:endParaRPr/>
          </a:p>
        </p:txBody>
      </p:sp>
      <p:sp>
        <p:nvSpPr>
          <p:cNvPr id="27" name="object 27"/>
          <p:cNvSpPr/>
          <p:nvPr/>
        </p:nvSpPr>
        <p:spPr>
          <a:xfrm>
            <a:off x="8763000" y="3505200"/>
            <a:ext cx="949960" cy="76200"/>
          </a:xfrm>
          <a:custGeom>
            <a:avLst/>
            <a:gdLst/>
            <a:ahLst/>
            <a:cxnLst/>
            <a:rect l="l" t="t" r="r" b="b"/>
            <a:pathLst>
              <a:path w="949959" h="76200">
                <a:moveTo>
                  <a:pt x="873378" y="0"/>
                </a:moveTo>
                <a:lnTo>
                  <a:pt x="873378" y="76200"/>
                </a:lnTo>
                <a:lnTo>
                  <a:pt x="936878" y="44450"/>
                </a:lnTo>
                <a:lnTo>
                  <a:pt x="886078" y="44450"/>
                </a:lnTo>
                <a:lnTo>
                  <a:pt x="886078" y="31750"/>
                </a:lnTo>
                <a:lnTo>
                  <a:pt x="936878" y="31750"/>
                </a:lnTo>
                <a:lnTo>
                  <a:pt x="873378" y="0"/>
                </a:lnTo>
                <a:close/>
              </a:path>
              <a:path w="949959" h="76200">
                <a:moveTo>
                  <a:pt x="873378" y="31750"/>
                </a:moveTo>
                <a:lnTo>
                  <a:pt x="0" y="31750"/>
                </a:lnTo>
                <a:lnTo>
                  <a:pt x="0" y="44450"/>
                </a:lnTo>
                <a:lnTo>
                  <a:pt x="873378" y="44450"/>
                </a:lnTo>
                <a:lnTo>
                  <a:pt x="873378" y="31750"/>
                </a:lnTo>
                <a:close/>
              </a:path>
              <a:path w="949959" h="76200">
                <a:moveTo>
                  <a:pt x="936878" y="31750"/>
                </a:moveTo>
                <a:lnTo>
                  <a:pt x="886078" y="31750"/>
                </a:lnTo>
                <a:lnTo>
                  <a:pt x="886078" y="44450"/>
                </a:lnTo>
                <a:lnTo>
                  <a:pt x="936878" y="44450"/>
                </a:lnTo>
                <a:lnTo>
                  <a:pt x="949578" y="38100"/>
                </a:lnTo>
                <a:lnTo>
                  <a:pt x="936878" y="31750"/>
                </a:lnTo>
                <a:close/>
              </a:path>
            </a:pathLst>
          </a:custGeom>
          <a:solidFill>
            <a:srgbClr val="3B3B41"/>
          </a:solidFill>
        </p:spPr>
        <p:txBody>
          <a:bodyPr wrap="square" lIns="0" tIns="0" rIns="0" bIns="0" rtlCol="0"/>
          <a:lstStyle/>
          <a:p>
            <a:endParaRPr/>
          </a:p>
        </p:txBody>
      </p:sp>
      <p:sp>
        <p:nvSpPr>
          <p:cNvPr id="28" name="object 28"/>
          <p:cNvSpPr/>
          <p:nvPr/>
        </p:nvSpPr>
        <p:spPr>
          <a:xfrm>
            <a:off x="7668768" y="2848355"/>
            <a:ext cx="76200" cy="468630"/>
          </a:xfrm>
          <a:custGeom>
            <a:avLst/>
            <a:gdLst/>
            <a:ahLst/>
            <a:cxnLst/>
            <a:rect l="l" t="t" r="r" b="b"/>
            <a:pathLst>
              <a:path w="76200" h="468629">
                <a:moveTo>
                  <a:pt x="31750" y="392176"/>
                </a:moveTo>
                <a:lnTo>
                  <a:pt x="0" y="392176"/>
                </a:lnTo>
                <a:lnTo>
                  <a:pt x="38100" y="468376"/>
                </a:lnTo>
                <a:lnTo>
                  <a:pt x="69850" y="404876"/>
                </a:lnTo>
                <a:lnTo>
                  <a:pt x="31750" y="404876"/>
                </a:lnTo>
                <a:lnTo>
                  <a:pt x="31750" y="392176"/>
                </a:lnTo>
                <a:close/>
              </a:path>
              <a:path w="76200" h="468629">
                <a:moveTo>
                  <a:pt x="44450" y="0"/>
                </a:moveTo>
                <a:lnTo>
                  <a:pt x="31750" y="0"/>
                </a:lnTo>
                <a:lnTo>
                  <a:pt x="31750" y="404876"/>
                </a:lnTo>
                <a:lnTo>
                  <a:pt x="44450" y="404876"/>
                </a:lnTo>
                <a:lnTo>
                  <a:pt x="44450" y="0"/>
                </a:lnTo>
                <a:close/>
              </a:path>
              <a:path w="76200" h="468629">
                <a:moveTo>
                  <a:pt x="76200" y="392176"/>
                </a:moveTo>
                <a:lnTo>
                  <a:pt x="44450" y="392176"/>
                </a:lnTo>
                <a:lnTo>
                  <a:pt x="44450" y="404876"/>
                </a:lnTo>
                <a:lnTo>
                  <a:pt x="69850" y="404876"/>
                </a:lnTo>
                <a:lnTo>
                  <a:pt x="76200" y="392176"/>
                </a:lnTo>
                <a:close/>
              </a:path>
            </a:pathLst>
          </a:custGeom>
          <a:solidFill>
            <a:srgbClr val="3B3B41"/>
          </a:solidFill>
        </p:spPr>
        <p:txBody>
          <a:bodyPr wrap="square" lIns="0" tIns="0" rIns="0" bIns="0" rtlCol="0"/>
          <a:lstStyle/>
          <a:p>
            <a:endParaRPr/>
          </a:p>
        </p:txBody>
      </p:sp>
      <p:grpSp>
        <p:nvGrpSpPr>
          <p:cNvPr id="29" name="object 29"/>
          <p:cNvGrpSpPr/>
          <p:nvPr/>
        </p:nvGrpSpPr>
        <p:grpSpPr>
          <a:xfrm>
            <a:off x="0" y="0"/>
            <a:ext cx="12192000" cy="287020"/>
            <a:chOff x="0" y="0"/>
            <a:chExt cx="12192000" cy="287020"/>
          </a:xfrm>
        </p:grpSpPr>
        <p:sp>
          <p:nvSpPr>
            <p:cNvPr id="30" name="object 30"/>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31" name="object 31"/>
            <p:cNvPicPr/>
            <p:nvPr/>
          </p:nvPicPr>
          <p:blipFill>
            <a:blip r:embed="rId3" cstate="print"/>
            <a:stretch>
              <a:fillRect/>
            </a:stretch>
          </p:blipFill>
          <p:spPr>
            <a:xfrm>
              <a:off x="189649" y="89281"/>
              <a:ext cx="3204298" cy="123317"/>
            </a:xfrm>
            <a:prstGeom prst="rect">
              <a:avLst/>
            </a:prstGeom>
          </p:spPr>
        </p:pic>
      </p:grpSp>
    </p:spTree>
    <p:extLst>
      <p:ext uri="{BB962C8B-B14F-4D97-AF65-F5344CB8AC3E}">
        <p14:creationId xmlns:p14="http://schemas.microsoft.com/office/powerpoint/2010/main" val="12182335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1078865"/>
            <a:ext cx="4029075" cy="2077085"/>
          </a:xfrm>
          <a:prstGeom prst="rect">
            <a:avLst/>
          </a:prstGeom>
        </p:spPr>
        <p:txBody>
          <a:bodyPr vert="horz" wrap="square" lIns="0" tIns="12700" rIns="0" bIns="0" rtlCol="0">
            <a:spAutoFit/>
          </a:bodyPr>
          <a:lstStyle/>
          <a:p>
            <a:pPr marL="12700" marR="310515">
              <a:lnSpc>
                <a:spcPct val="110100"/>
              </a:lnSpc>
              <a:spcBef>
                <a:spcPts val="100"/>
              </a:spcBef>
            </a:pPr>
            <a:r>
              <a:rPr sz="1800" dirty="0">
                <a:solidFill>
                  <a:srgbClr val="0078D3"/>
                </a:solidFill>
                <a:latin typeface="Segoe UI Semibold"/>
                <a:cs typeface="Segoe UI Semibold"/>
              </a:rPr>
              <a:t>By</a:t>
            </a:r>
            <a:r>
              <a:rPr sz="1800" spc="-5" dirty="0">
                <a:solidFill>
                  <a:srgbClr val="0078D3"/>
                </a:solidFill>
                <a:latin typeface="Segoe UI Semibold"/>
                <a:cs typeface="Segoe UI Semibold"/>
              </a:rPr>
              <a:t> default,</a:t>
            </a:r>
            <a:r>
              <a:rPr sz="1800" spc="20" dirty="0">
                <a:solidFill>
                  <a:srgbClr val="0078D3"/>
                </a:solidFill>
                <a:latin typeface="Segoe UI Semibold"/>
                <a:cs typeface="Segoe UI Semibold"/>
              </a:rPr>
              <a:t> </a:t>
            </a:r>
            <a:r>
              <a:rPr sz="1800" spc="-5" dirty="0">
                <a:solidFill>
                  <a:srgbClr val="0078D3"/>
                </a:solidFill>
                <a:latin typeface="Segoe UI Semibold"/>
                <a:cs typeface="Segoe UI Semibold"/>
              </a:rPr>
              <a:t>Azure</a:t>
            </a:r>
            <a:r>
              <a:rPr sz="1800" spc="-15" dirty="0">
                <a:solidFill>
                  <a:srgbClr val="0078D3"/>
                </a:solidFill>
                <a:latin typeface="Segoe UI Semibold"/>
                <a:cs typeface="Segoe UI Semibold"/>
              </a:rPr>
              <a:t> </a:t>
            </a:r>
            <a:r>
              <a:rPr sz="1800" spc="-5" dirty="0">
                <a:solidFill>
                  <a:srgbClr val="0078D3"/>
                </a:solidFill>
                <a:latin typeface="Segoe UI Semibold"/>
                <a:cs typeface="Segoe UI Semibold"/>
              </a:rPr>
              <a:t>blocks</a:t>
            </a:r>
            <a:r>
              <a:rPr sz="1800" spc="5" dirty="0">
                <a:solidFill>
                  <a:srgbClr val="0078D3"/>
                </a:solidFill>
                <a:latin typeface="Segoe UI Semibold"/>
                <a:cs typeface="Segoe UI Semibold"/>
              </a:rPr>
              <a:t> </a:t>
            </a:r>
            <a:r>
              <a:rPr sz="1800" spc="-5" dirty="0">
                <a:solidFill>
                  <a:srgbClr val="0078D3"/>
                </a:solidFill>
                <a:latin typeface="Segoe UI Semibold"/>
                <a:cs typeface="Segoe UI Semibold"/>
              </a:rPr>
              <a:t>all</a:t>
            </a:r>
            <a:r>
              <a:rPr sz="1800" spc="15" dirty="0">
                <a:solidFill>
                  <a:srgbClr val="0078D3"/>
                </a:solidFill>
                <a:latin typeface="Segoe UI Semibold"/>
                <a:cs typeface="Segoe UI Semibold"/>
              </a:rPr>
              <a:t> </a:t>
            </a:r>
            <a:r>
              <a:rPr sz="1800" spc="-5" dirty="0">
                <a:solidFill>
                  <a:srgbClr val="0078D3"/>
                </a:solidFill>
                <a:latin typeface="Segoe UI Semibold"/>
                <a:cs typeface="Segoe UI Semibold"/>
              </a:rPr>
              <a:t>external </a:t>
            </a:r>
            <a:r>
              <a:rPr sz="1800" spc="-480" dirty="0">
                <a:solidFill>
                  <a:srgbClr val="0078D3"/>
                </a:solidFill>
                <a:latin typeface="Segoe UI Semibold"/>
                <a:cs typeface="Segoe UI Semibold"/>
              </a:rPr>
              <a:t> </a:t>
            </a:r>
            <a:r>
              <a:rPr sz="1800" spc="-5" dirty="0">
                <a:solidFill>
                  <a:srgbClr val="0078D3"/>
                </a:solidFill>
                <a:latin typeface="Segoe UI Semibold"/>
                <a:cs typeface="Segoe UI Semibold"/>
              </a:rPr>
              <a:t>connections</a:t>
            </a:r>
            <a:r>
              <a:rPr sz="1800" spc="-20" dirty="0">
                <a:solidFill>
                  <a:srgbClr val="0078D3"/>
                </a:solidFill>
                <a:latin typeface="Segoe UI Semibold"/>
                <a:cs typeface="Segoe UI Semibold"/>
              </a:rPr>
              <a:t> </a:t>
            </a:r>
            <a:r>
              <a:rPr sz="1800" spc="-10" dirty="0">
                <a:solidFill>
                  <a:srgbClr val="0078D3"/>
                </a:solidFill>
                <a:latin typeface="Segoe UI Semibold"/>
                <a:cs typeface="Segoe UI Semibold"/>
              </a:rPr>
              <a:t>to</a:t>
            </a:r>
            <a:r>
              <a:rPr sz="1800" dirty="0">
                <a:solidFill>
                  <a:srgbClr val="0078D3"/>
                </a:solidFill>
                <a:latin typeface="Segoe UI Semibold"/>
                <a:cs typeface="Segoe UI Semibold"/>
              </a:rPr>
              <a:t> </a:t>
            </a:r>
            <a:r>
              <a:rPr sz="1800" spc="10" dirty="0">
                <a:solidFill>
                  <a:srgbClr val="0078D3"/>
                </a:solidFill>
                <a:latin typeface="Segoe UI Semibold"/>
                <a:cs typeface="Segoe UI Semibold"/>
              </a:rPr>
              <a:t>port</a:t>
            </a:r>
            <a:r>
              <a:rPr sz="1800" dirty="0">
                <a:solidFill>
                  <a:srgbClr val="0078D3"/>
                </a:solidFill>
                <a:latin typeface="Segoe UI Semibold"/>
                <a:cs typeface="Segoe UI Semibold"/>
              </a:rPr>
              <a:t> </a:t>
            </a:r>
            <a:r>
              <a:rPr sz="1800" spc="-10" dirty="0">
                <a:solidFill>
                  <a:srgbClr val="0078D3"/>
                </a:solidFill>
                <a:latin typeface="Segoe UI Semibold"/>
                <a:cs typeface="Segoe UI Semibold"/>
              </a:rPr>
              <a:t>1433</a:t>
            </a:r>
            <a:endParaRPr sz="1800">
              <a:latin typeface="Segoe UI Semibold"/>
              <a:cs typeface="Segoe UI Semibold"/>
            </a:endParaRPr>
          </a:p>
          <a:p>
            <a:pPr>
              <a:lnSpc>
                <a:spcPct val="100000"/>
              </a:lnSpc>
            </a:pPr>
            <a:endParaRPr sz="3300">
              <a:latin typeface="Segoe UI Semibold"/>
              <a:cs typeface="Segoe UI Semibold"/>
            </a:endParaRPr>
          </a:p>
          <a:p>
            <a:pPr marL="12700">
              <a:lnSpc>
                <a:spcPct val="100000"/>
              </a:lnSpc>
            </a:pPr>
            <a:r>
              <a:rPr sz="1800" spc="-5" dirty="0">
                <a:solidFill>
                  <a:srgbClr val="0078D3"/>
                </a:solidFill>
                <a:latin typeface="Segoe UI Semibold"/>
                <a:cs typeface="Segoe UI Semibold"/>
              </a:rPr>
              <a:t>Configure</a:t>
            </a:r>
            <a:r>
              <a:rPr sz="1800" spc="-20" dirty="0">
                <a:solidFill>
                  <a:srgbClr val="0078D3"/>
                </a:solidFill>
                <a:latin typeface="Segoe UI Semibold"/>
                <a:cs typeface="Segoe UI Semibold"/>
              </a:rPr>
              <a:t> </a:t>
            </a:r>
            <a:r>
              <a:rPr sz="1800" spc="-5" dirty="0">
                <a:solidFill>
                  <a:srgbClr val="0078D3"/>
                </a:solidFill>
                <a:latin typeface="Segoe UI Semibold"/>
                <a:cs typeface="Segoe UI Semibold"/>
              </a:rPr>
              <a:t>with</a:t>
            </a:r>
            <a:r>
              <a:rPr sz="1800" spc="15" dirty="0">
                <a:solidFill>
                  <a:srgbClr val="0078D3"/>
                </a:solidFill>
                <a:latin typeface="Segoe UI Semibold"/>
                <a:cs typeface="Segoe UI Semibold"/>
              </a:rPr>
              <a:t> </a:t>
            </a:r>
            <a:r>
              <a:rPr sz="1800" spc="-5" dirty="0">
                <a:solidFill>
                  <a:srgbClr val="0078D3"/>
                </a:solidFill>
                <a:latin typeface="Segoe UI Semibold"/>
                <a:cs typeface="Segoe UI Semibold"/>
              </a:rPr>
              <a:t>the</a:t>
            </a:r>
            <a:r>
              <a:rPr sz="1800" spc="10" dirty="0">
                <a:solidFill>
                  <a:srgbClr val="0078D3"/>
                </a:solidFill>
                <a:latin typeface="Segoe UI Semibold"/>
                <a:cs typeface="Segoe UI Semibold"/>
              </a:rPr>
              <a:t> </a:t>
            </a:r>
            <a:r>
              <a:rPr sz="1800" spc="-5" dirty="0">
                <a:solidFill>
                  <a:srgbClr val="0078D3"/>
                </a:solidFill>
                <a:latin typeface="Segoe UI Semibold"/>
                <a:cs typeface="Segoe UI Semibold"/>
              </a:rPr>
              <a:t>following</a:t>
            </a:r>
            <a:r>
              <a:rPr sz="1800" spc="20" dirty="0">
                <a:solidFill>
                  <a:srgbClr val="0078D3"/>
                </a:solidFill>
                <a:latin typeface="Segoe UI Semibold"/>
                <a:cs typeface="Segoe UI Semibold"/>
              </a:rPr>
              <a:t> </a:t>
            </a:r>
            <a:r>
              <a:rPr sz="1800" spc="-10" dirty="0">
                <a:solidFill>
                  <a:srgbClr val="0078D3"/>
                </a:solidFill>
                <a:latin typeface="Segoe UI Semibold"/>
                <a:cs typeface="Segoe UI Semibold"/>
              </a:rPr>
              <a:t>steps:</a:t>
            </a:r>
            <a:endParaRPr sz="1800">
              <a:latin typeface="Segoe UI Semibold"/>
              <a:cs typeface="Segoe UI Semibold"/>
            </a:endParaRPr>
          </a:p>
          <a:p>
            <a:pPr marL="12700">
              <a:lnSpc>
                <a:spcPct val="100000"/>
              </a:lnSpc>
              <a:spcBef>
                <a:spcPts val="815"/>
              </a:spcBef>
            </a:pPr>
            <a:r>
              <a:rPr sz="1600" spc="-10" dirty="0">
                <a:latin typeface="Segoe UI"/>
                <a:cs typeface="Segoe UI"/>
              </a:rPr>
              <a:t>Azure</a:t>
            </a:r>
            <a:r>
              <a:rPr sz="1600" dirty="0">
                <a:latin typeface="Segoe UI"/>
                <a:cs typeface="Segoe UI"/>
              </a:rPr>
              <a:t> </a:t>
            </a:r>
            <a:r>
              <a:rPr sz="1600" spc="-10" dirty="0">
                <a:latin typeface="Segoe UI"/>
                <a:cs typeface="Segoe UI"/>
              </a:rPr>
              <a:t>Synapse </a:t>
            </a:r>
            <a:r>
              <a:rPr sz="1600" spc="-5" dirty="0">
                <a:latin typeface="Segoe UI"/>
                <a:cs typeface="Segoe UI"/>
              </a:rPr>
              <a:t>Analytics</a:t>
            </a:r>
            <a:r>
              <a:rPr sz="1600" spc="5" dirty="0">
                <a:latin typeface="Segoe UI"/>
                <a:cs typeface="Segoe UI"/>
              </a:rPr>
              <a:t> </a:t>
            </a:r>
            <a:r>
              <a:rPr sz="1600" spc="-15" dirty="0">
                <a:latin typeface="Segoe UI"/>
                <a:cs typeface="Segoe UI"/>
              </a:rPr>
              <a:t>Resource:</a:t>
            </a:r>
            <a:endParaRPr sz="1600">
              <a:latin typeface="Segoe UI"/>
              <a:cs typeface="Segoe UI"/>
            </a:endParaRPr>
          </a:p>
          <a:p>
            <a:pPr marL="12700">
              <a:lnSpc>
                <a:spcPct val="100000"/>
              </a:lnSpc>
              <a:spcBef>
                <a:spcPts val="190"/>
              </a:spcBef>
            </a:pPr>
            <a:r>
              <a:rPr sz="1600" spc="5" dirty="0">
                <a:latin typeface="Segoe UI"/>
                <a:cs typeface="Segoe UI"/>
              </a:rPr>
              <a:t>Server</a:t>
            </a:r>
            <a:r>
              <a:rPr sz="1600" spc="15" dirty="0">
                <a:latin typeface="Segoe UI"/>
                <a:cs typeface="Segoe UI"/>
              </a:rPr>
              <a:t> </a:t>
            </a:r>
            <a:r>
              <a:rPr sz="1600" spc="-5" dirty="0">
                <a:latin typeface="Segoe UI"/>
                <a:cs typeface="Segoe UI"/>
              </a:rPr>
              <a:t>name</a:t>
            </a:r>
            <a:r>
              <a:rPr sz="1600" spc="-10" dirty="0">
                <a:latin typeface="Segoe UI"/>
                <a:cs typeface="Segoe UI"/>
              </a:rPr>
              <a:t> </a:t>
            </a:r>
            <a:r>
              <a:rPr sz="1600" spc="-5" dirty="0">
                <a:latin typeface="Segoe UI"/>
                <a:cs typeface="Segoe UI"/>
              </a:rPr>
              <a:t>&gt; </a:t>
            </a:r>
            <a:r>
              <a:rPr sz="1600" spc="-10" dirty="0">
                <a:latin typeface="Segoe UI"/>
                <a:cs typeface="Segoe UI"/>
              </a:rPr>
              <a:t>Firewalls</a:t>
            </a:r>
            <a:r>
              <a:rPr sz="1600" spc="35" dirty="0">
                <a:latin typeface="Segoe UI"/>
                <a:cs typeface="Segoe UI"/>
              </a:rPr>
              <a:t> </a:t>
            </a:r>
            <a:r>
              <a:rPr sz="1600" spc="-5" dirty="0">
                <a:latin typeface="Segoe UI"/>
                <a:cs typeface="Segoe UI"/>
              </a:rPr>
              <a:t>and</a:t>
            </a:r>
            <a:r>
              <a:rPr sz="1600" spc="-15" dirty="0">
                <a:latin typeface="Segoe UI"/>
                <a:cs typeface="Segoe UI"/>
              </a:rPr>
              <a:t> </a:t>
            </a:r>
            <a:r>
              <a:rPr sz="1600" dirty="0">
                <a:latin typeface="Segoe UI"/>
                <a:cs typeface="Segoe UI"/>
              </a:rPr>
              <a:t>virtual</a:t>
            </a:r>
            <a:r>
              <a:rPr sz="1600" spc="10" dirty="0">
                <a:latin typeface="Segoe UI"/>
                <a:cs typeface="Segoe UI"/>
              </a:rPr>
              <a:t> </a:t>
            </a:r>
            <a:r>
              <a:rPr sz="1600" spc="-5" dirty="0">
                <a:latin typeface="Segoe UI"/>
                <a:cs typeface="Segoe UI"/>
              </a:rPr>
              <a:t>networks</a:t>
            </a:r>
            <a:endParaRPr sz="1600">
              <a:latin typeface="Segoe UI"/>
              <a:cs typeface="Segoe UI"/>
            </a:endParaRPr>
          </a:p>
        </p:txBody>
      </p:sp>
      <p:sp>
        <p:nvSpPr>
          <p:cNvPr id="3" name="object 3"/>
          <p:cNvSpPr txBox="1">
            <a:spLocks noGrp="1"/>
          </p:cNvSpPr>
          <p:nvPr>
            <p:ph type="title"/>
          </p:nvPr>
        </p:nvSpPr>
        <p:spPr>
          <a:xfrm>
            <a:off x="413715" y="312166"/>
            <a:ext cx="6329680" cy="543560"/>
          </a:xfrm>
          <a:prstGeom prst="rect">
            <a:avLst/>
          </a:prstGeom>
        </p:spPr>
        <p:txBody>
          <a:bodyPr vert="horz" wrap="square" lIns="0" tIns="12065" rIns="0" bIns="0" rtlCol="0">
            <a:spAutoFit/>
          </a:bodyPr>
          <a:lstStyle/>
          <a:p>
            <a:pPr marL="12700">
              <a:lnSpc>
                <a:spcPct val="100000"/>
              </a:lnSpc>
              <a:spcBef>
                <a:spcPts val="95"/>
              </a:spcBef>
            </a:pPr>
            <a:r>
              <a:rPr sz="3400" b="0" spc="-155" dirty="0">
                <a:solidFill>
                  <a:srgbClr val="0078D3"/>
                </a:solidFill>
                <a:latin typeface="Segoe UI Semibold"/>
                <a:cs typeface="Segoe UI Semibold"/>
              </a:rPr>
              <a:t>F</a:t>
            </a:r>
            <a:r>
              <a:rPr sz="3400" b="0" spc="-150" dirty="0">
                <a:solidFill>
                  <a:srgbClr val="0078D3"/>
                </a:solidFill>
                <a:latin typeface="Segoe UI Semibold"/>
                <a:cs typeface="Segoe UI Semibold"/>
              </a:rPr>
              <a:t>i</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w</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l</a:t>
            </a:r>
            <a:r>
              <a:rPr sz="3400" b="0" spc="-5" dirty="0">
                <a:solidFill>
                  <a:srgbClr val="0078D3"/>
                </a:solidFill>
                <a:latin typeface="Segoe UI Semibold"/>
                <a:cs typeface="Segoe UI Semibold"/>
              </a:rPr>
              <a:t>l</a:t>
            </a:r>
            <a:r>
              <a:rPr sz="3400" b="0" spc="-290" dirty="0">
                <a:solidFill>
                  <a:srgbClr val="0078D3"/>
                </a:solidFill>
                <a:latin typeface="Segoe UI Semibold"/>
                <a:cs typeface="Segoe UI Semibold"/>
              </a:rPr>
              <a:t> </a:t>
            </a:r>
            <a:r>
              <a:rPr sz="3400" b="0" spc="-150" dirty="0">
                <a:solidFill>
                  <a:srgbClr val="0078D3"/>
                </a:solidFill>
                <a:latin typeface="Segoe UI Semibold"/>
                <a:cs typeface="Segoe UI Semibold"/>
              </a:rPr>
              <a:t>con</a:t>
            </a:r>
            <a:r>
              <a:rPr sz="3400" b="0" spc="-145" dirty="0">
                <a:solidFill>
                  <a:srgbClr val="0078D3"/>
                </a:solidFill>
                <a:latin typeface="Segoe UI Semibold"/>
                <a:cs typeface="Segoe UI Semibold"/>
              </a:rPr>
              <a:t>f</a:t>
            </a:r>
            <a:r>
              <a:rPr sz="3400" b="0" spc="-150" dirty="0">
                <a:solidFill>
                  <a:srgbClr val="0078D3"/>
                </a:solidFill>
                <a:latin typeface="Segoe UI Semibold"/>
                <a:cs typeface="Segoe UI Semibold"/>
              </a:rPr>
              <a:t>i</a:t>
            </a:r>
            <a:r>
              <a:rPr sz="3400" b="0" spc="-145" dirty="0">
                <a:solidFill>
                  <a:srgbClr val="0078D3"/>
                </a:solidFill>
                <a:latin typeface="Segoe UI Semibold"/>
                <a:cs typeface="Segoe UI Semibold"/>
              </a:rPr>
              <a:t>g</a:t>
            </a:r>
            <a:r>
              <a:rPr sz="3400" b="0" spc="-150" dirty="0">
                <a:solidFill>
                  <a:srgbClr val="0078D3"/>
                </a:solidFill>
                <a:latin typeface="Segoe UI Semibold"/>
                <a:cs typeface="Segoe UI Semibold"/>
              </a:rPr>
              <a:t>u</a:t>
            </a:r>
            <a:r>
              <a:rPr sz="3400" b="0" spc="-145" dirty="0">
                <a:solidFill>
                  <a:srgbClr val="0078D3"/>
                </a:solidFill>
                <a:latin typeface="Segoe UI Semibold"/>
                <a:cs typeface="Segoe UI Semibold"/>
              </a:rPr>
              <a:t>ra</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5" dirty="0">
                <a:solidFill>
                  <a:srgbClr val="0078D3"/>
                </a:solidFill>
                <a:latin typeface="Segoe UI Semibold"/>
                <a:cs typeface="Segoe UI Semibold"/>
              </a:rPr>
              <a:t>n</a:t>
            </a:r>
            <a:r>
              <a:rPr sz="3400" b="0" spc="-315" dirty="0">
                <a:solidFill>
                  <a:srgbClr val="0078D3"/>
                </a:solidFill>
                <a:latin typeface="Segoe UI Semibold"/>
                <a:cs typeface="Segoe UI Semibold"/>
              </a:rPr>
              <a:t> </a:t>
            </a:r>
            <a:r>
              <a:rPr sz="3400" b="0" spc="-150" dirty="0">
                <a:solidFill>
                  <a:srgbClr val="0078D3"/>
                </a:solidFill>
                <a:latin typeface="Segoe UI Semibold"/>
                <a:cs typeface="Segoe UI Semibold"/>
              </a:rPr>
              <a:t>o</a:t>
            </a:r>
            <a:r>
              <a:rPr sz="3400" b="0" spc="-5" dirty="0">
                <a:solidFill>
                  <a:srgbClr val="0078D3"/>
                </a:solidFill>
                <a:latin typeface="Segoe UI Semibold"/>
                <a:cs typeface="Segoe UI Semibold"/>
              </a:rPr>
              <a:t>n</a:t>
            </a:r>
            <a:r>
              <a:rPr sz="3400" b="0" spc="-290" dirty="0">
                <a:solidFill>
                  <a:srgbClr val="0078D3"/>
                </a:solidFill>
                <a:latin typeface="Segoe UI Semibold"/>
                <a:cs typeface="Segoe UI Semibold"/>
              </a:rPr>
              <a:t> </a:t>
            </a:r>
            <a:r>
              <a:rPr sz="3400" b="0" spc="-155" dirty="0">
                <a:solidFill>
                  <a:srgbClr val="0078D3"/>
                </a:solidFill>
                <a:latin typeface="Segoe UI Semibold"/>
                <a:cs typeface="Segoe UI Semibold"/>
              </a:rPr>
              <a:t>t</a:t>
            </a:r>
            <a:r>
              <a:rPr sz="3400" b="0" spc="-145" dirty="0">
                <a:solidFill>
                  <a:srgbClr val="0078D3"/>
                </a:solidFill>
                <a:latin typeface="Segoe UI Semibold"/>
                <a:cs typeface="Segoe UI Semibold"/>
              </a:rPr>
              <a:t>h</a:t>
            </a:r>
            <a:r>
              <a:rPr sz="3400" b="0" spc="-5" dirty="0">
                <a:solidFill>
                  <a:srgbClr val="0078D3"/>
                </a:solidFill>
                <a:latin typeface="Segoe UI Semibold"/>
                <a:cs typeface="Segoe UI Semibold"/>
              </a:rPr>
              <a:t>e</a:t>
            </a:r>
            <a:r>
              <a:rPr sz="3400" b="0" spc="-295" dirty="0">
                <a:solidFill>
                  <a:srgbClr val="0078D3"/>
                </a:solidFill>
                <a:latin typeface="Segoe UI Semibold"/>
                <a:cs typeface="Segoe UI Semibold"/>
              </a:rPr>
              <a:t> </a:t>
            </a:r>
            <a:r>
              <a:rPr sz="3400" b="0" spc="-145" dirty="0">
                <a:solidFill>
                  <a:srgbClr val="0078D3"/>
                </a:solidFill>
                <a:latin typeface="Segoe UI Semibold"/>
                <a:cs typeface="Segoe UI Semibold"/>
              </a:rPr>
              <a:t>p</a:t>
            </a:r>
            <a:r>
              <a:rPr sz="3400" b="0" spc="-150" dirty="0">
                <a:solidFill>
                  <a:srgbClr val="0078D3"/>
                </a:solidFill>
                <a:latin typeface="Segoe UI Semibold"/>
                <a:cs typeface="Segoe UI Semibold"/>
              </a:rPr>
              <a:t>o</a:t>
            </a:r>
            <a:r>
              <a:rPr sz="3400" b="0" spc="-50" dirty="0">
                <a:solidFill>
                  <a:srgbClr val="0078D3"/>
                </a:solidFill>
                <a:latin typeface="Segoe UI Semibold"/>
                <a:cs typeface="Segoe UI Semibold"/>
              </a:rPr>
              <a:t>r</a:t>
            </a:r>
            <a:r>
              <a:rPr sz="3400" b="0" spc="-155" dirty="0">
                <a:solidFill>
                  <a:srgbClr val="0078D3"/>
                </a:solidFill>
                <a:latin typeface="Segoe UI Semibold"/>
                <a:cs typeface="Segoe UI Semibold"/>
              </a:rPr>
              <a:t>t</a:t>
            </a:r>
            <a:r>
              <a:rPr sz="3400" b="0" spc="-145" dirty="0">
                <a:solidFill>
                  <a:srgbClr val="0078D3"/>
                </a:solidFill>
                <a:latin typeface="Segoe UI Semibold"/>
                <a:cs typeface="Segoe UI Semibold"/>
              </a:rPr>
              <a:t>a</a:t>
            </a:r>
            <a:r>
              <a:rPr sz="3400" b="0" spc="-5" dirty="0">
                <a:solidFill>
                  <a:srgbClr val="0078D3"/>
                </a:solidFill>
                <a:latin typeface="Segoe UI Semibold"/>
                <a:cs typeface="Segoe UI Semibold"/>
              </a:rPr>
              <a:t>l</a:t>
            </a:r>
            <a:endParaRPr sz="3400">
              <a:latin typeface="Segoe UI Semibold"/>
              <a:cs typeface="Segoe UI Semibold"/>
            </a:endParaRPr>
          </a:p>
        </p:txBody>
      </p:sp>
      <p:grpSp>
        <p:nvGrpSpPr>
          <p:cNvPr id="4" name="object 4"/>
          <p:cNvGrpSpPr/>
          <p:nvPr/>
        </p:nvGrpSpPr>
        <p:grpSpPr>
          <a:xfrm>
            <a:off x="4854801" y="1272801"/>
            <a:ext cx="7051675" cy="5028565"/>
            <a:chOff x="4854801" y="1272801"/>
            <a:chExt cx="7051675" cy="5028565"/>
          </a:xfrm>
        </p:grpSpPr>
        <p:pic>
          <p:nvPicPr>
            <p:cNvPr id="5" name="object 5"/>
            <p:cNvPicPr/>
            <p:nvPr/>
          </p:nvPicPr>
          <p:blipFill>
            <a:blip r:embed="rId2" cstate="print"/>
            <a:stretch>
              <a:fillRect/>
            </a:stretch>
          </p:blipFill>
          <p:spPr>
            <a:xfrm>
              <a:off x="4854801" y="1272801"/>
              <a:ext cx="7051333" cy="5028280"/>
            </a:xfrm>
            <a:prstGeom prst="rect">
              <a:avLst/>
            </a:prstGeom>
          </p:spPr>
        </p:pic>
        <p:pic>
          <p:nvPicPr>
            <p:cNvPr id="6" name="object 6"/>
            <p:cNvPicPr/>
            <p:nvPr/>
          </p:nvPicPr>
          <p:blipFill>
            <a:blip r:embed="rId3" cstate="print"/>
            <a:stretch>
              <a:fillRect/>
            </a:stretch>
          </p:blipFill>
          <p:spPr>
            <a:xfrm>
              <a:off x="5122164" y="2225040"/>
              <a:ext cx="6553200" cy="3133344"/>
            </a:xfrm>
            <a:prstGeom prst="rect">
              <a:avLst/>
            </a:prstGeom>
          </p:spPr>
        </p:pic>
      </p:grpSp>
      <p:grpSp>
        <p:nvGrpSpPr>
          <p:cNvPr id="7" name="object 7"/>
          <p:cNvGrpSpPr/>
          <p:nvPr/>
        </p:nvGrpSpPr>
        <p:grpSpPr>
          <a:xfrm>
            <a:off x="0" y="0"/>
            <a:ext cx="12192000" cy="287020"/>
            <a:chOff x="0" y="0"/>
            <a:chExt cx="12192000" cy="287020"/>
          </a:xfrm>
        </p:grpSpPr>
        <p:sp>
          <p:nvSpPr>
            <p:cNvPr id="8" name="object 8"/>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9" name="object 9"/>
            <p:cNvPicPr/>
            <p:nvPr/>
          </p:nvPicPr>
          <p:blipFill>
            <a:blip r:embed="rId4" cstate="print"/>
            <a:stretch>
              <a:fillRect/>
            </a:stretch>
          </p:blipFill>
          <p:spPr>
            <a:xfrm>
              <a:off x="189649" y="89281"/>
              <a:ext cx="3204298" cy="123317"/>
            </a:xfrm>
            <a:prstGeom prst="rect">
              <a:avLst/>
            </a:prstGeom>
          </p:spPr>
        </p:pic>
      </p:grpSp>
    </p:spTree>
    <p:extLst>
      <p:ext uri="{BB962C8B-B14F-4D97-AF65-F5344CB8AC3E}">
        <p14:creationId xmlns:p14="http://schemas.microsoft.com/office/powerpoint/2010/main" val="16688951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1078865"/>
            <a:ext cx="5257165" cy="4041140"/>
          </a:xfrm>
          <a:prstGeom prst="rect">
            <a:avLst/>
          </a:prstGeom>
        </p:spPr>
        <p:txBody>
          <a:bodyPr vert="horz" wrap="square" lIns="0" tIns="12700" rIns="0" bIns="0" rtlCol="0">
            <a:spAutoFit/>
          </a:bodyPr>
          <a:lstStyle/>
          <a:p>
            <a:pPr marL="12700" marR="5080">
              <a:lnSpc>
                <a:spcPct val="110100"/>
              </a:lnSpc>
              <a:spcBef>
                <a:spcPts val="100"/>
              </a:spcBef>
            </a:pPr>
            <a:r>
              <a:rPr sz="1800" spc="-5" dirty="0">
                <a:latin typeface="Segoe UI Semibold"/>
                <a:cs typeface="Segoe UI Semibold"/>
              </a:rPr>
              <a:t>Managing firewall rules through </a:t>
            </a:r>
            <a:r>
              <a:rPr sz="1800" dirty="0">
                <a:latin typeface="Segoe UI Semibold"/>
                <a:cs typeface="Segoe UI Semibold"/>
              </a:rPr>
              <a:t>REST API must </a:t>
            </a:r>
            <a:r>
              <a:rPr sz="1800" spc="-5" dirty="0">
                <a:latin typeface="Segoe UI Semibold"/>
                <a:cs typeface="Segoe UI Semibold"/>
              </a:rPr>
              <a:t>be </a:t>
            </a:r>
            <a:r>
              <a:rPr sz="1800" spc="-480" dirty="0">
                <a:latin typeface="Segoe UI Semibold"/>
                <a:cs typeface="Segoe UI Semibold"/>
              </a:rPr>
              <a:t> </a:t>
            </a:r>
            <a:r>
              <a:rPr sz="1800" spc="-5" dirty="0">
                <a:latin typeface="Segoe UI Semibold"/>
                <a:cs typeface="Segoe UI Semibold"/>
              </a:rPr>
              <a:t>authenticated.</a:t>
            </a:r>
            <a:endParaRPr sz="1800">
              <a:latin typeface="Segoe UI Semibold"/>
              <a:cs typeface="Segoe UI Semibold"/>
            </a:endParaRPr>
          </a:p>
          <a:p>
            <a:pPr marL="12700" marR="132715">
              <a:lnSpc>
                <a:spcPct val="110000"/>
              </a:lnSpc>
              <a:spcBef>
                <a:spcPts val="1220"/>
              </a:spcBef>
            </a:pPr>
            <a:r>
              <a:rPr sz="1600" spc="-10" dirty="0">
                <a:latin typeface="Segoe UI"/>
                <a:cs typeface="Segoe UI"/>
              </a:rPr>
              <a:t>For</a:t>
            </a:r>
            <a:r>
              <a:rPr sz="1600" spc="5" dirty="0">
                <a:latin typeface="Segoe UI"/>
                <a:cs typeface="Segoe UI"/>
              </a:rPr>
              <a:t> </a:t>
            </a:r>
            <a:r>
              <a:rPr sz="1600" spc="-5" dirty="0">
                <a:latin typeface="Segoe UI"/>
                <a:cs typeface="Segoe UI"/>
              </a:rPr>
              <a:t>information,</a:t>
            </a:r>
            <a:r>
              <a:rPr sz="1600" spc="5" dirty="0">
                <a:latin typeface="Segoe UI"/>
                <a:cs typeface="Segoe UI"/>
              </a:rPr>
              <a:t> </a:t>
            </a:r>
            <a:r>
              <a:rPr sz="1600" spc="-10" dirty="0">
                <a:latin typeface="Segoe UI"/>
                <a:cs typeface="Segoe UI"/>
              </a:rPr>
              <a:t>see</a:t>
            </a:r>
            <a:r>
              <a:rPr sz="1600" spc="-5" dirty="0">
                <a:latin typeface="Segoe UI"/>
                <a:cs typeface="Segoe UI"/>
              </a:rPr>
              <a:t> Authenticating </a:t>
            </a:r>
            <a:r>
              <a:rPr sz="1600" spc="5" dirty="0">
                <a:latin typeface="Segoe UI"/>
                <a:cs typeface="Segoe UI"/>
              </a:rPr>
              <a:t>Service</a:t>
            </a:r>
            <a:r>
              <a:rPr sz="1600" spc="15" dirty="0">
                <a:latin typeface="Segoe UI"/>
                <a:cs typeface="Segoe UI"/>
              </a:rPr>
              <a:t> </a:t>
            </a:r>
            <a:r>
              <a:rPr sz="1600" spc="-5" dirty="0">
                <a:latin typeface="Segoe UI"/>
                <a:cs typeface="Segoe UI"/>
              </a:rPr>
              <a:t>Management </a:t>
            </a:r>
            <a:r>
              <a:rPr sz="1600" spc="-425" dirty="0">
                <a:latin typeface="Segoe UI"/>
                <a:cs typeface="Segoe UI"/>
              </a:rPr>
              <a:t> </a:t>
            </a:r>
            <a:r>
              <a:rPr sz="1600" spc="-15" dirty="0">
                <a:latin typeface="Segoe UI"/>
                <a:cs typeface="Segoe UI"/>
              </a:rPr>
              <a:t>Requests.</a:t>
            </a:r>
            <a:endParaRPr sz="1600">
              <a:latin typeface="Segoe UI"/>
              <a:cs typeface="Segoe UI"/>
            </a:endParaRPr>
          </a:p>
          <a:p>
            <a:pPr marL="12700">
              <a:lnSpc>
                <a:spcPct val="100000"/>
              </a:lnSpc>
              <a:spcBef>
                <a:spcPts val="1395"/>
              </a:spcBef>
            </a:pPr>
            <a:r>
              <a:rPr sz="1800" dirty="0">
                <a:latin typeface="Segoe UI Semibold"/>
                <a:cs typeface="Segoe UI Semibold"/>
              </a:rPr>
              <a:t>Server-level</a:t>
            </a:r>
            <a:r>
              <a:rPr sz="1800" spc="-10" dirty="0">
                <a:latin typeface="Segoe UI Semibold"/>
                <a:cs typeface="Segoe UI Semibold"/>
              </a:rPr>
              <a:t> </a:t>
            </a:r>
            <a:r>
              <a:rPr sz="1800" spc="-5" dirty="0">
                <a:latin typeface="Segoe UI Semibold"/>
                <a:cs typeface="Segoe UI Semibold"/>
              </a:rPr>
              <a:t>rules</a:t>
            </a:r>
            <a:r>
              <a:rPr sz="1800" spc="5" dirty="0">
                <a:latin typeface="Segoe UI Semibold"/>
                <a:cs typeface="Segoe UI Semibold"/>
              </a:rPr>
              <a:t> </a:t>
            </a:r>
            <a:r>
              <a:rPr sz="1800" spc="-5" dirty="0">
                <a:latin typeface="Segoe UI Semibold"/>
                <a:cs typeface="Segoe UI Semibold"/>
              </a:rPr>
              <a:t>can</a:t>
            </a:r>
            <a:r>
              <a:rPr sz="1800" dirty="0">
                <a:latin typeface="Segoe UI Semibold"/>
                <a:cs typeface="Segoe UI Semibold"/>
              </a:rPr>
              <a:t> </a:t>
            </a:r>
            <a:r>
              <a:rPr sz="1800" spc="-5" dirty="0">
                <a:latin typeface="Segoe UI Semibold"/>
                <a:cs typeface="Segoe UI Semibold"/>
              </a:rPr>
              <a:t>be</a:t>
            </a:r>
            <a:r>
              <a:rPr sz="1800" spc="15" dirty="0">
                <a:latin typeface="Segoe UI Semibold"/>
                <a:cs typeface="Segoe UI Semibold"/>
              </a:rPr>
              <a:t> </a:t>
            </a:r>
            <a:r>
              <a:rPr sz="1800" spc="-10" dirty="0">
                <a:latin typeface="Segoe UI Semibold"/>
                <a:cs typeface="Segoe UI Semibold"/>
              </a:rPr>
              <a:t>created,</a:t>
            </a:r>
            <a:r>
              <a:rPr sz="1800" dirty="0">
                <a:latin typeface="Segoe UI Semibold"/>
                <a:cs typeface="Segoe UI Semibold"/>
              </a:rPr>
              <a:t> </a:t>
            </a:r>
            <a:r>
              <a:rPr sz="1800" spc="-5" dirty="0">
                <a:latin typeface="Segoe UI Semibold"/>
                <a:cs typeface="Segoe UI Semibold"/>
              </a:rPr>
              <a:t>updated,</a:t>
            </a:r>
            <a:r>
              <a:rPr sz="1800" spc="25" dirty="0">
                <a:latin typeface="Segoe UI Semibold"/>
                <a:cs typeface="Segoe UI Semibold"/>
              </a:rPr>
              <a:t> </a:t>
            </a:r>
            <a:r>
              <a:rPr sz="1800" dirty="0">
                <a:latin typeface="Segoe UI Semibold"/>
                <a:cs typeface="Segoe UI Semibold"/>
              </a:rPr>
              <a:t>or</a:t>
            </a:r>
            <a:endParaRPr sz="1800">
              <a:latin typeface="Segoe UI Semibold"/>
              <a:cs typeface="Segoe UI Semibold"/>
            </a:endParaRPr>
          </a:p>
          <a:p>
            <a:pPr marL="12700">
              <a:lnSpc>
                <a:spcPct val="100000"/>
              </a:lnSpc>
              <a:spcBef>
                <a:spcPts val="215"/>
              </a:spcBef>
            </a:pPr>
            <a:r>
              <a:rPr sz="1800" spc="-10" dirty="0">
                <a:latin typeface="Segoe UI Semibold"/>
                <a:cs typeface="Segoe UI Semibold"/>
              </a:rPr>
              <a:t>deleted</a:t>
            </a:r>
            <a:r>
              <a:rPr sz="1800" spc="15" dirty="0">
                <a:latin typeface="Segoe UI Semibold"/>
                <a:cs typeface="Segoe UI Semibold"/>
              </a:rPr>
              <a:t> </a:t>
            </a:r>
            <a:r>
              <a:rPr sz="1800" spc="-5" dirty="0">
                <a:latin typeface="Segoe UI Semibold"/>
                <a:cs typeface="Segoe UI Semibold"/>
              </a:rPr>
              <a:t>using</a:t>
            </a:r>
            <a:r>
              <a:rPr sz="1800" spc="5" dirty="0">
                <a:latin typeface="Segoe UI Semibold"/>
                <a:cs typeface="Segoe UI Semibold"/>
              </a:rPr>
              <a:t> </a:t>
            </a:r>
            <a:r>
              <a:rPr sz="1800" spc="-5" dirty="0">
                <a:solidFill>
                  <a:srgbClr val="0078D3"/>
                </a:solidFill>
                <a:latin typeface="Segoe UI Semibold"/>
                <a:cs typeface="Segoe UI Semibold"/>
              </a:rPr>
              <a:t>REST API.</a:t>
            </a:r>
            <a:endParaRPr sz="1800">
              <a:latin typeface="Segoe UI Semibold"/>
              <a:cs typeface="Segoe UI Semibold"/>
            </a:endParaRPr>
          </a:p>
          <a:p>
            <a:pPr marL="12700" marR="426720">
              <a:lnSpc>
                <a:spcPct val="110000"/>
              </a:lnSpc>
              <a:spcBef>
                <a:spcPts val="1205"/>
              </a:spcBef>
            </a:pPr>
            <a:r>
              <a:rPr sz="1800" spc="-90" dirty="0">
                <a:latin typeface="Segoe UI Semibold"/>
                <a:cs typeface="Segoe UI Semibold"/>
              </a:rPr>
              <a:t>To</a:t>
            </a:r>
            <a:r>
              <a:rPr sz="1800" dirty="0">
                <a:latin typeface="Segoe UI Semibold"/>
                <a:cs typeface="Segoe UI Semibold"/>
              </a:rPr>
              <a:t> </a:t>
            </a:r>
            <a:r>
              <a:rPr sz="1800" spc="-10" dirty="0">
                <a:latin typeface="Segoe UI Semibold"/>
                <a:cs typeface="Segoe UI Semibold"/>
              </a:rPr>
              <a:t>create</a:t>
            </a:r>
            <a:r>
              <a:rPr sz="1800" dirty="0">
                <a:latin typeface="Segoe UI Semibold"/>
                <a:cs typeface="Segoe UI Semibold"/>
              </a:rPr>
              <a:t> or</a:t>
            </a:r>
            <a:r>
              <a:rPr sz="1800" spc="5" dirty="0">
                <a:latin typeface="Segoe UI Semibold"/>
                <a:cs typeface="Segoe UI Semibold"/>
              </a:rPr>
              <a:t> </a:t>
            </a:r>
            <a:r>
              <a:rPr sz="1800" spc="-10" dirty="0">
                <a:latin typeface="Segoe UI Semibold"/>
                <a:cs typeface="Segoe UI Semibold"/>
              </a:rPr>
              <a:t>update</a:t>
            </a:r>
            <a:r>
              <a:rPr sz="1800" spc="20" dirty="0">
                <a:latin typeface="Segoe UI Semibold"/>
                <a:cs typeface="Segoe UI Semibold"/>
              </a:rPr>
              <a:t> </a:t>
            </a:r>
            <a:r>
              <a:rPr sz="1800" dirty="0">
                <a:latin typeface="Segoe UI Semibold"/>
                <a:cs typeface="Segoe UI Semibold"/>
              </a:rPr>
              <a:t>a</a:t>
            </a:r>
            <a:r>
              <a:rPr sz="1800" spc="-5" dirty="0">
                <a:latin typeface="Segoe UI Semibold"/>
                <a:cs typeface="Segoe UI Semibold"/>
              </a:rPr>
              <a:t> </a:t>
            </a:r>
            <a:r>
              <a:rPr sz="1800" dirty="0">
                <a:latin typeface="Segoe UI Semibold"/>
                <a:cs typeface="Segoe UI Semibold"/>
              </a:rPr>
              <a:t>server-level</a:t>
            </a:r>
            <a:r>
              <a:rPr sz="1800" spc="10" dirty="0">
                <a:latin typeface="Segoe UI Semibold"/>
                <a:cs typeface="Segoe UI Semibold"/>
              </a:rPr>
              <a:t> </a:t>
            </a:r>
            <a:r>
              <a:rPr sz="1800" spc="-5" dirty="0">
                <a:latin typeface="Segoe UI Semibold"/>
                <a:cs typeface="Segoe UI Semibold"/>
              </a:rPr>
              <a:t>firewall</a:t>
            </a:r>
            <a:r>
              <a:rPr sz="1800" spc="25" dirty="0">
                <a:latin typeface="Segoe UI Semibold"/>
                <a:cs typeface="Segoe UI Semibold"/>
              </a:rPr>
              <a:t> </a:t>
            </a:r>
            <a:r>
              <a:rPr sz="1800" spc="-5" dirty="0">
                <a:latin typeface="Segoe UI Semibold"/>
                <a:cs typeface="Segoe UI Semibold"/>
              </a:rPr>
              <a:t>rule, </a:t>
            </a:r>
            <a:r>
              <a:rPr sz="1800" spc="-480" dirty="0">
                <a:latin typeface="Segoe UI Semibold"/>
                <a:cs typeface="Segoe UI Semibold"/>
              </a:rPr>
              <a:t> </a:t>
            </a:r>
            <a:r>
              <a:rPr sz="1800" spc="-10" dirty="0">
                <a:latin typeface="Segoe UI Semibold"/>
                <a:cs typeface="Segoe UI Semibold"/>
              </a:rPr>
              <a:t>execute</a:t>
            </a:r>
            <a:r>
              <a:rPr sz="1800" spc="5" dirty="0">
                <a:latin typeface="Segoe UI Semibold"/>
                <a:cs typeface="Segoe UI Semibold"/>
              </a:rPr>
              <a:t> </a:t>
            </a:r>
            <a:r>
              <a:rPr sz="1800" spc="-5" dirty="0">
                <a:latin typeface="Segoe UI Semibold"/>
                <a:cs typeface="Segoe UI Semibold"/>
              </a:rPr>
              <a:t>the</a:t>
            </a:r>
            <a:r>
              <a:rPr sz="1800" spc="30" dirty="0">
                <a:latin typeface="Segoe UI Semibold"/>
                <a:cs typeface="Segoe UI Semibold"/>
              </a:rPr>
              <a:t> </a:t>
            </a:r>
            <a:r>
              <a:rPr sz="1800" spc="-5" dirty="0">
                <a:solidFill>
                  <a:srgbClr val="0078D3"/>
                </a:solidFill>
                <a:latin typeface="Segoe UI Semibold"/>
                <a:cs typeface="Segoe UI Semibold"/>
              </a:rPr>
              <a:t>PUT</a:t>
            </a:r>
            <a:r>
              <a:rPr sz="1800" spc="-15" dirty="0">
                <a:solidFill>
                  <a:srgbClr val="0078D3"/>
                </a:solidFill>
                <a:latin typeface="Segoe UI Semibold"/>
                <a:cs typeface="Segoe UI Semibold"/>
              </a:rPr>
              <a:t> </a:t>
            </a:r>
            <a:r>
              <a:rPr sz="1800" spc="-5" dirty="0">
                <a:latin typeface="Segoe UI Semibold"/>
                <a:cs typeface="Segoe UI Semibold"/>
              </a:rPr>
              <a:t>method.</a:t>
            </a:r>
            <a:endParaRPr sz="1800">
              <a:latin typeface="Segoe UI Semibold"/>
              <a:cs typeface="Segoe UI Semibold"/>
            </a:endParaRPr>
          </a:p>
          <a:p>
            <a:pPr marL="12700">
              <a:lnSpc>
                <a:spcPct val="100000"/>
              </a:lnSpc>
              <a:spcBef>
                <a:spcPts val="1415"/>
              </a:spcBef>
            </a:pPr>
            <a:r>
              <a:rPr sz="1800" spc="-90" dirty="0">
                <a:latin typeface="Segoe UI Semibold"/>
                <a:cs typeface="Segoe UI Semibold"/>
              </a:rPr>
              <a:t>To</a:t>
            </a:r>
            <a:r>
              <a:rPr sz="1800" spc="-5" dirty="0">
                <a:latin typeface="Segoe UI Semibold"/>
                <a:cs typeface="Segoe UI Semibold"/>
              </a:rPr>
              <a:t> remove</a:t>
            </a:r>
            <a:r>
              <a:rPr sz="1800" spc="-10" dirty="0">
                <a:latin typeface="Segoe UI Semibold"/>
                <a:cs typeface="Segoe UI Semibold"/>
              </a:rPr>
              <a:t> </a:t>
            </a:r>
            <a:r>
              <a:rPr sz="1800" dirty="0">
                <a:latin typeface="Segoe UI Semibold"/>
                <a:cs typeface="Segoe UI Semibold"/>
              </a:rPr>
              <a:t>an</a:t>
            </a:r>
            <a:r>
              <a:rPr sz="1800" spc="-5" dirty="0">
                <a:latin typeface="Segoe UI Semibold"/>
                <a:cs typeface="Segoe UI Semibold"/>
              </a:rPr>
              <a:t> </a:t>
            </a:r>
            <a:r>
              <a:rPr sz="1800" dirty="0">
                <a:latin typeface="Segoe UI Semibold"/>
                <a:cs typeface="Segoe UI Semibold"/>
              </a:rPr>
              <a:t>existing</a:t>
            </a:r>
            <a:r>
              <a:rPr sz="1800" spc="15" dirty="0">
                <a:latin typeface="Segoe UI Semibold"/>
                <a:cs typeface="Segoe UI Semibold"/>
              </a:rPr>
              <a:t> </a:t>
            </a:r>
            <a:r>
              <a:rPr sz="1800" dirty="0">
                <a:latin typeface="Segoe UI Semibold"/>
                <a:cs typeface="Segoe UI Semibold"/>
              </a:rPr>
              <a:t>server-level </a:t>
            </a:r>
            <a:r>
              <a:rPr sz="1800" spc="-5" dirty="0">
                <a:latin typeface="Segoe UI Semibold"/>
                <a:cs typeface="Segoe UI Semibold"/>
              </a:rPr>
              <a:t>firewall</a:t>
            </a:r>
            <a:r>
              <a:rPr sz="1800" spc="10" dirty="0">
                <a:latin typeface="Segoe UI Semibold"/>
                <a:cs typeface="Segoe UI Semibold"/>
              </a:rPr>
              <a:t> </a:t>
            </a:r>
            <a:r>
              <a:rPr sz="1800" spc="-5" dirty="0">
                <a:latin typeface="Segoe UI Semibold"/>
                <a:cs typeface="Segoe UI Semibold"/>
              </a:rPr>
              <a:t>rule,</a:t>
            </a:r>
            <a:endParaRPr sz="1800">
              <a:latin typeface="Segoe UI Semibold"/>
              <a:cs typeface="Segoe UI Semibold"/>
            </a:endParaRPr>
          </a:p>
          <a:p>
            <a:pPr marL="12700">
              <a:lnSpc>
                <a:spcPct val="100000"/>
              </a:lnSpc>
              <a:spcBef>
                <a:spcPts val="215"/>
              </a:spcBef>
            </a:pPr>
            <a:r>
              <a:rPr sz="1800" spc="-10" dirty="0">
                <a:latin typeface="Segoe UI Semibold"/>
                <a:cs typeface="Segoe UI Semibold"/>
              </a:rPr>
              <a:t>execute</a:t>
            </a:r>
            <a:r>
              <a:rPr sz="1800" spc="-5" dirty="0">
                <a:latin typeface="Segoe UI Semibold"/>
                <a:cs typeface="Segoe UI Semibold"/>
              </a:rPr>
              <a:t> the</a:t>
            </a:r>
            <a:r>
              <a:rPr sz="1800" spc="25" dirty="0">
                <a:latin typeface="Segoe UI Semibold"/>
                <a:cs typeface="Segoe UI Semibold"/>
              </a:rPr>
              <a:t> </a:t>
            </a:r>
            <a:r>
              <a:rPr sz="1800" dirty="0">
                <a:solidFill>
                  <a:srgbClr val="0078D3"/>
                </a:solidFill>
                <a:latin typeface="Segoe UI Semibold"/>
                <a:cs typeface="Segoe UI Semibold"/>
              </a:rPr>
              <a:t>DELETE</a:t>
            </a:r>
            <a:r>
              <a:rPr sz="1800" spc="-15" dirty="0">
                <a:solidFill>
                  <a:srgbClr val="0078D3"/>
                </a:solidFill>
                <a:latin typeface="Segoe UI Semibold"/>
                <a:cs typeface="Segoe UI Semibold"/>
              </a:rPr>
              <a:t> </a:t>
            </a:r>
            <a:r>
              <a:rPr sz="1800" spc="-5" dirty="0">
                <a:latin typeface="Segoe UI Semibold"/>
                <a:cs typeface="Segoe UI Semibold"/>
              </a:rPr>
              <a:t>method.</a:t>
            </a:r>
            <a:endParaRPr sz="1800">
              <a:latin typeface="Segoe UI Semibold"/>
              <a:cs typeface="Segoe UI Semibold"/>
            </a:endParaRPr>
          </a:p>
          <a:p>
            <a:pPr marL="12700">
              <a:lnSpc>
                <a:spcPct val="100000"/>
              </a:lnSpc>
              <a:spcBef>
                <a:spcPts val="1420"/>
              </a:spcBef>
            </a:pPr>
            <a:r>
              <a:rPr sz="1800" spc="-90" dirty="0">
                <a:latin typeface="Segoe UI Semibold"/>
                <a:cs typeface="Segoe UI Semibold"/>
              </a:rPr>
              <a:t>To</a:t>
            </a:r>
            <a:r>
              <a:rPr sz="1800" spc="-5" dirty="0">
                <a:latin typeface="Segoe UI Semibold"/>
                <a:cs typeface="Segoe UI Semibold"/>
              </a:rPr>
              <a:t> list</a:t>
            </a:r>
            <a:r>
              <a:rPr sz="1800" spc="20" dirty="0">
                <a:latin typeface="Segoe UI Semibold"/>
                <a:cs typeface="Segoe UI Semibold"/>
              </a:rPr>
              <a:t> </a:t>
            </a:r>
            <a:r>
              <a:rPr sz="1800" spc="-5" dirty="0">
                <a:latin typeface="Segoe UI Semibold"/>
                <a:cs typeface="Segoe UI Semibold"/>
              </a:rPr>
              <a:t>firewall</a:t>
            </a:r>
            <a:r>
              <a:rPr sz="1800" spc="10" dirty="0">
                <a:latin typeface="Segoe UI Semibold"/>
                <a:cs typeface="Segoe UI Semibold"/>
              </a:rPr>
              <a:t> </a:t>
            </a:r>
            <a:r>
              <a:rPr sz="1800" spc="-5" dirty="0">
                <a:latin typeface="Segoe UI Semibold"/>
                <a:cs typeface="Segoe UI Semibold"/>
              </a:rPr>
              <a:t>rules, </a:t>
            </a:r>
            <a:r>
              <a:rPr sz="1800" spc="-10" dirty="0">
                <a:latin typeface="Segoe UI Semibold"/>
                <a:cs typeface="Segoe UI Semibold"/>
              </a:rPr>
              <a:t>execute</a:t>
            </a:r>
            <a:r>
              <a:rPr sz="1800" spc="5" dirty="0">
                <a:latin typeface="Segoe UI Semibold"/>
                <a:cs typeface="Segoe UI Semibold"/>
              </a:rPr>
              <a:t> </a:t>
            </a:r>
            <a:r>
              <a:rPr sz="1800" spc="-5" dirty="0">
                <a:latin typeface="Segoe UI Semibold"/>
                <a:cs typeface="Segoe UI Semibold"/>
              </a:rPr>
              <a:t>the</a:t>
            </a:r>
            <a:r>
              <a:rPr sz="1800" spc="40" dirty="0">
                <a:latin typeface="Segoe UI Semibold"/>
                <a:cs typeface="Segoe UI Semibold"/>
              </a:rPr>
              <a:t> </a:t>
            </a:r>
            <a:r>
              <a:rPr sz="1800" spc="-40" dirty="0">
                <a:solidFill>
                  <a:srgbClr val="0078D3"/>
                </a:solidFill>
                <a:latin typeface="Segoe UI Semibold"/>
                <a:cs typeface="Segoe UI Semibold"/>
              </a:rPr>
              <a:t>GET.</a:t>
            </a:r>
            <a:endParaRPr sz="1800">
              <a:latin typeface="Segoe UI Semibold"/>
              <a:cs typeface="Segoe UI Semibold"/>
            </a:endParaRPr>
          </a:p>
        </p:txBody>
      </p:sp>
      <p:sp>
        <p:nvSpPr>
          <p:cNvPr id="3" name="object 3"/>
          <p:cNvSpPr txBox="1">
            <a:spLocks noGrp="1"/>
          </p:cNvSpPr>
          <p:nvPr>
            <p:ph type="title"/>
          </p:nvPr>
        </p:nvSpPr>
        <p:spPr>
          <a:xfrm>
            <a:off x="413715" y="312166"/>
            <a:ext cx="6675120" cy="543560"/>
          </a:xfrm>
          <a:prstGeom prst="rect">
            <a:avLst/>
          </a:prstGeom>
        </p:spPr>
        <p:txBody>
          <a:bodyPr vert="horz" wrap="square" lIns="0" tIns="12065" rIns="0" bIns="0" rtlCol="0">
            <a:spAutoFit/>
          </a:bodyPr>
          <a:lstStyle/>
          <a:p>
            <a:pPr marL="12700">
              <a:lnSpc>
                <a:spcPct val="100000"/>
              </a:lnSpc>
              <a:spcBef>
                <a:spcPts val="95"/>
              </a:spcBef>
            </a:pPr>
            <a:r>
              <a:rPr sz="3400" b="0" spc="-155" dirty="0">
                <a:solidFill>
                  <a:srgbClr val="0078D3"/>
                </a:solidFill>
                <a:latin typeface="Segoe UI Semibold"/>
                <a:cs typeface="Segoe UI Semibold"/>
              </a:rPr>
              <a:t>F</a:t>
            </a:r>
            <a:r>
              <a:rPr sz="3400" b="0" spc="-150" dirty="0">
                <a:solidFill>
                  <a:srgbClr val="0078D3"/>
                </a:solidFill>
                <a:latin typeface="Segoe UI Semibold"/>
                <a:cs typeface="Segoe UI Semibold"/>
              </a:rPr>
              <a:t>i</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w</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l</a:t>
            </a:r>
            <a:r>
              <a:rPr sz="3400" b="0" spc="-5" dirty="0">
                <a:solidFill>
                  <a:srgbClr val="0078D3"/>
                </a:solidFill>
                <a:latin typeface="Segoe UI Semibold"/>
                <a:cs typeface="Segoe UI Semibold"/>
              </a:rPr>
              <a:t>l</a:t>
            </a:r>
            <a:r>
              <a:rPr sz="3400" b="0" spc="-290" dirty="0">
                <a:solidFill>
                  <a:srgbClr val="0078D3"/>
                </a:solidFill>
                <a:latin typeface="Segoe UI Semibold"/>
                <a:cs typeface="Segoe UI Semibold"/>
              </a:rPr>
              <a:t> </a:t>
            </a:r>
            <a:r>
              <a:rPr sz="3400" b="0" spc="-150" dirty="0">
                <a:solidFill>
                  <a:srgbClr val="0078D3"/>
                </a:solidFill>
                <a:latin typeface="Segoe UI Semibold"/>
                <a:cs typeface="Segoe UI Semibold"/>
              </a:rPr>
              <a:t>con</a:t>
            </a:r>
            <a:r>
              <a:rPr sz="3400" b="0" spc="-145" dirty="0">
                <a:solidFill>
                  <a:srgbClr val="0078D3"/>
                </a:solidFill>
                <a:latin typeface="Segoe UI Semibold"/>
                <a:cs typeface="Segoe UI Semibold"/>
              </a:rPr>
              <a:t>f</a:t>
            </a:r>
            <a:r>
              <a:rPr sz="3400" b="0" spc="-150" dirty="0">
                <a:solidFill>
                  <a:srgbClr val="0078D3"/>
                </a:solidFill>
                <a:latin typeface="Segoe UI Semibold"/>
                <a:cs typeface="Segoe UI Semibold"/>
              </a:rPr>
              <a:t>i</a:t>
            </a:r>
            <a:r>
              <a:rPr sz="3400" b="0" spc="-145" dirty="0">
                <a:solidFill>
                  <a:srgbClr val="0078D3"/>
                </a:solidFill>
                <a:latin typeface="Segoe UI Semibold"/>
                <a:cs typeface="Segoe UI Semibold"/>
              </a:rPr>
              <a:t>g</a:t>
            </a:r>
            <a:r>
              <a:rPr sz="3400" b="0" spc="-150" dirty="0">
                <a:solidFill>
                  <a:srgbClr val="0078D3"/>
                </a:solidFill>
                <a:latin typeface="Segoe UI Semibold"/>
                <a:cs typeface="Segoe UI Semibold"/>
              </a:rPr>
              <a:t>u</a:t>
            </a:r>
            <a:r>
              <a:rPr sz="3400" b="0" spc="-145" dirty="0">
                <a:solidFill>
                  <a:srgbClr val="0078D3"/>
                </a:solidFill>
                <a:latin typeface="Segoe UI Semibold"/>
                <a:cs typeface="Segoe UI Semibold"/>
              </a:rPr>
              <a:t>ra</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5" dirty="0">
                <a:solidFill>
                  <a:srgbClr val="0078D3"/>
                </a:solidFill>
                <a:latin typeface="Segoe UI Semibold"/>
                <a:cs typeface="Segoe UI Semibold"/>
              </a:rPr>
              <a:t>n</a:t>
            </a:r>
            <a:r>
              <a:rPr sz="3400" b="0" spc="-315" dirty="0">
                <a:solidFill>
                  <a:srgbClr val="0078D3"/>
                </a:solidFill>
                <a:latin typeface="Segoe UI Semibold"/>
                <a:cs typeface="Segoe UI Semibold"/>
              </a:rPr>
              <a:t> </a:t>
            </a:r>
            <a:r>
              <a:rPr sz="3400" b="0" spc="-150" dirty="0">
                <a:solidFill>
                  <a:srgbClr val="0078D3"/>
                </a:solidFill>
                <a:latin typeface="Segoe UI Semibold"/>
                <a:cs typeface="Segoe UI Semibold"/>
              </a:rPr>
              <a:t>usin</a:t>
            </a:r>
            <a:r>
              <a:rPr sz="3400" b="0" spc="-5" dirty="0">
                <a:solidFill>
                  <a:srgbClr val="0078D3"/>
                </a:solidFill>
                <a:latin typeface="Segoe UI Semibold"/>
                <a:cs typeface="Segoe UI Semibold"/>
              </a:rPr>
              <a:t>g</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R</a:t>
            </a:r>
            <a:r>
              <a:rPr sz="3400" b="0" spc="-160"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5" dirty="0">
                <a:solidFill>
                  <a:srgbClr val="0078D3"/>
                </a:solidFill>
                <a:latin typeface="Segoe UI Semibold"/>
                <a:cs typeface="Segoe UI Semibold"/>
              </a:rPr>
              <a:t>T</a:t>
            </a:r>
            <a:r>
              <a:rPr sz="3400" b="0" spc="-275" dirty="0">
                <a:solidFill>
                  <a:srgbClr val="0078D3"/>
                </a:solidFill>
                <a:latin typeface="Segoe UI Semibold"/>
                <a:cs typeface="Segoe UI Semibold"/>
              </a:rPr>
              <a:t> </a:t>
            </a:r>
            <a:r>
              <a:rPr sz="3400" b="0" spc="-150" dirty="0">
                <a:solidFill>
                  <a:srgbClr val="0078D3"/>
                </a:solidFill>
                <a:latin typeface="Segoe UI Semibold"/>
                <a:cs typeface="Segoe UI Semibold"/>
              </a:rPr>
              <a:t>A</a:t>
            </a:r>
            <a:r>
              <a:rPr sz="3400" b="0" spc="-155" dirty="0">
                <a:solidFill>
                  <a:srgbClr val="0078D3"/>
                </a:solidFill>
                <a:latin typeface="Segoe UI Semibold"/>
                <a:cs typeface="Segoe UI Semibold"/>
              </a:rPr>
              <a:t>P</a:t>
            </a:r>
            <a:r>
              <a:rPr sz="3400" b="0" spc="-5" dirty="0">
                <a:solidFill>
                  <a:srgbClr val="0078D3"/>
                </a:solidFill>
                <a:latin typeface="Segoe UI Semibold"/>
                <a:cs typeface="Segoe UI Semibold"/>
              </a:rPr>
              <a:t>I</a:t>
            </a:r>
            <a:endParaRPr sz="3400">
              <a:latin typeface="Segoe UI Semibold"/>
              <a:cs typeface="Segoe UI Semibold"/>
            </a:endParaRPr>
          </a:p>
        </p:txBody>
      </p:sp>
      <p:sp>
        <p:nvSpPr>
          <p:cNvPr id="4" name="object 4"/>
          <p:cNvSpPr/>
          <p:nvPr/>
        </p:nvSpPr>
        <p:spPr>
          <a:xfrm>
            <a:off x="5995415" y="1427988"/>
            <a:ext cx="5927090" cy="5140960"/>
          </a:xfrm>
          <a:custGeom>
            <a:avLst/>
            <a:gdLst/>
            <a:ahLst/>
            <a:cxnLst/>
            <a:rect l="l" t="t" r="r" b="b"/>
            <a:pathLst>
              <a:path w="5927090" h="5140959">
                <a:moveTo>
                  <a:pt x="0" y="5140452"/>
                </a:moveTo>
                <a:lnTo>
                  <a:pt x="5926836" y="5140452"/>
                </a:lnTo>
                <a:lnTo>
                  <a:pt x="5926836" y="0"/>
                </a:lnTo>
                <a:lnTo>
                  <a:pt x="0" y="0"/>
                </a:lnTo>
                <a:lnTo>
                  <a:pt x="0" y="5140452"/>
                </a:lnTo>
                <a:close/>
              </a:path>
            </a:pathLst>
          </a:custGeom>
          <a:ln w="12192">
            <a:solidFill>
              <a:srgbClr val="0078D3"/>
            </a:solidFill>
          </a:ln>
        </p:spPr>
        <p:txBody>
          <a:bodyPr wrap="square" lIns="0" tIns="0" rIns="0" bIns="0" rtlCol="0"/>
          <a:lstStyle/>
          <a:p>
            <a:endParaRPr/>
          </a:p>
        </p:txBody>
      </p:sp>
      <p:sp>
        <p:nvSpPr>
          <p:cNvPr id="5" name="object 5"/>
          <p:cNvSpPr txBox="1"/>
          <p:nvPr/>
        </p:nvSpPr>
        <p:spPr>
          <a:xfrm>
            <a:off x="6129654" y="1496949"/>
            <a:ext cx="5632450" cy="4934585"/>
          </a:xfrm>
          <a:prstGeom prst="rect">
            <a:avLst/>
          </a:prstGeom>
        </p:spPr>
        <p:txBody>
          <a:bodyPr vert="horz" wrap="square" lIns="0" tIns="13335" rIns="0" bIns="0" rtlCol="0">
            <a:spAutoFit/>
          </a:bodyPr>
          <a:lstStyle/>
          <a:p>
            <a:pPr marL="12700">
              <a:lnSpc>
                <a:spcPct val="100000"/>
              </a:lnSpc>
              <a:spcBef>
                <a:spcPts val="105"/>
              </a:spcBef>
            </a:pPr>
            <a:r>
              <a:rPr sz="1400" dirty="0">
                <a:latin typeface="Consolas"/>
                <a:cs typeface="Consolas"/>
              </a:rPr>
              <a:t>PUT</a:t>
            </a:r>
            <a:endParaRPr sz="1400">
              <a:latin typeface="Consolas"/>
              <a:cs typeface="Consolas"/>
            </a:endParaRPr>
          </a:p>
          <a:p>
            <a:pPr marL="12700">
              <a:lnSpc>
                <a:spcPct val="100000"/>
              </a:lnSpc>
            </a:pPr>
            <a:r>
              <a:rPr sz="1400" dirty="0">
                <a:latin typeface="Consolas"/>
                <a:cs typeface="Consolas"/>
              </a:rPr>
              <a:t>https://management.azure.com/subscriptions/{subscriptionI</a:t>
            </a:r>
            <a:endParaRPr sz="1400">
              <a:latin typeface="Consolas"/>
              <a:cs typeface="Consolas"/>
            </a:endParaRPr>
          </a:p>
          <a:p>
            <a:pPr marL="12700">
              <a:lnSpc>
                <a:spcPct val="100000"/>
              </a:lnSpc>
            </a:pPr>
            <a:r>
              <a:rPr sz="1400" dirty="0">
                <a:latin typeface="Consolas"/>
                <a:cs typeface="Consolas"/>
              </a:rPr>
              <a:t>d}/resourceGroups/{resourceGroupName}/providers/Microsoft</a:t>
            </a:r>
            <a:endParaRPr sz="1400">
              <a:latin typeface="Consolas"/>
              <a:cs typeface="Consolas"/>
            </a:endParaRPr>
          </a:p>
          <a:p>
            <a:pPr marL="12700">
              <a:lnSpc>
                <a:spcPct val="100000"/>
              </a:lnSpc>
            </a:pPr>
            <a:r>
              <a:rPr sz="1400" dirty="0">
                <a:latin typeface="Consolas"/>
                <a:cs typeface="Consolas"/>
              </a:rPr>
              <a:t>.Sql/servers/{serverName}/firewallRules/{firewallRuleName</a:t>
            </a:r>
            <a:endParaRPr sz="1400">
              <a:latin typeface="Consolas"/>
              <a:cs typeface="Consolas"/>
            </a:endParaRPr>
          </a:p>
          <a:p>
            <a:pPr marL="12700">
              <a:lnSpc>
                <a:spcPct val="100000"/>
              </a:lnSpc>
            </a:pPr>
            <a:r>
              <a:rPr sz="1400" dirty="0">
                <a:latin typeface="Consolas"/>
                <a:cs typeface="Consolas"/>
              </a:rPr>
              <a:t>}?api-version=2014-04-01REQUEST</a:t>
            </a:r>
            <a:r>
              <a:rPr sz="1400" spc="25" dirty="0">
                <a:latin typeface="Consolas"/>
                <a:cs typeface="Consolas"/>
              </a:rPr>
              <a:t> </a:t>
            </a:r>
            <a:r>
              <a:rPr sz="1400" dirty="0">
                <a:latin typeface="Consolas"/>
                <a:cs typeface="Consolas"/>
              </a:rPr>
              <a:t>BODY</a:t>
            </a:r>
            <a:endParaRPr sz="1400">
              <a:latin typeface="Consolas"/>
              <a:cs typeface="Consolas"/>
            </a:endParaRPr>
          </a:p>
          <a:p>
            <a:pPr marL="12700">
              <a:lnSpc>
                <a:spcPct val="100000"/>
              </a:lnSpc>
            </a:pPr>
            <a:r>
              <a:rPr sz="1400" dirty="0">
                <a:latin typeface="Consolas"/>
                <a:cs typeface="Consolas"/>
              </a:rPr>
              <a:t>{</a:t>
            </a:r>
            <a:endParaRPr sz="1400">
              <a:latin typeface="Consolas"/>
              <a:cs typeface="Consolas"/>
            </a:endParaRPr>
          </a:p>
          <a:p>
            <a:pPr marL="405765" marR="2462530" indent="-196850">
              <a:lnSpc>
                <a:spcPct val="100000"/>
              </a:lnSpc>
            </a:pPr>
            <a:r>
              <a:rPr sz="1400" dirty="0">
                <a:latin typeface="Consolas"/>
                <a:cs typeface="Consolas"/>
              </a:rPr>
              <a:t>"properties":</a:t>
            </a:r>
            <a:r>
              <a:rPr sz="1400" spc="5" dirty="0">
                <a:latin typeface="Consolas"/>
                <a:cs typeface="Consolas"/>
              </a:rPr>
              <a:t> </a:t>
            </a:r>
            <a:r>
              <a:rPr sz="1400" dirty="0">
                <a:latin typeface="Consolas"/>
                <a:cs typeface="Consolas"/>
              </a:rPr>
              <a:t>{ </a:t>
            </a:r>
            <a:r>
              <a:rPr sz="1400" spc="5" dirty="0">
                <a:latin typeface="Consolas"/>
                <a:cs typeface="Consolas"/>
              </a:rPr>
              <a:t> </a:t>
            </a:r>
            <a:r>
              <a:rPr sz="1400" dirty="0">
                <a:latin typeface="Consolas"/>
                <a:cs typeface="Consolas"/>
              </a:rPr>
              <a:t>"startIpAddress":</a:t>
            </a:r>
            <a:r>
              <a:rPr sz="1400" spc="20" dirty="0">
                <a:latin typeface="Consolas"/>
                <a:cs typeface="Consolas"/>
              </a:rPr>
              <a:t> </a:t>
            </a:r>
            <a:r>
              <a:rPr sz="1400" dirty="0">
                <a:latin typeface="Consolas"/>
                <a:cs typeface="Consolas"/>
              </a:rPr>
              <a:t>"0.0.0.3",</a:t>
            </a:r>
            <a:endParaRPr sz="1400">
              <a:latin typeface="Consolas"/>
              <a:cs typeface="Consolas"/>
            </a:endParaRPr>
          </a:p>
          <a:p>
            <a:pPr marL="405765">
              <a:lnSpc>
                <a:spcPct val="100000"/>
              </a:lnSpc>
            </a:pPr>
            <a:r>
              <a:rPr sz="1400" dirty="0">
                <a:latin typeface="Consolas"/>
                <a:cs typeface="Consolas"/>
              </a:rPr>
              <a:t>"endIpAddress": "0.0.0.3"</a:t>
            </a:r>
            <a:endParaRPr sz="1400">
              <a:latin typeface="Consolas"/>
              <a:cs typeface="Consolas"/>
            </a:endParaRPr>
          </a:p>
          <a:p>
            <a:pPr marL="208915">
              <a:lnSpc>
                <a:spcPct val="100000"/>
              </a:lnSpc>
            </a:pPr>
            <a:r>
              <a:rPr sz="1400" dirty="0">
                <a:latin typeface="Consolas"/>
                <a:cs typeface="Consolas"/>
              </a:rPr>
              <a:t>}</a:t>
            </a:r>
            <a:endParaRPr sz="1400">
              <a:latin typeface="Consolas"/>
              <a:cs typeface="Consolas"/>
            </a:endParaRPr>
          </a:p>
          <a:p>
            <a:pPr marL="12700">
              <a:lnSpc>
                <a:spcPct val="100000"/>
              </a:lnSpc>
              <a:spcBef>
                <a:spcPts val="5"/>
              </a:spcBef>
            </a:pPr>
            <a:r>
              <a:rPr sz="1400" dirty="0">
                <a:latin typeface="Consolas"/>
                <a:cs typeface="Consolas"/>
              </a:rPr>
              <a:t>}</a:t>
            </a:r>
            <a:endParaRPr sz="1400">
              <a:latin typeface="Consolas"/>
              <a:cs typeface="Consolas"/>
            </a:endParaRPr>
          </a:p>
          <a:p>
            <a:pPr>
              <a:lnSpc>
                <a:spcPct val="100000"/>
              </a:lnSpc>
              <a:spcBef>
                <a:spcPts val="35"/>
              </a:spcBef>
            </a:pPr>
            <a:endParaRPr sz="1400">
              <a:latin typeface="Consolas"/>
              <a:cs typeface="Consolas"/>
            </a:endParaRPr>
          </a:p>
          <a:p>
            <a:pPr marL="12700">
              <a:lnSpc>
                <a:spcPct val="100000"/>
              </a:lnSpc>
              <a:spcBef>
                <a:spcPts val="5"/>
              </a:spcBef>
            </a:pPr>
            <a:r>
              <a:rPr sz="1400" dirty="0">
                <a:latin typeface="Consolas"/>
                <a:cs typeface="Consolas"/>
              </a:rPr>
              <a:t>DELETE</a:t>
            </a:r>
            <a:endParaRPr sz="1400">
              <a:latin typeface="Consolas"/>
              <a:cs typeface="Consolas"/>
            </a:endParaRPr>
          </a:p>
          <a:p>
            <a:pPr marL="12700" marR="5080">
              <a:lnSpc>
                <a:spcPct val="100000"/>
              </a:lnSpc>
            </a:pPr>
            <a:r>
              <a:rPr sz="1400" dirty="0">
                <a:latin typeface="Consolas"/>
                <a:cs typeface="Consolas"/>
              </a:rPr>
              <a:t>https://management.azure.com/subscriptions/{subscriptionI </a:t>
            </a:r>
            <a:r>
              <a:rPr sz="1400" spc="-755" dirty="0">
                <a:latin typeface="Consolas"/>
                <a:cs typeface="Consolas"/>
              </a:rPr>
              <a:t> </a:t>
            </a:r>
            <a:r>
              <a:rPr sz="1400" dirty="0">
                <a:latin typeface="Consolas"/>
                <a:cs typeface="Consolas"/>
              </a:rPr>
              <a:t>d}/resourceGroups/{resourceGroupName}/providers/Microsoft</a:t>
            </a:r>
            <a:endParaRPr sz="1400">
              <a:latin typeface="Consolas"/>
              <a:cs typeface="Consolas"/>
            </a:endParaRPr>
          </a:p>
          <a:p>
            <a:pPr marL="12700">
              <a:lnSpc>
                <a:spcPct val="100000"/>
              </a:lnSpc>
            </a:pPr>
            <a:r>
              <a:rPr sz="1400" dirty="0">
                <a:latin typeface="Consolas"/>
                <a:cs typeface="Consolas"/>
              </a:rPr>
              <a:t>.Sql/servers/{serverName}/firewallRules/{firewallRuleName</a:t>
            </a:r>
            <a:endParaRPr sz="1400">
              <a:latin typeface="Consolas"/>
              <a:cs typeface="Consolas"/>
            </a:endParaRPr>
          </a:p>
          <a:p>
            <a:pPr marL="12700">
              <a:lnSpc>
                <a:spcPct val="100000"/>
              </a:lnSpc>
            </a:pPr>
            <a:r>
              <a:rPr sz="1400" dirty="0">
                <a:latin typeface="Consolas"/>
                <a:cs typeface="Consolas"/>
              </a:rPr>
              <a:t>}?api-version=2014-04-01</a:t>
            </a:r>
            <a:endParaRPr sz="1400">
              <a:latin typeface="Consolas"/>
              <a:cs typeface="Consolas"/>
            </a:endParaRPr>
          </a:p>
          <a:p>
            <a:pPr>
              <a:lnSpc>
                <a:spcPct val="100000"/>
              </a:lnSpc>
              <a:spcBef>
                <a:spcPts val="40"/>
              </a:spcBef>
            </a:pPr>
            <a:endParaRPr sz="1400">
              <a:latin typeface="Consolas"/>
              <a:cs typeface="Consolas"/>
            </a:endParaRPr>
          </a:p>
          <a:p>
            <a:pPr marL="12700">
              <a:lnSpc>
                <a:spcPct val="100000"/>
              </a:lnSpc>
            </a:pPr>
            <a:r>
              <a:rPr sz="1400" dirty="0">
                <a:latin typeface="Consolas"/>
                <a:cs typeface="Consolas"/>
              </a:rPr>
              <a:t>GET</a:t>
            </a:r>
            <a:endParaRPr sz="1400">
              <a:latin typeface="Consolas"/>
              <a:cs typeface="Consolas"/>
            </a:endParaRPr>
          </a:p>
          <a:p>
            <a:pPr marL="12700" marR="5080">
              <a:lnSpc>
                <a:spcPct val="100000"/>
              </a:lnSpc>
            </a:pPr>
            <a:r>
              <a:rPr sz="1400" dirty="0">
                <a:latin typeface="Consolas"/>
                <a:cs typeface="Consolas"/>
              </a:rPr>
              <a:t>https://management.azure.com/subscriptions/{subscriptionI </a:t>
            </a:r>
            <a:r>
              <a:rPr sz="1400" spc="-755" dirty="0">
                <a:latin typeface="Consolas"/>
                <a:cs typeface="Consolas"/>
              </a:rPr>
              <a:t> </a:t>
            </a:r>
            <a:r>
              <a:rPr sz="1400" dirty="0">
                <a:latin typeface="Consolas"/>
                <a:cs typeface="Consolas"/>
              </a:rPr>
              <a:t>d}/resourceGroups/{resourceGroupName}/providers/Microsoft</a:t>
            </a:r>
            <a:endParaRPr sz="1400">
              <a:latin typeface="Consolas"/>
              <a:cs typeface="Consolas"/>
            </a:endParaRPr>
          </a:p>
          <a:p>
            <a:pPr marL="12700">
              <a:lnSpc>
                <a:spcPct val="100000"/>
              </a:lnSpc>
            </a:pPr>
            <a:r>
              <a:rPr sz="1400" dirty="0">
                <a:latin typeface="Consolas"/>
                <a:cs typeface="Consolas"/>
              </a:rPr>
              <a:t>.Sql/servers/{serverName}/firewallRules/{firewallRuleName</a:t>
            </a:r>
            <a:endParaRPr sz="1400">
              <a:latin typeface="Consolas"/>
              <a:cs typeface="Consolas"/>
            </a:endParaRPr>
          </a:p>
          <a:p>
            <a:pPr marL="12700">
              <a:lnSpc>
                <a:spcPct val="100000"/>
              </a:lnSpc>
            </a:pPr>
            <a:r>
              <a:rPr sz="1400" dirty="0">
                <a:latin typeface="Consolas"/>
                <a:cs typeface="Consolas"/>
              </a:rPr>
              <a:t>}?api-version=2014-04-01</a:t>
            </a:r>
            <a:endParaRPr sz="1400">
              <a:latin typeface="Consolas"/>
              <a:cs typeface="Consolas"/>
            </a:endParaRPr>
          </a:p>
        </p:txBody>
      </p:sp>
      <p:grpSp>
        <p:nvGrpSpPr>
          <p:cNvPr id="6" name="object 6"/>
          <p:cNvGrpSpPr/>
          <p:nvPr/>
        </p:nvGrpSpPr>
        <p:grpSpPr>
          <a:xfrm>
            <a:off x="0" y="0"/>
            <a:ext cx="12192000" cy="287020"/>
            <a:chOff x="0" y="0"/>
            <a:chExt cx="12192000" cy="287020"/>
          </a:xfrm>
        </p:grpSpPr>
        <p:sp>
          <p:nvSpPr>
            <p:cNvPr id="7" name="object 7"/>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8" name="object 8"/>
            <p:cNvPicPr/>
            <p:nvPr/>
          </p:nvPicPr>
          <p:blipFill>
            <a:blip r:embed="rId2" cstate="print"/>
            <a:stretch>
              <a:fillRect/>
            </a:stretch>
          </p:blipFill>
          <p:spPr>
            <a:xfrm>
              <a:off x="189649" y="89281"/>
              <a:ext cx="3189058" cy="123317"/>
            </a:xfrm>
            <a:prstGeom prst="rect">
              <a:avLst/>
            </a:prstGeom>
          </p:spPr>
        </p:pic>
      </p:grpSp>
    </p:spTree>
    <p:extLst>
      <p:ext uri="{BB962C8B-B14F-4D97-AF65-F5344CB8AC3E}">
        <p14:creationId xmlns:p14="http://schemas.microsoft.com/office/powerpoint/2010/main" val="19009282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1106551"/>
            <a:ext cx="37242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6"/>
                </a:solidFill>
                <a:latin typeface="Segoe UI Semibold"/>
                <a:cs typeface="Segoe UI Semibold"/>
              </a:rPr>
              <a:t>Windows</a:t>
            </a:r>
            <a:r>
              <a:rPr sz="1800" spc="-15" dirty="0">
                <a:solidFill>
                  <a:srgbClr val="0078D6"/>
                </a:solidFill>
                <a:latin typeface="Segoe UI Semibold"/>
                <a:cs typeface="Segoe UI Semibold"/>
              </a:rPr>
              <a:t> </a:t>
            </a:r>
            <a:r>
              <a:rPr sz="1800" spc="-10" dirty="0">
                <a:solidFill>
                  <a:srgbClr val="0078D6"/>
                </a:solidFill>
                <a:latin typeface="Segoe UI Semibold"/>
                <a:cs typeface="Segoe UI Semibold"/>
              </a:rPr>
              <a:t>PowerShell</a:t>
            </a:r>
            <a:r>
              <a:rPr sz="1800" spc="-25" dirty="0">
                <a:solidFill>
                  <a:srgbClr val="0078D6"/>
                </a:solidFill>
                <a:latin typeface="Segoe UI Semibold"/>
                <a:cs typeface="Segoe UI Semibold"/>
              </a:rPr>
              <a:t> </a:t>
            </a:r>
            <a:r>
              <a:rPr sz="1800" spc="-5" dirty="0">
                <a:solidFill>
                  <a:srgbClr val="0078D6"/>
                </a:solidFill>
                <a:latin typeface="Segoe UI Semibold"/>
                <a:cs typeface="Segoe UI Semibold"/>
              </a:rPr>
              <a:t>Azure</a:t>
            </a:r>
            <a:r>
              <a:rPr sz="1800" spc="-30" dirty="0">
                <a:solidFill>
                  <a:srgbClr val="0078D6"/>
                </a:solidFill>
                <a:latin typeface="Segoe UI Semibold"/>
                <a:cs typeface="Segoe UI Semibold"/>
              </a:rPr>
              <a:t> </a:t>
            </a:r>
            <a:r>
              <a:rPr sz="1800" spc="-5" dirty="0">
                <a:solidFill>
                  <a:srgbClr val="0078D6"/>
                </a:solidFill>
                <a:latin typeface="Segoe UI Semibold"/>
                <a:cs typeface="Segoe UI Semibold"/>
              </a:rPr>
              <a:t>cmdlets</a:t>
            </a:r>
            <a:endParaRPr sz="1800">
              <a:latin typeface="Segoe UI Semibold"/>
              <a:cs typeface="Segoe UI Semibold"/>
            </a:endParaRPr>
          </a:p>
        </p:txBody>
      </p:sp>
      <p:grpSp>
        <p:nvGrpSpPr>
          <p:cNvPr id="3" name="object 3"/>
          <p:cNvGrpSpPr/>
          <p:nvPr/>
        </p:nvGrpSpPr>
        <p:grpSpPr>
          <a:xfrm>
            <a:off x="438200" y="1558671"/>
            <a:ext cx="3533775" cy="181610"/>
            <a:chOff x="438200" y="1558671"/>
            <a:chExt cx="3533775" cy="181610"/>
          </a:xfrm>
        </p:grpSpPr>
        <p:pic>
          <p:nvPicPr>
            <p:cNvPr id="4" name="object 4"/>
            <p:cNvPicPr/>
            <p:nvPr/>
          </p:nvPicPr>
          <p:blipFill>
            <a:blip r:embed="rId2" cstate="print"/>
            <a:stretch>
              <a:fillRect/>
            </a:stretch>
          </p:blipFill>
          <p:spPr>
            <a:xfrm>
              <a:off x="438200" y="1570355"/>
              <a:ext cx="318604" cy="131064"/>
            </a:xfrm>
            <a:prstGeom prst="rect">
              <a:avLst/>
            </a:prstGeom>
          </p:spPr>
        </p:pic>
        <p:pic>
          <p:nvPicPr>
            <p:cNvPr id="5" name="object 5"/>
            <p:cNvPicPr/>
            <p:nvPr/>
          </p:nvPicPr>
          <p:blipFill>
            <a:blip r:embed="rId3" cstate="print"/>
            <a:stretch>
              <a:fillRect/>
            </a:stretch>
          </p:blipFill>
          <p:spPr>
            <a:xfrm>
              <a:off x="786307" y="1637690"/>
              <a:ext cx="59184" cy="16230"/>
            </a:xfrm>
            <a:prstGeom prst="rect">
              <a:avLst/>
            </a:prstGeom>
          </p:spPr>
        </p:pic>
        <p:pic>
          <p:nvPicPr>
            <p:cNvPr id="6" name="object 6"/>
            <p:cNvPicPr/>
            <p:nvPr/>
          </p:nvPicPr>
          <p:blipFill>
            <a:blip r:embed="rId4" cstate="print"/>
            <a:stretch>
              <a:fillRect/>
            </a:stretch>
          </p:blipFill>
          <p:spPr>
            <a:xfrm>
              <a:off x="872426" y="1558671"/>
              <a:ext cx="3099498" cy="181609"/>
            </a:xfrm>
            <a:prstGeom prst="rect">
              <a:avLst/>
            </a:prstGeom>
          </p:spPr>
        </p:pic>
      </p:grpSp>
      <p:grpSp>
        <p:nvGrpSpPr>
          <p:cNvPr id="7" name="object 7"/>
          <p:cNvGrpSpPr/>
          <p:nvPr/>
        </p:nvGrpSpPr>
        <p:grpSpPr>
          <a:xfrm>
            <a:off x="432955" y="1903095"/>
            <a:ext cx="3539490" cy="181610"/>
            <a:chOff x="432955" y="1903095"/>
            <a:chExt cx="3539490" cy="181610"/>
          </a:xfrm>
        </p:grpSpPr>
        <p:pic>
          <p:nvPicPr>
            <p:cNvPr id="8" name="object 8"/>
            <p:cNvPicPr/>
            <p:nvPr/>
          </p:nvPicPr>
          <p:blipFill>
            <a:blip r:embed="rId5" cstate="print"/>
            <a:stretch>
              <a:fillRect/>
            </a:stretch>
          </p:blipFill>
          <p:spPr>
            <a:xfrm>
              <a:off x="432955" y="1913001"/>
              <a:ext cx="311873" cy="132841"/>
            </a:xfrm>
            <a:prstGeom prst="rect">
              <a:avLst/>
            </a:prstGeom>
          </p:spPr>
        </p:pic>
        <p:pic>
          <p:nvPicPr>
            <p:cNvPr id="9" name="object 9"/>
            <p:cNvPicPr/>
            <p:nvPr/>
          </p:nvPicPr>
          <p:blipFill>
            <a:blip r:embed="rId6" cstate="print"/>
            <a:stretch>
              <a:fillRect/>
            </a:stretch>
          </p:blipFill>
          <p:spPr>
            <a:xfrm>
              <a:off x="786307" y="1982114"/>
              <a:ext cx="59184" cy="16230"/>
            </a:xfrm>
            <a:prstGeom prst="rect">
              <a:avLst/>
            </a:prstGeom>
          </p:spPr>
        </p:pic>
        <p:pic>
          <p:nvPicPr>
            <p:cNvPr id="10" name="object 10"/>
            <p:cNvPicPr/>
            <p:nvPr/>
          </p:nvPicPr>
          <p:blipFill>
            <a:blip r:embed="rId7" cstate="print"/>
            <a:stretch>
              <a:fillRect/>
            </a:stretch>
          </p:blipFill>
          <p:spPr>
            <a:xfrm>
              <a:off x="872426" y="1903095"/>
              <a:ext cx="3099498" cy="181609"/>
            </a:xfrm>
            <a:prstGeom prst="rect">
              <a:avLst/>
            </a:prstGeom>
          </p:spPr>
        </p:pic>
      </p:grpSp>
      <p:grpSp>
        <p:nvGrpSpPr>
          <p:cNvPr id="11" name="object 11"/>
          <p:cNvGrpSpPr/>
          <p:nvPr/>
        </p:nvGrpSpPr>
        <p:grpSpPr>
          <a:xfrm>
            <a:off x="437413" y="2247519"/>
            <a:ext cx="3535045" cy="181610"/>
            <a:chOff x="437413" y="2247519"/>
            <a:chExt cx="3535045" cy="181610"/>
          </a:xfrm>
        </p:grpSpPr>
        <p:pic>
          <p:nvPicPr>
            <p:cNvPr id="12" name="object 12"/>
            <p:cNvPicPr/>
            <p:nvPr/>
          </p:nvPicPr>
          <p:blipFill>
            <a:blip r:embed="rId8" cstate="print"/>
            <a:stretch>
              <a:fillRect/>
            </a:stretch>
          </p:blipFill>
          <p:spPr>
            <a:xfrm>
              <a:off x="437413" y="2257425"/>
              <a:ext cx="307416" cy="132841"/>
            </a:xfrm>
            <a:prstGeom prst="rect">
              <a:avLst/>
            </a:prstGeom>
          </p:spPr>
        </p:pic>
        <p:pic>
          <p:nvPicPr>
            <p:cNvPr id="13" name="object 13"/>
            <p:cNvPicPr/>
            <p:nvPr/>
          </p:nvPicPr>
          <p:blipFill>
            <a:blip r:embed="rId3" cstate="print"/>
            <a:stretch>
              <a:fillRect/>
            </a:stretch>
          </p:blipFill>
          <p:spPr>
            <a:xfrm>
              <a:off x="786307" y="2326538"/>
              <a:ext cx="59184" cy="16230"/>
            </a:xfrm>
            <a:prstGeom prst="rect">
              <a:avLst/>
            </a:prstGeom>
          </p:spPr>
        </p:pic>
        <p:pic>
          <p:nvPicPr>
            <p:cNvPr id="14" name="object 14"/>
            <p:cNvPicPr/>
            <p:nvPr/>
          </p:nvPicPr>
          <p:blipFill>
            <a:blip r:embed="rId4" cstate="print"/>
            <a:stretch>
              <a:fillRect/>
            </a:stretch>
          </p:blipFill>
          <p:spPr>
            <a:xfrm>
              <a:off x="872426" y="2247519"/>
              <a:ext cx="3099498" cy="181609"/>
            </a:xfrm>
            <a:prstGeom prst="rect">
              <a:avLst/>
            </a:prstGeom>
          </p:spPr>
        </p:pic>
      </p:grpSp>
      <p:sp>
        <p:nvSpPr>
          <p:cNvPr id="15" name="object 15"/>
          <p:cNvSpPr txBox="1"/>
          <p:nvPr/>
        </p:nvSpPr>
        <p:spPr>
          <a:xfrm>
            <a:off x="413715" y="2594228"/>
            <a:ext cx="134874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0078D6"/>
                </a:solidFill>
                <a:latin typeface="Segoe UI Semibold"/>
                <a:cs typeface="Segoe UI Semibold"/>
              </a:rPr>
              <a:t>Transact</a:t>
            </a:r>
            <a:r>
              <a:rPr sz="1800" spc="-95" dirty="0">
                <a:solidFill>
                  <a:srgbClr val="0078D6"/>
                </a:solidFill>
                <a:latin typeface="Segoe UI Semibold"/>
                <a:cs typeface="Segoe UI Semibold"/>
              </a:rPr>
              <a:t> </a:t>
            </a:r>
            <a:r>
              <a:rPr sz="1800" spc="-5" dirty="0">
                <a:solidFill>
                  <a:srgbClr val="0078D6"/>
                </a:solidFill>
                <a:latin typeface="Segoe UI Semibold"/>
                <a:cs typeface="Segoe UI Semibold"/>
              </a:rPr>
              <a:t>SQL</a:t>
            </a:r>
            <a:endParaRPr sz="1800">
              <a:latin typeface="Segoe UI Semibold"/>
              <a:cs typeface="Segoe UI Semibold"/>
            </a:endParaRPr>
          </a:p>
        </p:txBody>
      </p:sp>
      <p:pic>
        <p:nvPicPr>
          <p:cNvPr id="16" name="object 16"/>
          <p:cNvPicPr/>
          <p:nvPr/>
        </p:nvPicPr>
        <p:blipFill>
          <a:blip r:embed="rId9" cstate="print"/>
          <a:stretch>
            <a:fillRect/>
          </a:stretch>
        </p:blipFill>
        <p:spPr>
          <a:xfrm>
            <a:off x="444436" y="3046095"/>
            <a:ext cx="2193988" cy="181609"/>
          </a:xfrm>
          <a:prstGeom prst="rect">
            <a:avLst/>
          </a:prstGeom>
        </p:spPr>
      </p:pic>
      <p:pic>
        <p:nvPicPr>
          <p:cNvPr id="17" name="object 17"/>
          <p:cNvPicPr/>
          <p:nvPr/>
        </p:nvPicPr>
        <p:blipFill>
          <a:blip r:embed="rId10" cstate="print"/>
          <a:stretch>
            <a:fillRect/>
          </a:stretch>
        </p:blipFill>
        <p:spPr>
          <a:xfrm>
            <a:off x="444436" y="3466719"/>
            <a:ext cx="2527744" cy="181609"/>
          </a:xfrm>
          <a:prstGeom prst="rect">
            <a:avLst/>
          </a:prstGeom>
        </p:spPr>
      </p:pic>
      <p:sp>
        <p:nvSpPr>
          <p:cNvPr id="18" name="object 18"/>
          <p:cNvSpPr txBox="1">
            <a:spLocks noGrp="1"/>
          </p:cNvSpPr>
          <p:nvPr>
            <p:ph type="title"/>
          </p:nvPr>
        </p:nvSpPr>
        <p:spPr>
          <a:xfrm>
            <a:off x="413715" y="312166"/>
            <a:ext cx="8286115" cy="543560"/>
          </a:xfrm>
          <a:prstGeom prst="rect">
            <a:avLst/>
          </a:prstGeom>
        </p:spPr>
        <p:txBody>
          <a:bodyPr vert="horz" wrap="square" lIns="0" tIns="12065" rIns="0" bIns="0" rtlCol="0">
            <a:spAutoFit/>
          </a:bodyPr>
          <a:lstStyle/>
          <a:p>
            <a:pPr marL="12700">
              <a:lnSpc>
                <a:spcPct val="100000"/>
              </a:lnSpc>
              <a:spcBef>
                <a:spcPts val="95"/>
              </a:spcBef>
            </a:pPr>
            <a:r>
              <a:rPr sz="3400" b="0" spc="-155" dirty="0">
                <a:solidFill>
                  <a:srgbClr val="0078D3"/>
                </a:solidFill>
                <a:latin typeface="Segoe UI Semibold"/>
                <a:cs typeface="Segoe UI Semibold"/>
              </a:rPr>
              <a:t>F</a:t>
            </a:r>
            <a:r>
              <a:rPr sz="3400" b="0" spc="-150" dirty="0">
                <a:solidFill>
                  <a:srgbClr val="0078D3"/>
                </a:solidFill>
                <a:latin typeface="Segoe UI Semibold"/>
                <a:cs typeface="Segoe UI Semibold"/>
              </a:rPr>
              <a:t>i</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w</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l</a:t>
            </a:r>
            <a:r>
              <a:rPr sz="3400" b="0" spc="-5" dirty="0">
                <a:solidFill>
                  <a:srgbClr val="0078D3"/>
                </a:solidFill>
                <a:latin typeface="Segoe UI Semibold"/>
                <a:cs typeface="Segoe UI Semibold"/>
              </a:rPr>
              <a:t>l</a:t>
            </a:r>
            <a:r>
              <a:rPr sz="3400" b="0" spc="-290" dirty="0">
                <a:solidFill>
                  <a:srgbClr val="0078D3"/>
                </a:solidFill>
                <a:latin typeface="Segoe UI Semibold"/>
                <a:cs typeface="Segoe UI Semibold"/>
              </a:rPr>
              <a:t> </a:t>
            </a:r>
            <a:r>
              <a:rPr sz="3400" b="0" spc="-150" dirty="0">
                <a:solidFill>
                  <a:srgbClr val="0078D3"/>
                </a:solidFill>
                <a:latin typeface="Segoe UI Semibold"/>
                <a:cs typeface="Segoe UI Semibold"/>
              </a:rPr>
              <a:t>con</a:t>
            </a:r>
            <a:r>
              <a:rPr sz="3400" b="0" spc="-145" dirty="0">
                <a:solidFill>
                  <a:srgbClr val="0078D3"/>
                </a:solidFill>
                <a:latin typeface="Segoe UI Semibold"/>
                <a:cs typeface="Segoe UI Semibold"/>
              </a:rPr>
              <a:t>f</a:t>
            </a:r>
            <a:r>
              <a:rPr sz="3400" b="0" spc="-150" dirty="0">
                <a:solidFill>
                  <a:srgbClr val="0078D3"/>
                </a:solidFill>
                <a:latin typeface="Segoe UI Semibold"/>
                <a:cs typeface="Segoe UI Semibold"/>
              </a:rPr>
              <a:t>i</a:t>
            </a:r>
            <a:r>
              <a:rPr sz="3400" b="0" spc="-145" dirty="0">
                <a:solidFill>
                  <a:srgbClr val="0078D3"/>
                </a:solidFill>
                <a:latin typeface="Segoe UI Semibold"/>
                <a:cs typeface="Segoe UI Semibold"/>
              </a:rPr>
              <a:t>g</a:t>
            </a:r>
            <a:r>
              <a:rPr sz="3400" b="0" spc="-150" dirty="0">
                <a:solidFill>
                  <a:srgbClr val="0078D3"/>
                </a:solidFill>
                <a:latin typeface="Segoe UI Semibold"/>
                <a:cs typeface="Segoe UI Semibold"/>
              </a:rPr>
              <a:t>u</a:t>
            </a:r>
            <a:r>
              <a:rPr sz="3400" b="0" spc="-145" dirty="0">
                <a:solidFill>
                  <a:srgbClr val="0078D3"/>
                </a:solidFill>
                <a:latin typeface="Segoe UI Semibold"/>
                <a:cs typeface="Segoe UI Semibold"/>
              </a:rPr>
              <a:t>ra</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5" dirty="0">
                <a:solidFill>
                  <a:srgbClr val="0078D3"/>
                </a:solidFill>
                <a:latin typeface="Segoe UI Semibold"/>
                <a:cs typeface="Segoe UI Semibold"/>
              </a:rPr>
              <a:t>n</a:t>
            </a:r>
            <a:r>
              <a:rPr sz="3400" b="0" spc="-315" dirty="0">
                <a:solidFill>
                  <a:srgbClr val="0078D3"/>
                </a:solidFill>
                <a:latin typeface="Segoe UI Semibold"/>
                <a:cs typeface="Segoe UI Semibold"/>
              </a:rPr>
              <a:t> </a:t>
            </a:r>
            <a:r>
              <a:rPr sz="3400" b="0" spc="-150" dirty="0">
                <a:solidFill>
                  <a:srgbClr val="0078D3"/>
                </a:solidFill>
                <a:latin typeface="Segoe UI Semibold"/>
                <a:cs typeface="Segoe UI Semibold"/>
              </a:rPr>
              <a:t>usin</a:t>
            </a:r>
            <a:r>
              <a:rPr sz="3400" b="0" spc="-5" dirty="0">
                <a:solidFill>
                  <a:srgbClr val="0078D3"/>
                </a:solidFill>
                <a:latin typeface="Segoe UI Semibold"/>
                <a:cs typeface="Segoe UI Semibold"/>
              </a:rPr>
              <a:t>g</a:t>
            </a:r>
            <a:r>
              <a:rPr sz="3400" b="0" spc="-295" dirty="0">
                <a:solidFill>
                  <a:srgbClr val="0078D3"/>
                </a:solidFill>
                <a:latin typeface="Segoe UI Semibold"/>
                <a:cs typeface="Segoe UI Semibold"/>
              </a:rPr>
              <a:t> </a:t>
            </a:r>
            <a:r>
              <a:rPr sz="3400" b="0" spc="-275" dirty="0">
                <a:solidFill>
                  <a:srgbClr val="0078D3"/>
                </a:solidFill>
                <a:latin typeface="Segoe UI Semibold"/>
                <a:cs typeface="Segoe UI Semibold"/>
              </a:rPr>
              <a:t>P</a:t>
            </a:r>
            <a:r>
              <a:rPr sz="3400" b="0" spc="-150" dirty="0">
                <a:solidFill>
                  <a:srgbClr val="0078D3"/>
                </a:solidFill>
                <a:latin typeface="Segoe UI Semibold"/>
                <a:cs typeface="Segoe UI Semibold"/>
              </a:rPr>
              <a:t>o</a:t>
            </a:r>
            <a:r>
              <a:rPr sz="3400" b="0" spc="-165" dirty="0">
                <a:solidFill>
                  <a:srgbClr val="0078D3"/>
                </a:solidFill>
                <a:latin typeface="Segoe UI Semibold"/>
                <a:cs typeface="Segoe UI Semibold"/>
              </a:rPr>
              <a:t>w</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S</a:t>
            </a:r>
            <a:r>
              <a:rPr sz="3400" b="0" spc="-145" dirty="0">
                <a:solidFill>
                  <a:srgbClr val="0078D3"/>
                </a:solidFill>
                <a:latin typeface="Segoe UI Semibold"/>
                <a:cs typeface="Segoe UI Semibold"/>
              </a:rPr>
              <a:t>h</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ll/</a:t>
            </a:r>
            <a:r>
              <a:rPr sz="3400" b="0" spc="-165" dirty="0">
                <a:solidFill>
                  <a:srgbClr val="0078D3"/>
                </a:solidFill>
                <a:latin typeface="Segoe UI Semibold"/>
                <a:cs typeface="Segoe UI Semibold"/>
              </a:rPr>
              <a:t>T</a:t>
            </a:r>
            <a:r>
              <a:rPr sz="3400" b="0" spc="-150" dirty="0">
                <a:solidFill>
                  <a:srgbClr val="0078D3"/>
                </a:solidFill>
                <a:latin typeface="Segoe UI Semibold"/>
                <a:cs typeface="Segoe UI Semibold"/>
              </a:rPr>
              <a:t>-SQ</a:t>
            </a:r>
            <a:r>
              <a:rPr sz="3400" b="0" spc="-5" dirty="0">
                <a:solidFill>
                  <a:srgbClr val="0078D3"/>
                </a:solidFill>
                <a:latin typeface="Segoe UI Semibold"/>
                <a:cs typeface="Segoe UI Semibold"/>
              </a:rPr>
              <a:t>L</a:t>
            </a:r>
            <a:endParaRPr sz="3400">
              <a:latin typeface="Segoe UI Semibold"/>
              <a:cs typeface="Segoe UI Semibold"/>
            </a:endParaRPr>
          </a:p>
        </p:txBody>
      </p:sp>
      <p:sp>
        <p:nvSpPr>
          <p:cNvPr id="19" name="object 19"/>
          <p:cNvSpPr txBox="1"/>
          <p:nvPr/>
        </p:nvSpPr>
        <p:spPr>
          <a:xfrm>
            <a:off x="5995415" y="1700783"/>
            <a:ext cx="5927090" cy="2985770"/>
          </a:xfrm>
          <a:prstGeom prst="rect">
            <a:avLst/>
          </a:prstGeom>
          <a:ln w="12192">
            <a:solidFill>
              <a:srgbClr val="0078D6"/>
            </a:solidFill>
          </a:ln>
        </p:spPr>
        <p:txBody>
          <a:bodyPr vert="horz" wrap="square" lIns="0" tIns="81280" rIns="0" bIns="0" rtlCol="0">
            <a:spAutoFit/>
          </a:bodyPr>
          <a:lstStyle/>
          <a:p>
            <a:pPr marL="146685" marR="1837055">
              <a:lnSpc>
                <a:spcPct val="100000"/>
              </a:lnSpc>
              <a:spcBef>
                <a:spcPts val="640"/>
              </a:spcBef>
            </a:pPr>
            <a:r>
              <a:rPr sz="1400" dirty="0">
                <a:latin typeface="Consolas"/>
                <a:cs typeface="Consolas"/>
              </a:rPr>
              <a:t># PS</a:t>
            </a:r>
            <a:r>
              <a:rPr sz="1400" spc="5" dirty="0">
                <a:latin typeface="Consolas"/>
                <a:cs typeface="Consolas"/>
              </a:rPr>
              <a:t> </a:t>
            </a:r>
            <a:r>
              <a:rPr sz="1400" dirty="0">
                <a:latin typeface="Consolas"/>
                <a:cs typeface="Consolas"/>
              </a:rPr>
              <a:t>Allow</a:t>
            </a:r>
            <a:r>
              <a:rPr sz="1400" spc="5" dirty="0">
                <a:latin typeface="Consolas"/>
                <a:cs typeface="Consolas"/>
              </a:rPr>
              <a:t> </a:t>
            </a:r>
            <a:r>
              <a:rPr sz="1400" dirty="0">
                <a:latin typeface="Consolas"/>
                <a:cs typeface="Consolas"/>
              </a:rPr>
              <a:t>external</a:t>
            </a:r>
            <a:r>
              <a:rPr sz="1400" spc="5" dirty="0">
                <a:latin typeface="Consolas"/>
                <a:cs typeface="Consolas"/>
              </a:rPr>
              <a:t> </a:t>
            </a:r>
            <a:r>
              <a:rPr sz="1400" dirty="0">
                <a:latin typeface="Consolas"/>
                <a:cs typeface="Consolas"/>
              </a:rPr>
              <a:t>IP</a:t>
            </a:r>
            <a:r>
              <a:rPr sz="1400" spc="10" dirty="0">
                <a:latin typeface="Consolas"/>
                <a:cs typeface="Consolas"/>
              </a:rPr>
              <a:t> </a:t>
            </a:r>
            <a:r>
              <a:rPr sz="1400" dirty="0">
                <a:latin typeface="Consolas"/>
                <a:cs typeface="Consolas"/>
              </a:rPr>
              <a:t>access</a:t>
            </a:r>
            <a:r>
              <a:rPr sz="1400" spc="15" dirty="0">
                <a:latin typeface="Consolas"/>
                <a:cs typeface="Consolas"/>
              </a:rPr>
              <a:t> </a:t>
            </a:r>
            <a:r>
              <a:rPr sz="1400" dirty="0">
                <a:latin typeface="Consolas"/>
                <a:cs typeface="Consolas"/>
              </a:rPr>
              <a:t>to SQL</a:t>
            </a:r>
            <a:r>
              <a:rPr sz="1400" spc="10" dirty="0">
                <a:latin typeface="Consolas"/>
                <a:cs typeface="Consolas"/>
              </a:rPr>
              <a:t> </a:t>
            </a:r>
            <a:r>
              <a:rPr sz="1400" dirty="0">
                <a:latin typeface="Consolas"/>
                <a:cs typeface="Consolas"/>
              </a:rPr>
              <a:t>DW </a:t>
            </a:r>
            <a:r>
              <a:rPr sz="1400" spc="5" dirty="0">
                <a:latin typeface="Consolas"/>
                <a:cs typeface="Consolas"/>
              </a:rPr>
              <a:t> </a:t>
            </a:r>
            <a:r>
              <a:rPr sz="1400" dirty="0">
                <a:latin typeface="Consolas"/>
                <a:cs typeface="Consolas"/>
              </a:rPr>
              <a:t>PS</a:t>
            </a:r>
            <a:r>
              <a:rPr sz="1400" spc="25" dirty="0">
                <a:latin typeface="Consolas"/>
                <a:cs typeface="Consolas"/>
              </a:rPr>
              <a:t> </a:t>
            </a:r>
            <a:r>
              <a:rPr sz="1400" dirty="0">
                <a:latin typeface="Consolas"/>
                <a:cs typeface="Consolas"/>
              </a:rPr>
              <a:t>C:\&gt;</a:t>
            </a:r>
            <a:r>
              <a:rPr sz="1400" spc="35" dirty="0">
                <a:latin typeface="Consolas"/>
                <a:cs typeface="Consolas"/>
              </a:rPr>
              <a:t> </a:t>
            </a:r>
            <a:r>
              <a:rPr sz="1400" dirty="0">
                <a:latin typeface="Consolas"/>
                <a:cs typeface="Consolas"/>
              </a:rPr>
              <a:t>New-AzureRmSqlServerFirewallRule</a:t>
            </a:r>
            <a:endParaRPr sz="1400">
              <a:latin typeface="Consolas"/>
              <a:cs typeface="Consolas"/>
            </a:endParaRPr>
          </a:p>
          <a:p>
            <a:pPr marL="1061085">
              <a:lnSpc>
                <a:spcPct val="100000"/>
              </a:lnSpc>
            </a:pPr>
            <a:r>
              <a:rPr sz="1400" dirty="0">
                <a:latin typeface="Consolas"/>
                <a:cs typeface="Consolas"/>
              </a:rPr>
              <a:t>-ResourceGroupName</a:t>
            </a:r>
            <a:r>
              <a:rPr sz="1400" spc="30" dirty="0">
                <a:latin typeface="Consolas"/>
                <a:cs typeface="Consolas"/>
              </a:rPr>
              <a:t> </a:t>
            </a:r>
            <a:r>
              <a:rPr sz="1400" dirty="0">
                <a:latin typeface="Consolas"/>
                <a:cs typeface="Consolas"/>
              </a:rPr>
              <a:t>"myResourceGroup"</a:t>
            </a:r>
            <a:r>
              <a:rPr sz="1400" spc="30" dirty="0">
                <a:latin typeface="Consolas"/>
                <a:cs typeface="Consolas"/>
              </a:rPr>
              <a:t> </a:t>
            </a:r>
            <a:r>
              <a:rPr sz="1400" dirty="0">
                <a:latin typeface="Consolas"/>
                <a:cs typeface="Consolas"/>
              </a:rPr>
              <a:t>`</a:t>
            </a:r>
            <a:endParaRPr sz="1400">
              <a:latin typeface="Consolas"/>
              <a:cs typeface="Consolas"/>
            </a:endParaRPr>
          </a:p>
          <a:p>
            <a:pPr marL="1061085">
              <a:lnSpc>
                <a:spcPct val="100000"/>
              </a:lnSpc>
            </a:pPr>
            <a:r>
              <a:rPr sz="1400" dirty="0">
                <a:latin typeface="Consolas"/>
                <a:cs typeface="Consolas"/>
              </a:rPr>
              <a:t>-ServerName</a:t>
            </a:r>
            <a:r>
              <a:rPr sz="1400" spc="10" dirty="0">
                <a:latin typeface="Consolas"/>
                <a:cs typeface="Consolas"/>
              </a:rPr>
              <a:t> </a:t>
            </a:r>
            <a:r>
              <a:rPr sz="1400" dirty="0">
                <a:latin typeface="Consolas"/>
                <a:cs typeface="Consolas"/>
              </a:rPr>
              <a:t>$servername</a:t>
            </a:r>
            <a:r>
              <a:rPr sz="1400" spc="5" dirty="0">
                <a:latin typeface="Consolas"/>
                <a:cs typeface="Consolas"/>
              </a:rPr>
              <a:t> </a:t>
            </a:r>
            <a:r>
              <a:rPr sz="1400" dirty="0">
                <a:latin typeface="Consolas"/>
                <a:cs typeface="Consolas"/>
              </a:rPr>
              <a:t>`</a:t>
            </a:r>
            <a:endParaRPr sz="1400">
              <a:latin typeface="Consolas"/>
              <a:cs typeface="Consolas"/>
            </a:endParaRPr>
          </a:p>
          <a:p>
            <a:pPr marL="1061085">
              <a:lnSpc>
                <a:spcPct val="100000"/>
              </a:lnSpc>
            </a:pPr>
            <a:r>
              <a:rPr sz="1400" dirty="0">
                <a:latin typeface="Consolas"/>
                <a:cs typeface="Consolas"/>
              </a:rPr>
              <a:t>-FirewallRuleName</a:t>
            </a:r>
            <a:r>
              <a:rPr sz="1400" spc="20" dirty="0">
                <a:latin typeface="Consolas"/>
                <a:cs typeface="Consolas"/>
              </a:rPr>
              <a:t> </a:t>
            </a:r>
            <a:r>
              <a:rPr sz="1400" dirty="0">
                <a:latin typeface="Consolas"/>
                <a:cs typeface="Consolas"/>
              </a:rPr>
              <a:t>"AllowSome"</a:t>
            </a:r>
            <a:endParaRPr sz="1400">
              <a:latin typeface="Consolas"/>
              <a:cs typeface="Consolas"/>
            </a:endParaRPr>
          </a:p>
          <a:p>
            <a:pPr marL="1061085">
              <a:lnSpc>
                <a:spcPct val="100000"/>
              </a:lnSpc>
            </a:pPr>
            <a:r>
              <a:rPr sz="1400" dirty="0">
                <a:latin typeface="Consolas"/>
                <a:cs typeface="Consolas"/>
              </a:rPr>
              <a:t>-StartIpAddress</a:t>
            </a:r>
            <a:r>
              <a:rPr sz="1400" spc="5" dirty="0">
                <a:latin typeface="Consolas"/>
                <a:cs typeface="Consolas"/>
              </a:rPr>
              <a:t> </a:t>
            </a:r>
            <a:r>
              <a:rPr sz="1400" dirty="0">
                <a:latin typeface="Consolas"/>
                <a:cs typeface="Consolas"/>
              </a:rPr>
              <a:t>"0.0.0.0"</a:t>
            </a:r>
            <a:endParaRPr sz="1400">
              <a:latin typeface="Consolas"/>
              <a:cs typeface="Consolas"/>
            </a:endParaRPr>
          </a:p>
          <a:p>
            <a:pPr marL="1061085">
              <a:lnSpc>
                <a:spcPct val="100000"/>
              </a:lnSpc>
            </a:pPr>
            <a:r>
              <a:rPr sz="1400" dirty="0">
                <a:latin typeface="Consolas"/>
                <a:cs typeface="Consolas"/>
              </a:rPr>
              <a:t>-EndIpAddress "0.0.0.0“</a:t>
            </a:r>
            <a:endParaRPr sz="1400">
              <a:latin typeface="Consolas"/>
              <a:cs typeface="Consolas"/>
            </a:endParaRPr>
          </a:p>
          <a:p>
            <a:pPr>
              <a:lnSpc>
                <a:spcPct val="100000"/>
              </a:lnSpc>
              <a:spcBef>
                <a:spcPts val="40"/>
              </a:spcBef>
            </a:pPr>
            <a:endParaRPr sz="1400">
              <a:latin typeface="Consolas"/>
              <a:cs typeface="Consolas"/>
            </a:endParaRPr>
          </a:p>
          <a:p>
            <a:pPr marL="146685" marR="1541145">
              <a:lnSpc>
                <a:spcPct val="100000"/>
              </a:lnSpc>
            </a:pPr>
            <a:r>
              <a:rPr sz="1400" spc="-5" dirty="0">
                <a:latin typeface="Consolas"/>
                <a:cs typeface="Consolas"/>
              </a:rPr>
              <a:t>--</a:t>
            </a:r>
            <a:r>
              <a:rPr sz="1400" spc="5" dirty="0">
                <a:latin typeface="Consolas"/>
                <a:cs typeface="Consolas"/>
              </a:rPr>
              <a:t> </a:t>
            </a:r>
            <a:r>
              <a:rPr sz="1400" dirty="0">
                <a:latin typeface="Consolas"/>
                <a:cs typeface="Consolas"/>
              </a:rPr>
              <a:t>T-SQL</a:t>
            </a:r>
            <a:r>
              <a:rPr sz="1400" spc="5" dirty="0">
                <a:latin typeface="Consolas"/>
                <a:cs typeface="Consolas"/>
              </a:rPr>
              <a:t> </a:t>
            </a:r>
            <a:r>
              <a:rPr sz="1400" dirty="0">
                <a:latin typeface="Consolas"/>
                <a:cs typeface="Consolas"/>
              </a:rPr>
              <a:t>Allow</a:t>
            </a:r>
            <a:r>
              <a:rPr sz="1400" spc="15" dirty="0">
                <a:latin typeface="Consolas"/>
                <a:cs typeface="Consolas"/>
              </a:rPr>
              <a:t> </a:t>
            </a:r>
            <a:r>
              <a:rPr sz="1400" dirty="0">
                <a:latin typeface="Consolas"/>
                <a:cs typeface="Consolas"/>
              </a:rPr>
              <a:t>external</a:t>
            </a:r>
            <a:r>
              <a:rPr sz="1400" spc="5" dirty="0">
                <a:latin typeface="Consolas"/>
                <a:cs typeface="Consolas"/>
              </a:rPr>
              <a:t> </a:t>
            </a:r>
            <a:r>
              <a:rPr sz="1400" dirty="0">
                <a:latin typeface="Consolas"/>
                <a:cs typeface="Consolas"/>
              </a:rPr>
              <a:t>IP</a:t>
            </a:r>
            <a:r>
              <a:rPr sz="1400" spc="15" dirty="0">
                <a:latin typeface="Consolas"/>
                <a:cs typeface="Consolas"/>
              </a:rPr>
              <a:t> </a:t>
            </a:r>
            <a:r>
              <a:rPr sz="1400" dirty="0">
                <a:latin typeface="Consolas"/>
                <a:cs typeface="Consolas"/>
              </a:rPr>
              <a:t>access</a:t>
            </a:r>
            <a:r>
              <a:rPr sz="1400" spc="10" dirty="0">
                <a:latin typeface="Consolas"/>
                <a:cs typeface="Consolas"/>
              </a:rPr>
              <a:t> </a:t>
            </a:r>
            <a:r>
              <a:rPr sz="1400" dirty="0">
                <a:latin typeface="Consolas"/>
                <a:cs typeface="Consolas"/>
              </a:rPr>
              <a:t>to</a:t>
            </a:r>
            <a:r>
              <a:rPr sz="1400" spc="15" dirty="0">
                <a:latin typeface="Consolas"/>
                <a:cs typeface="Consolas"/>
              </a:rPr>
              <a:t> </a:t>
            </a:r>
            <a:r>
              <a:rPr sz="1400" dirty="0">
                <a:latin typeface="Consolas"/>
                <a:cs typeface="Consolas"/>
              </a:rPr>
              <a:t>SQL</a:t>
            </a:r>
            <a:r>
              <a:rPr sz="1400" spc="10" dirty="0">
                <a:latin typeface="Consolas"/>
                <a:cs typeface="Consolas"/>
              </a:rPr>
              <a:t> </a:t>
            </a:r>
            <a:r>
              <a:rPr sz="1400" dirty="0">
                <a:latin typeface="Consolas"/>
                <a:cs typeface="Consolas"/>
              </a:rPr>
              <a:t>DW </a:t>
            </a:r>
            <a:r>
              <a:rPr sz="1400" spc="-755" dirty="0">
                <a:latin typeface="Consolas"/>
                <a:cs typeface="Consolas"/>
              </a:rPr>
              <a:t> </a:t>
            </a:r>
            <a:r>
              <a:rPr sz="1400" dirty="0">
                <a:latin typeface="Consolas"/>
                <a:cs typeface="Consolas"/>
              </a:rPr>
              <a:t>EXECUTE</a:t>
            </a:r>
            <a:r>
              <a:rPr sz="1400" spc="10" dirty="0">
                <a:latin typeface="Consolas"/>
                <a:cs typeface="Consolas"/>
              </a:rPr>
              <a:t> </a:t>
            </a:r>
            <a:r>
              <a:rPr sz="1400" dirty="0">
                <a:latin typeface="Consolas"/>
                <a:cs typeface="Consolas"/>
              </a:rPr>
              <a:t>sp_set_firewall_rule</a:t>
            </a:r>
            <a:endParaRPr sz="1400">
              <a:latin typeface="Consolas"/>
              <a:cs typeface="Consolas"/>
            </a:endParaRPr>
          </a:p>
          <a:p>
            <a:pPr marL="1061085" marR="1512570">
              <a:lnSpc>
                <a:spcPct val="100000"/>
              </a:lnSpc>
            </a:pPr>
            <a:r>
              <a:rPr sz="1400" dirty="0">
                <a:latin typeface="Consolas"/>
                <a:cs typeface="Consolas"/>
              </a:rPr>
              <a:t>@name = </a:t>
            </a:r>
            <a:r>
              <a:rPr sz="1400" spc="5" dirty="0">
                <a:latin typeface="Consolas"/>
                <a:cs typeface="Consolas"/>
              </a:rPr>
              <a:t>N'ContosoFirewallRule’, </a:t>
            </a:r>
            <a:r>
              <a:rPr sz="1400" spc="10" dirty="0">
                <a:latin typeface="Consolas"/>
                <a:cs typeface="Consolas"/>
              </a:rPr>
              <a:t> </a:t>
            </a:r>
            <a:r>
              <a:rPr sz="1400" dirty="0">
                <a:latin typeface="Consolas"/>
                <a:cs typeface="Consolas"/>
              </a:rPr>
              <a:t>@start_ip_address</a:t>
            </a:r>
            <a:r>
              <a:rPr sz="1400" spc="20" dirty="0">
                <a:latin typeface="Consolas"/>
                <a:cs typeface="Consolas"/>
              </a:rPr>
              <a:t> </a:t>
            </a:r>
            <a:r>
              <a:rPr sz="1400" dirty="0">
                <a:latin typeface="Consolas"/>
                <a:cs typeface="Consolas"/>
              </a:rPr>
              <a:t>=</a:t>
            </a:r>
            <a:r>
              <a:rPr sz="1400" spc="20" dirty="0">
                <a:latin typeface="Consolas"/>
                <a:cs typeface="Consolas"/>
              </a:rPr>
              <a:t> </a:t>
            </a:r>
            <a:r>
              <a:rPr sz="1400" dirty="0">
                <a:latin typeface="Consolas"/>
                <a:cs typeface="Consolas"/>
              </a:rPr>
              <a:t>'192.168.1.1’,</a:t>
            </a:r>
            <a:endParaRPr sz="1400">
              <a:latin typeface="Consolas"/>
              <a:cs typeface="Consolas"/>
            </a:endParaRPr>
          </a:p>
          <a:p>
            <a:pPr marL="1061085">
              <a:lnSpc>
                <a:spcPct val="100000"/>
              </a:lnSpc>
              <a:spcBef>
                <a:spcPts val="5"/>
              </a:spcBef>
            </a:pPr>
            <a:r>
              <a:rPr sz="1400" dirty="0">
                <a:latin typeface="Consolas"/>
                <a:cs typeface="Consolas"/>
              </a:rPr>
              <a:t>@end_ip_address</a:t>
            </a:r>
            <a:r>
              <a:rPr sz="1400" spc="20" dirty="0">
                <a:latin typeface="Consolas"/>
                <a:cs typeface="Consolas"/>
              </a:rPr>
              <a:t> </a:t>
            </a:r>
            <a:r>
              <a:rPr sz="1400" dirty="0">
                <a:latin typeface="Consolas"/>
                <a:cs typeface="Consolas"/>
              </a:rPr>
              <a:t>=</a:t>
            </a:r>
            <a:r>
              <a:rPr sz="1400" spc="10" dirty="0">
                <a:latin typeface="Consolas"/>
                <a:cs typeface="Consolas"/>
              </a:rPr>
              <a:t> </a:t>
            </a:r>
            <a:r>
              <a:rPr sz="1400" dirty="0">
                <a:latin typeface="Consolas"/>
                <a:cs typeface="Consolas"/>
              </a:rPr>
              <a:t>'192.168.1.10'</a:t>
            </a:r>
            <a:endParaRPr sz="1400">
              <a:latin typeface="Consolas"/>
              <a:cs typeface="Consolas"/>
            </a:endParaRPr>
          </a:p>
        </p:txBody>
      </p:sp>
      <p:grpSp>
        <p:nvGrpSpPr>
          <p:cNvPr id="20" name="object 20"/>
          <p:cNvGrpSpPr/>
          <p:nvPr/>
        </p:nvGrpSpPr>
        <p:grpSpPr>
          <a:xfrm>
            <a:off x="0" y="0"/>
            <a:ext cx="12192000" cy="287020"/>
            <a:chOff x="0" y="0"/>
            <a:chExt cx="12192000" cy="287020"/>
          </a:xfrm>
        </p:grpSpPr>
        <p:sp>
          <p:nvSpPr>
            <p:cNvPr id="21" name="object 21"/>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22" name="object 22"/>
            <p:cNvPicPr/>
            <p:nvPr/>
          </p:nvPicPr>
          <p:blipFill>
            <a:blip r:embed="rId11" cstate="print"/>
            <a:stretch>
              <a:fillRect/>
            </a:stretch>
          </p:blipFill>
          <p:spPr>
            <a:xfrm>
              <a:off x="189649" y="89281"/>
              <a:ext cx="3189058" cy="123317"/>
            </a:xfrm>
            <a:prstGeom prst="rect">
              <a:avLst/>
            </a:prstGeom>
          </p:spPr>
        </p:pic>
      </p:grpSp>
    </p:spTree>
    <p:extLst>
      <p:ext uri="{BB962C8B-B14F-4D97-AF65-F5344CB8AC3E}">
        <p14:creationId xmlns:p14="http://schemas.microsoft.com/office/powerpoint/2010/main" val="3383526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989386"/>
            <a:ext cx="4843780" cy="3056890"/>
          </a:xfrm>
          <a:prstGeom prst="rect">
            <a:avLst/>
          </a:prstGeom>
        </p:spPr>
        <p:txBody>
          <a:bodyPr vert="horz" wrap="square" lIns="0" tIns="129539" rIns="0" bIns="0" rtlCol="0">
            <a:spAutoFit/>
          </a:bodyPr>
          <a:lstStyle/>
          <a:p>
            <a:pPr marL="12700">
              <a:lnSpc>
                <a:spcPct val="100000"/>
              </a:lnSpc>
              <a:spcBef>
                <a:spcPts val="1019"/>
              </a:spcBef>
            </a:pPr>
            <a:r>
              <a:rPr sz="1800" spc="-5" dirty="0">
                <a:solidFill>
                  <a:srgbClr val="0078D6"/>
                </a:solidFill>
                <a:latin typeface="Segoe UI Semibold"/>
                <a:cs typeface="Segoe UI Semibold"/>
              </a:rPr>
              <a:t>Configure</a:t>
            </a:r>
            <a:r>
              <a:rPr sz="1800" spc="-20" dirty="0">
                <a:solidFill>
                  <a:srgbClr val="0078D6"/>
                </a:solidFill>
                <a:latin typeface="Segoe UI Semibold"/>
                <a:cs typeface="Segoe UI Semibold"/>
              </a:rPr>
              <a:t> </a:t>
            </a:r>
            <a:r>
              <a:rPr sz="1800" spc="-5" dirty="0">
                <a:solidFill>
                  <a:srgbClr val="0078D6"/>
                </a:solidFill>
                <a:latin typeface="Segoe UI Semibold"/>
                <a:cs typeface="Segoe UI Semibold"/>
              </a:rPr>
              <a:t>with</a:t>
            </a:r>
            <a:r>
              <a:rPr sz="1800" spc="15" dirty="0">
                <a:solidFill>
                  <a:srgbClr val="0078D6"/>
                </a:solidFill>
                <a:latin typeface="Segoe UI Semibold"/>
                <a:cs typeface="Segoe UI Semibold"/>
              </a:rPr>
              <a:t> </a:t>
            </a:r>
            <a:r>
              <a:rPr sz="1800" spc="-5" dirty="0">
                <a:solidFill>
                  <a:srgbClr val="0078D6"/>
                </a:solidFill>
                <a:latin typeface="Segoe UI Semibold"/>
                <a:cs typeface="Segoe UI Semibold"/>
              </a:rPr>
              <a:t>the</a:t>
            </a:r>
            <a:r>
              <a:rPr sz="1800" spc="10" dirty="0">
                <a:solidFill>
                  <a:srgbClr val="0078D6"/>
                </a:solidFill>
                <a:latin typeface="Segoe UI Semibold"/>
                <a:cs typeface="Segoe UI Semibold"/>
              </a:rPr>
              <a:t> </a:t>
            </a:r>
            <a:r>
              <a:rPr sz="1800" spc="-5" dirty="0">
                <a:solidFill>
                  <a:srgbClr val="0078D6"/>
                </a:solidFill>
                <a:latin typeface="Segoe UI Semibold"/>
                <a:cs typeface="Segoe UI Semibold"/>
              </a:rPr>
              <a:t>following</a:t>
            </a:r>
            <a:r>
              <a:rPr sz="1800" spc="20" dirty="0">
                <a:solidFill>
                  <a:srgbClr val="0078D6"/>
                </a:solidFill>
                <a:latin typeface="Segoe UI Semibold"/>
                <a:cs typeface="Segoe UI Semibold"/>
              </a:rPr>
              <a:t> </a:t>
            </a:r>
            <a:r>
              <a:rPr sz="1800" spc="-10" dirty="0">
                <a:solidFill>
                  <a:srgbClr val="0078D6"/>
                </a:solidFill>
                <a:latin typeface="Segoe UI Semibold"/>
                <a:cs typeface="Segoe UI Semibold"/>
              </a:rPr>
              <a:t>steps:</a:t>
            </a:r>
            <a:endParaRPr sz="1800">
              <a:latin typeface="Segoe UI Semibold"/>
              <a:cs typeface="Segoe UI Semibold"/>
            </a:endParaRPr>
          </a:p>
          <a:p>
            <a:pPr marL="12700">
              <a:lnSpc>
                <a:spcPct val="100000"/>
              </a:lnSpc>
              <a:spcBef>
                <a:spcPts val="815"/>
              </a:spcBef>
            </a:pPr>
            <a:r>
              <a:rPr sz="1600" spc="-10" dirty="0">
                <a:latin typeface="Segoe UI"/>
                <a:cs typeface="Segoe UI"/>
              </a:rPr>
              <a:t>Azure</a:t>
            </a:r>
            <a:r>
              <a:rPr sz="1600" dirty="0">
                <a:latin typeface="Segoe UI"/>
                <a:cs typeface="Segoe UI"/>
              </a:rPr>
              <a:t> </a:t>
            </a:r>
            <a:r>
              <a:rPr sz="1600" spc="-10" dirty="0">
                <a:latin typeface="Segoe UI"/>
                <a:cs typeface="Segoe UI"/>
              </a:rPr>
              <a:t>Synapse </a:t>
            </a:r>
            <a:r>
              <a:rPr sz="1600" spc="-5" dirty="0">
                <a:latin typeface="Segoe UI"/>
                <a:cs typeface="Segoe UI"/>
              </a:rPr>
              <a:t>Analytics</a:t>
            </a:r>
            <a:r>
              <a:rPr sz="1600" spc="5" dirty="0">
                <a:latin typeface="Segoe UI"/>
                <a:cs typeface="Segoe UI"/>
              </a:rPr>
              <a:t> </a:t>
            </a:r>
            <a:r>
              <a:rPr sz="1600" spc="-15" dirty="0">
                <a:latin typeface="Segoe UI"/>
                <a:cs typeface="Segoe UI"/>
              </a:rPr>
              <a:t>Resource:</a:t>
            </a:r>
            <a:endParaRPr sz="1600">
              <a:latin typeface="Segoe UI"/>
              <a:cs typeface="Segoe UI"/>
            </a:endParaRPr>
          </a:p>
          <a:p>
            <a:pPr marL="12700">
              <a:lnSpc>
                <a:spcPct val="100000"/>
              </a:lnSpc>
              <a:spcBef>
                <a:spcPts val="190"/>
              </a:spcBef>
            </a:pPr>
            <a:r>
              <a:rPr sz="1600" dirty="0">
                <a:latin typeface="Segoe UI Semibold"/>
                <a:cs typeface="Segoe UI Semibold"/>
              </a:rPr>
              <a:t>Server</a:t>
            </a:r>
            <a:r>
              <a:rPr sz="1600" spc="5" dirty="0">
                <a:latin typeface="Segoe UI Semibold"/>
                <a:cs typeface="Segoe UI Semibold"/>
              </a:rPr>
              <a:t> </a:t>
            </a:r>
            <a:r>
              <a:rPr sz="1600" spc="-5" dirty="0">
                <a:latin typeface="Segoe UI Semibold"/>
                <a:cs typeface="Segoe UI Semibold"/>
              </a:rPr>
              <a:t>name &gt;</a:t>
            </a:r>
            <a:r>
              <a:rPr sz="1600" spc="-15" dirty="0">
                <a:latin typeface="Segoe UI Semibold"/>
                <a:cs typeface="Segoe UI Semibold"/>
              </a:rPr>
              <a:t> </a:t>
            </a:r>
            <a:r>
              <a:rPr sz="1600" spc="-5" dirty="0">
                <a:latin typeface="Segoe UI Semibold"/>
                <a:cs typeface="Segoe UI Semibold"/>
              </a:rPr>
              <a:t>Firewalls</a:t>
            </a:r>
            <a:r>
              <a:rPr sz="1600" spc="-30" dirty="0">
                <a:latin typeface="Segoe UI Semibold"/>
                <a:cs typeface="Segoe UI Semibold"/>
              </a:rPr>
              <a:t> </a:t>
            </a:r>
            <a:r>
              <a:rPr sz="1600" spc="-5" dirty="0">
                <a:latin typeface="Segoe UI Semibold"/>
                <a:cs typeface="Segoe UI Semibold"/>
              </a:rPr>
              <a:t>and</a:t>
            </a:r>
            <a:r>
              <a:rPr sz="1600" dirty="0">
                <a:latin typeface="Segoe UI Semibold"/>
                <a:cs typeface="Segoe UI Semibold"/>
              </a:rPr>
              <a:t> virtual</a:t>
            </a:r>
            <a:r>
              <a:rPr sz="1600" spc="-10" dirty="0">
                <a:latin typeface="Segoe UI Semibold"/>
                <a:cs typeface="Segoe UI Semibold"/>
              </a:rPr>
              <a:t> networks</a:t>
            </a:r>
            <a:endParaRPr sz="1600">
              <a:latin typeface="Segoe UI Semibold"/>
              <a:cs typeface="Segoe UI Semibold"/>
            </a:endParaRPr>
          </a:p>
          <a:p>
            <a:pPr marL="12700">
              <a:lnSpc>
                <a:spcPct val="100000"/>
              </a:lnSpc>
              <a:spcBef>
                <a:spcPts val="795"/>
              </a:spcBef>
            </a:pPr>
            <a:r>
              <a:rPr sz="1600" spc="-5" dirty="0">
                <a:latin typeface="Segoe UI"/>
                <a:cs typeface="Segoe UI"/>
              </a:rPr>
              <a:t>REST</a:t>
            </a:r>
            <a:r>
              <a:rPr sz="1600" spc="-10" dirty="0">
                <a:latin typeface="Segoe UI"/>
                <a:cs typeface="Segoe UI"/>
              </a:rPr>
              <a:t> </a:t>
            </a:r>
            <a:r>
              <a:rPr sz="1600" spc="-5" dirty="0">
                <a:latin typeface="Segoe UI"/>
                <a:cs typeface="Segoe UI"/>
              </a:rPr>
              <a:t>API and</a:t>
            </a:r>
            <a:r>
              <a:rPr sz="1600" spc="-15" dirty="0">
                <a:latin typeface="Segoe UI"/>
                <a:cs typeface="Segoe UI"/>
              </a:rPr>
              <a:t> </a:t>
            </a:r>
            <a:r>
              <a:rPr sz="1600" spc="-10" dirty="0">
                <a:latin typeface="Segoe UI"/>
                <a:cs typeface="Segoe UI"/>
              </a:rPr>
              <a:t>PowerShell</a:t>
            </a:r>
            <a:r>
              <a:rPr sz="1600" spc="10" dirty="0">
                <a:latin typeface="Segoe UI"/>
                <a:cs typeface="Segoe UI"/>
              </a:rPr>
              <a:t> </a:t>
            </a:r>
            <a:r>
              <a:rPr sz="1600" spc="-5" dirty="0">
                <a:latin typeface="Segoe UI"/>
                <a:cs typeface="Segoe UI"/>
              </a:rPr>
              <a:t>alternatives</a:t>
            </a:r>
            <a:r>
              <a:rPr sz="1600" spc="-15" dirty="0">
                <a:latin typeface="Segoe UI"/>
                <a:cs typeface="Segoe UI"/>
              </a:rPr>
              <a:t> </a:t>
            </a:r>
            <a:r>
              <a:rPr sz="1600" spc="-5" dirty="0">
                <a:latin typeface="Segoe UI"/>
                <a:cs typeface="Segoe UI"/>
              </a:rPr>
              <a:t>available</a:t>
            </a:r>
            <a:endParaRPr sz="1600">
              <a:latin typeface="Segoe UI"/>
              <a:cs typeface="Segoe UI"/>
            </a:endParaRPr>
          </a:p>
          <a:p>
            <a:pPr marL="12700">
              <a:lnSpc>
                <a:spcPct val="100000"/>
              </a:lnSpc>
              <a:spcBef>
                <a:spcPts val="1395"/>
              </a:spcBef>
            </a:pPr>
            <a:r>
              <a:rPr sz="1800" spc="-10" dirty="0">
                <a:solidFill>
                  <a:srgbClr val="0078D6"/>
                </a:solidFill>
                <a:latin typeface="Segoe UI Semibold"/>
                <a:cs typeface="Segoe UI Semibold"/>
              </a:rPr>
              <a:t>Note:</a:t>
            </a:r>
            <a:endParaRPr sz="1800">
              <a:latin typeface="Segoe UI Semibold"/>
              <a:cs typeface="Segoe UI Semibold"/>
            </a:endParaRPr>
          </a:p>
          <a:p>
            <a:pPr marL="12700">
              <a:lnSpc>
                <a:spcPct val="100000"/>
              </a:lnSpc>
              <a:spcBef>
                <a:spcPts val="810"/>
              </a:spcBef>
            </a:pPr>
            <a:r>
              <a:rPr sz="1600" spc="-5" dirty="0">
                <a:latin typeface="Segoe UI"/>
                <a:cs typeface="Segoe UI"/>
              </a:rPr>
              <a:t>By</a:t>
            </a:r>
            <a:r>
              <a:rPr sz="1600" spc="-10" dirty="0">
                <a:latin typeface="Segoe UI"/>
                <a:cs typeface="Segoe UI"/>
              </a:rPr>
              <a:t> </a:t>
            </a:r>
            <a:r>
              <a:rPr sz="1600" spc="-5" dirty="0">
                <a:latin typeface="Segoe UI"/>
                <a:cs typeface="Segoe UI"/>
              </a:rPr>
              <a:t>default, VMs</a:t>
            </a:r>
            <a:r>
              <a:rPr sz="1600" spc="5" dirty="0">
                <a:latin typeface="Segoe UI"/>
                <a:cs typeface="Segoe UI"/>
              </a:rPr>
              <a:t> </a:t>
            </a:r>
            <a:r>
              <a:rPr sz="1600" spc="-5" dirty="0">
                <a:latin typeface="Segoe UI"/>
                <a:cs typeface="Segoe UI"/>
              </a:rPr>
              <a:t>on</a:t>
            </a:r>
            <a:r>
              <a:rPr sz="1600" dirty="0">
                <a:latin typeface="Segoe UI"/>
                <a:cs typeface="Segoe UI"/>
              </a:rPr>
              <a:t> </a:t>
            </a:r>
            <a:r>
              <a:rPr sz="1600" spc="-10" dirty="0">
                <a:latin typeface="Segoe UI"/>
                <a:cs typeface="Segoe UI"/>
              </a:rPr>
              <a:t>your</a:t>
            </a:r>
            <a:r>
              <a:rPr sz="1600" spc="10" dirty="0">
                <a:latin typeface="Segoe UI"/>
                <a:cs typeface="Segoe UI"/>
              </a:rPr>
              <a:t> </a:t>
            </a:r>
            <a:r>
              <a:rPr sz="1600" spc="-5" dirty="0">
                <a:latin typeface="Segoe UI"/>
                <a:cs typeface="Segoe UI"/>
              </a:rPr>
              <a:t>subnets</a:t>
            </a:r>
            <a:r>
              <a:rPr sz="1600" dirty="0">
                <a:latin typeface="Segoe UI"/>
                <a:cs typeface="Segoe UI"/>
              </a:rPr>
              <a:t> </a:t>
            </a:r>
            <a:r>
              <a:rPr sz="1600" spc="-5" dirty="0">
                <a:latin typeface="Segoe UI"/>
                <a:cs typeface="Segoe UI"/>
              </a:rPr>
              <a:t>cannot</a:t>
            </a:r>
            <a:r>
              <a:rPr sz="1600" spc="-10" dirty="0">
                <a:latin typeface="Segoe UI"/>
                <a:cs typeface="Segoe UI"/>
              </a:rPr>
              <a:t> communicate</a:t>
            </a:r>
            <a:endParaRPr sz="1600">
              <a:latin typeface="Segoe UI"/>
              <a:cs typeface="Segoe UI"/>
            </a:endParaRPr>
          </a:p>
          <a:p>
            <a:pPr marL="12700">
              <a:lnSpc>
                <a:spcPct val="100000"/>
              </a:lnSpc>
              <a:spcBef>
                <a:spcPts val="195"/>
              </a:spcBef>
            </a:pPr>
            <a:r>
              <a:rPr sz="1600" spc="-5" dirty="0">
                <a:latin typeface="Segoe UI"/>
                <a:cs typeface="Segoe UI"/>
              </a:rPr>
              <a:t>with</a:t>
            </a:r>
            <a:r>
              <a:rPr sz="1600" spc="-15" dirty="0">
                <a:latin typeface="Segoe UI"/>
                <a:cs typeface="Segoe UI"/>
              </a:rPr>
              <a:t> </a:t>
            </a:r>
            <a:r>
              <a:rPr sz="1600" spc="-10" dirty="0">
                <a:latin typeface="Segoe UI"/>
                <a:cs typeface="Segoe UI"/>
              </a:rPr>
              <a:t>your</a:t>
            </a:r>
            <a:r>
              <a:rPr sz="1600" spc="15" dirty="0">
                <a:latin typeface="Segoe UI"/>
                <a:cs typeface="Segoe UI"/>
              </a:rPr>
              <a:t> </a:t>
            </a:r>
            <a:r>
              <a:rPr sz="1600" spc="-10" dirty="0">
                <a:latin typeface="Segoe UI"/>
                <a:cs typeface="Segoe UI"/>
              </a:rPr>
              <a:t>SQL</a:t>
            </a:r>
            <a:r>
              <a:rPr sz="1600" dirty="0">
                <a:latin typeface="Segoe UI"/>
                <a:cs typeface="Segoe UI"/>
              </a:rPr>
              <a:t> </a:t>
            </a:r>
            <a:r>
              <a:rPr sz="1600" spc="-10" dirty="0">
                <a:latin typeface="Segoe UI"/>
                <a:cs typeface="Segoe UI"/>
              </a:rPr>
              <a:t>Data </a:t>
            </a:r>
            <a:r>
              <a:rPr sz="1600" spc="-15" dirty="0">
                <a:latin typeface="Segoe UI"/>
                <a:cs typeface="Segoe UI"/>
              </a:rPr>
              <a:t>Warehouse.</a:t>
            </a:r>
            <a:endParaRPr sz="1600">
              <a:latin typeface="Segoe UI"/>
              <a:cs typeface="Segoe UI"/>
            </a:endParaRPr>
          </a:p>
          <a:p>
            <a:pPr marL="12700" marR="53975">
              <a:lnSpc>
                <a:spcPct val="110000"/>
              </a:lnSpc>
              <a:spcBef>
                <a:spcPts val="600"/>
              </a:spcBef>
            </a:pPr>
            <a:r>
              <a:rPr sz="1600" spc="-10" dirty="0">
                <a:latin typeface="Segoe UI"/>
                <a:cs typeface="Segoe UI"/>
              </a:rPr>
              <a:t>There</a:t>
            </a:r>
            <a:r>
              <a:rPr sz="1600" spc="5" dirty="0">
                <a:latin typeface="Segoe UI"/>
                <a:cs typeface="Segoe UI"/>
              </a:rPr>
              <a:t> </a:t>
            </a:r>
            <a:r>
              <a:rPr sz="1600" spc="-5" dirty="0">
                <a:latin typeface="Segoe UI"/>
                <a:cs typeface="Segoe UI"/>
              </a:rPr>
              <a:t>must</a:t>
            </a:r>
            <a:r>
              <a:rPr sz="1600" spc="-10" dirty="0">
                <a:latin typeface="Segoe UI"/>
                <a:cs typeface="Segoe UI"/>
              </a:rPr>
              <a:t> </a:t>
            </a:r>
            <a:r>
              <a:rPr sz="1600" spc="-5" dirty="0">
                <a:latin typeface="Segoe UI"/>
                <a:cs typeface="Segoe UI"/>
              </a:rPr>
              <a:t>first</a:t>
            </a:r>
            <a:r>
              <a:rPr sz="1600" dirty="0">
                <a:latin typeface="Segoe UI"/>
                <a:cs typeface="Segoe UI"/>
              </a:rPr>
              <a:t> </a:t>
            </a:r>
            <a:r>
              <a:rPr sz="1600" spc="-5" dirty="0">
                <a:latin typeface="Segoe UI"/>
                <a:cs typeface="Segoe UI"/>
              </a:rPr>
              <a:t>be</a:t>
            </a:r>
            <a:r>
              <a:rPr sz="1600" spc="5" dirty="0">
                <a:latin typeface="Segoe UI"/>
                <a:cs typeface="Segoe UI"/>
              </a:rPr>
              <a:t> </a:t>
            </a:r>
            <a:r>
              <a:rPr sz="1600" spc="-5" dirty="0">
                <a:latin typeface="Segoe UI"/>
                <a:cs typeface="Segoe UI"/>
              </a:rPr>
              <a:t>a </a:t>
            </a:r>
            <a:r>
              <a:rPr sz="1600" dirty="0">
                <a:latin typeface="Segoe UI"/>
                <a:cs typeface="Segoe UI"/>
              </a:rPr>
              <a:t>virtual </a:t>
            </a:r>
            <a:r>
              <a:rPr sz="1600" spc="-5" dirty="0">
                <a:latin typeface="Segoe UI"/>
                <a:cs typeface="Segoe UI"/>
              </a:rPr>
              <a:t>network</a:t>
            </a:r>
            <a:r>
              <a:rPr sz="1600" spc="10" dirty="0">
                <a:latin typeface="Segoe UI"/>
                <a:cs typeface="Segoe UI"/>
              </a:rPr>
              <a:t> </a:t>
            </a:r>
            <a:r>
              <a:rPr sz="1600" dirty="0">
                <a:latin typeface="Segoe UI"/>
                <a:cs typeface="Segoe UI"/>
              </a:rPr>
              <a:t>service</a:t>
            </a:r>
            <a:r>
              <a:rPr sz="1600" spc="15" dirty="0">
                <a:latin typeface="Segoe UI"/>
                <a:cs typeface="Segoe UI"/>
              </a:rPr>
              <a:t> </a:t>
            </a:r>
            <a:r>
              <a:rPr sz="1600" spc="-5" dirty="0">
                <a:latin typeface="Segoe UI"/>
                <a:cs typeface="Segoe UI"/>
              </a:rPr>
              <a:t>endpoint </a:t>
            </a:r>
            <a:r>
              <a:rPr sz="1600" spc="-420" dirty="0">
                <a:latin typeface="Segoe UI"/>
                <a:cs typeface="Segoe UI"/>
              </a:rPr>
              <a:t> </a:t>
            </a:r>
            <a:r>
              <a:rPr sz="1600" spc="-5" dirty="0">
                <a:latin typeface="Segoe UI"/>
                <a:cs typeface="Segoe UI"/>
              </a:rPr>
              <a:t>for the </a:t>
            </a:r>
            <a:r>
              <a:rPr sz="1600" spc="-10" dirty="0">
                <a:latin typeface="Segoe UI"/>
                <a:cs typeface="Segoe UI"/>
              </a:rPr>
              <a:t>rule</a:t>
            </a:r>
            <a:r>
              <a:rPr sz="1600" spc="15" dirty="0">
                <a:latin typeface="Segoe UI"/>
                <a:cs typeface="Segoe UI"/>
              </a:rPr>
              <a:t> </a:t>
            </a:r>
            <a:r>
              <a:rPr sz="1600" spc="-10" dirty="0">
                <a:latin typeface="Segoe UI"/>
                <a:cs typeface="Segoe UI"/>
              </a:rPr>
              <a:t>to</a:t>
            </a:r>
            <a:r>
              <a:rPr sz="1600" spc="-5" dirty="0">
                <a:latin typeface="Segoe UI"/>
                <a:cs typeface="Segoe UI"/>
              </a:rPr>
              <a:t> </a:t>
            </a:r>
            <a:r>
              <a:rPr sz="1600" spc="-10" dirty="0">
                <a:latin typeface="Segoe UI"/>
                <a:cs typeface="Segoe UI"/>
              </a:rPr>
              <a:t>reference.</a:t>
            </a:r>
            <a:endParaRPr sz="1600">
              <a:latin typeface="Segoe UI"/>
              <a:cs typeface="Segoe UI"/>
            </a:endParaRPr>
          </a:p>
        </p:txBody>
      </p:sp>
      <p:sp>
        <p:nvSpPr>
          <p:cNvPr id="3" name="object 3"/>
          <p:cNvSpPr txBox="1">
            <a:spLocks noGrp="1"/>
          </p:cNvSpPr>
          <p:nvPr>
            <p:ph type="title"/>
          </p:nvPr>
        </p:nvSpPr>
        <p:spPr>
          <a:xfrm>
            <a:off x="413715" y="312166"/>
            <a:ext cx="6438265" cy="543560"/>
          </a:xfrm>
          <a:prstGeom prst="rect">
            <a:avLst/>
          </a:prstGeom>
        </p:spPr>
        <p:txBody>
          <a:bodyPr vert="horz" wrap="square" lIns="0" tIns="12065" rIns="0" bIns="0" rtlCol="0">
            <a:spAutoFit/>
          </a:bodyPr>
          <a:lstStyle/>
          <a:p>
            <a:pPr marL="12700">
              <a:lnSpc>
                <a:spcPct val="100000"/>
              </a:lnSpc>
              <a:spcBef>
                <a:spcPts val="95"/>
              </a:spcBef>
            </a:pPr>
            <a:r>
              <a:rPr sz="3400" b="0" spc="-145" dirty="0">
                <a:solidFill>
                  <a:srgbClr val="0078D3"/>
                </a:solidFill>
                <a:latin typeface="Segoe UI Semibold"/>
                <a:cs typeface="Segoe UI Semibold"/>
              </a:rPr>
              <a:t>V</a:t>
            </a:r>
            <a:r>
              <a:rPr sz="3400" b="0" spc="-155" dirty="0">
                <a:solidFill>
                  <a:srgbClr val="0078D3"/>
                </a:solidFill>
                <a:latin typeface="Segoe UI Semibold"/>
                <a:cs typeface="Segoe UI Semibold"/>
              </a:rPr>
              <a:t>N</a:t>
            </a:r>
            <a:r>
              <a:rPr sz="3400" b="0" spc="-145" dirty="0">
                <a:solidFill>
                  <a:srgbClr val="0078D3"/>
                </a:solidFill>
                <a:latin typeface="Segoe UI Semibold"/>
                <a:cs typeface="Segoe UI Semibold"/>
              </a:rPr>
              <a:t>E</a:t>
            </a:r>
            <a:r>
              <a:rPr sz="3400" b="0" spc="-5" dirty="0">
                <a:solidFill>
                  <a:srgbClr val="0078D3"/>
                </a:solidFill>
                <a:latin typeface="Segoe UI Semibold"/>
                <a:cs typeface="Segoe UI Semibold"/>
              </a:rPr>
              <a:t>T</a:t>
            </a:r>
            <a:r>
              <a:rPr sz="3400" b="0" spc="-275" dirty="0">
                <a:solidFill>
                  <a:srgbClr val="0078D3"/>
                </a:solidFill>
                <a:latin typeface="Segoe UI Semibold"/>
                <a:cs typeface="Segoe UI Semibold"/>
              </a:rPr>
              <a:t> </a:t>
            </a:r>
            <a:r>
              <a:rPr sz="3400" b="0" spc="-150" dirty="0">
                <a:solidFill>
                  <a:srgbClr val="0078D3"/>
                </a:solidFill>
                <a:latin typeface="Segoe UI Semibold"/>
                <a:cs typeface="Segoe UI Semibold"/>
              </a:rPr>
              <a:t>con</a:t>
            </a:r>
            <a:r>
              <a:rPr sz="3400" b="0" spc="-145" dirty="0">
                <a:solidFill>
                  <a:srgbClr val="0078D3"/>
                </a:solidFill>
                <a:latin typeface="Segoe UI Semibold"/>
                <a:cs typeface="Segoe UI Semibold"/>
              </a:rPr>
              <a:t>f</a:t>
            </a:r>
            <a:r>
              <a:rPr sz="3400" b="0" spc="-150" dirty="0">
                <a:solidFill>
                  <a:srgbClr val="0078D3"/>
                </a:solidFill>
                <a:latin typeface="Segoe UI Semibold"/>
                <a:cs typeface="Segoe UI Semibold"/>
              </a:rPr>
              <a:t>i</a:t>
            </a:r>
            <a:r>
              <a:rPr sz="3400" b="0" spc="-145" dirty="0">
                <a:solidFill>
                  <a:srgbClr val="0078D3"/>
                </a:solidFill>
                <a:latin typeface="Segoe UI Semibold"/>
                <a:cs typeface="Segoe UI Semibold"/>
              </a:rPr>
              <a:t>g</a:t>
            </a:r>
            <a:r>
              <a:rPr sz="3400" b="0" spc="-150" dirty="0">
                <a:solidFill>
                  <a:srgbClr val="0078D3"/>
                </a:solidFill>
                <a:latin typeface="Segoe UI Semibold"/>
                <a:cs typeface="Segoe UI Semibold"/>
              </a:rPr>
              <a:t>u</a:t>
            </a:r>
            <a:r>
              <a:rPr sz="3400" b="0" spc="-145" dirty="0">
                <a:solidFill>
                  <a:srgbClr val="0078D3"/>
                </a:solidFill>
                <a:latin typeface="Segoe UI Semibold"/>
                <a:cs typeface="Segoe UI Semibold"/>
              </a:rPr>
              <a:t>ra</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5" dirty="0">
                <a:solidFill>
                  <a:srgbClr val="0078D3"/>
                </a:solidFill>
                <a:latin typeface="Segoe UI Semibold"/>
                <a:cs typeface="Segoe UI Semibold"/>
              </a:rPr>
              <a:t>n</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o</a:t>
            </a:r>
            <a:r>
              <a:rPr sz="3400" b="0" spc="-5" dirty="0">
                <a:solidFill>
                  <a:srgbClr val="0078D3"/>
                </a:solidFill>
                <a:latin typeface="Segoe UI Semibold"/>
                <a:cs typeface="Segoe UI Semibold"/>
              </a:rPr>
              <a:t>n</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A</a:t>
            </a:r>
            <a:r>
              <a:rPr sz="3400" b="0" spc="-160" dirty="0">
                <a:solidFill>
                  <a:srgbClr val="0078D3"/>
                </a:solidFill>
                <a:latin typeface="Segoe UI Semibold"/>
                <a:cs typeface="Segoe UI Semibold"/>
              </a:rPr>
              <a:t>z</a:t>
            </a:r>
            <a:r>
              <a:rPr sz="3400" b="0" spc="-150" dirty="0">
                <a:solidFill>
                  <a:srgbClr val="0078D3"/>
                </a:solidFill>
                <a:latin typeface="Segoe UI Semibold"/>
                <a:cs typeface="Segoe UI Semibold"/>
              </a:rPr>
              <a:t>u</a:t>
            </a:r>
            <a:r>
              <a:rPr sz="3400" b="0" spc="-170" dirty="0">
                <a:solidFill>
                  <a:srgbClr val="0078D3"/>
                </a:solidFill>
                <a:latin typeface="Segoe UI Semibold"/>
                <a:cs typeface="Segoe UI Semibold"/>
              </a:rPr>
              <a:t>r</a:t>
            </a:r>
            <a:r>
              <a:rPr sz="3400" b="0" spc="-5" dirty="0">
                <a:solidFill>
                  <a:srgbClr val="0078D3"/>
                </a:solidFill>
                <a:latin typeface="Segoe UI Semibold"/>
                <a:cs typeface="Segoe UI Semibold"/>
              </a:rPr>
              <a:t>e</a:t>
            </a:r>
            <a:r>
              <a:rPr sz="3400" b="0" spc="-280" dirty="0">
                <a:solidFill>
                  <a:srgbClr val="0078D3"/>
                </a:solidFill>
                <a:latin typeface="Segoe UI Semibold"/>
                <a:cs typeface="Segoe UI Semibold"/>
              </a:rPr>
              <a:t> </a:t>
            </a:r>
            <a:r>
              <a:rPr sz="3400" b="0" spc="-145" dirty="0">
                <a:solidFill>
                  <a:srgbClr val="0078D3"/>
                </a:solidFill>
                <a:latin typeface="Segoe UI Semibold"/>
                <a:cs typeface="Segoe UI Semibold"/>
              </a:rPr>
              <a:t>p</a:t>
            </a:r>
            <a:r>
              <a:rPr sz="3400" b="0" spc="-150" dirty="0">
                <a:solidFill>
                  <a:srgbClr val="0078D3"/>
                </a:solidFill>
                <a:latin typeface="Segoe UI Semibold"/>
                <a:cs typeface="Segoe UI Semibold"/>
              </a:rPr>
              <a:t>o</a:t>
            </a:r>
            <a:r>
              <a:rPr sz="3400" b="0" spc="-50" dirty="0">
                <a:solidFill>
                  <a:srgbClr val="0078D3"/>
                </a:solidFill>
                <a:latin typeface="Segoe UI Semibold"/>
                <a:cs typeface="Segoe UI Semibold"/>
              </a:rPr>
              <a:t>r</a:t>
            </a:r>
            <a:r>
              <a:rPr sz="3400" b="0" spc="-155" dirty="0">
                <a:solidFill>
                  <a:srgbClr val="0078D3"/>
                </a:solidFill>
                <a:latin typeface="Segoe UI Semibold"/>
                <a:cs typeface="Segoe UI Semibold"/>
              </a:rPr>
              <a:t>t</a:t>
            </a:r>
            <a:r>
              <a:rPr sz="3400" b="0" spc="-145" dirty="0">
                <a:solidFill>
                  <a:srgbClr val="0078D3"/>
                </a:solidFill>
                <a:latin typeface="Segoe UI Semibold"/>
                <a:cs typeface="Segoe UI Semibold"/>
              </a:rPr>
              <a:t>a</a:t>
            </a:r>
            <a:r>
              <a:rPr sz="3400" b="0" spc="-5" dirty="0">
                <a:solidFill>
                  <a:srgbClr val="0078D3"/>
                </a:solidFill>
                <a:latin typeface="Segoe UI Semibold"/>
                <a:cs typeface="Segoe UI Semibold"/>
              </a:rPr>
              <a:t>l</a:t>
            </a:r>
            <a:endParaRPr sz="3400">
              <a:latin typeface="Segoe UI Semibold"/>
              <a:cs typeface="Segoe UI Semibold"/>
            </a:endParaRPr>
          </a:p>
        </p:txBody>
      </p:sp>
      <p:grpSp>
        <p:nvGrpSpPr>
          <p:cNvPr id="4" name="object 4"/>
          <p:cNvGrpSpPr/>
          <p:nvPr/>
        </p:nvGrpSpPr>
        <p:grpSpPr>
          <a:xfrm>
            <a:off x="7155180" y="1313688"/>
            <a:ext cx="4721860" cy="4994275"/>
            <a:chOff x="7155180" y="1313688"/>
            <a:chExt cx="4721860" cy="4994275"/>
          </a:xfrm>
        </p:grpSpPr>
        <p:pic>
          <p:nvPicPr>
            <p:cNvPr id="5" name="object 5"/>
            <p:cNvPicPr/>
            <p:nvPr/>
          </p:nvPicPr>
          <p:blipFill>
            <a:blip r:embed="rId2" cstate="print"/>
            <a:stretch>
              <a:fillRect/>
            </a:stretch>
          </p:blipFill>
          <p:spPr>
            <a:xfrm>
              <a:off x="7167372" y="1325880"/>
              <a:ext cx="4696968" cy="4960225"/>
            </a:xfrm>
            <a:prstGeom prst="rect">
              <a:avLst/>
            </a:prstGeom>
          </p:spPr>
        </p:pic>
        <p:sp>
          <p:nvSpPr>
            <p:cNvPr id="6" name="object 6"/>
            <p:cNvSpPr/>
            <p:nvPr/>
          </p:nvSpPr>
          <p:spPr>
            <a:xfrm>
              <a:off x="7161276" y="1319784"/>
              <a:ext cx="4709160" cy="4982210"/>
            </a:xfrm>
            <a:custGeom>
              <a:avLst/>
              <a:gdLst/>
              <a:ahLst/>
              <a:cxnLst/>
              <a:rect l="l" t="t" r="r" b="b"/>
              <a:pathLst>
                <a:path w="4709159" h="4982210">
                  <a:moveTo>
                    <a:pt x="0" y="4981956"/>
                  </a:moveTo>
                  <a:lnTo>
                    <a:pt x="4709160" y="4981956"/>
                  </a:lnTo>
                  <a:lnTo>
                    <a:pt x="4709160" y="0"/>
                  </a:lnTo>
                  <a:lnTo>
                    <a:pt x="0" y="0"/>
                  </a:lnTo>
                  <a:lnTo>
                    <a:pt x="0" y="4981956"/>
                  </a:lnTo>
                  <a:close/>
                </a:path>
              </a:pathLst>
            </a:custGeom>
            <a:ln w="12192">
              <a:solidFill>
                <a:srgbClr val="3B3B41"/>
              </a:solidFill>
            </a:ln>
          </p:spPr>
          <p:txBody>
            <a:bodyPr wrap="square" lIns="0" tIns="0" rIns="0" bIns="0" rtlCol="0"/>
            <a:lstStyle/>
            <a:p>
              <a:endParaRPr/>
            </a:p>
          </p:txBody>
        </p:sp>
      </p:grpSp>
      <p:grpSp>
        <p:nvGrpSpPr>
          <p:cNvPr id="7" name="object 7"/>
          <p:cNvGrpSpPr/>
          <p:nvPr/>
        </p:nvGrpSpPr>
        <p:grpSpPr>
          <a:xfrm>
            <a:off x="0" y="0"/>
            <a:ext cx="12192000" cy="287020"/>
            <a:chOff x="0" y="0"/>
            <a:chExt cx="12192000" cy="287020"/>
          </a:xfrm>
        </p:grpSpPr>
        <p:sp>
          <p:nvSpPr>
            <p:cNvPr id="8" name="object 8"/>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9" name="object 9"/>
            <p:cNvPicPr/>
            <p:nvPr/>
          </p:nvPicPr>
          <p:blipFill>
            <a:blip r:embed="rId3" cstate="print"/>
            <a:stretch>
              <a:fillRect/>
            </a:stretch>
          </p:blipFill>
          <p:spPr>
            <a:xfrm>
              <a:off x="189649" y="89281"/>
              <a:ext cx="4630762" cy="123317"/>
            </a:xfrm>
            <a:prstGeom prst="rect">
              <a:avLst/>
            </a:prstGeom>
          </p:spPr>
        </p:pic>
      </p:grpSp>
    </p:spTree>
    <p:extLst>
      <p:ext uri="{BB962C8B-B14F-4D97-AF65-F5344CB8AC3E}">
        <p14:creationId xmlns:p14="http://schemas.microsoft.com/office/powerpoint/2010/main" val="865464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720" y="1964512"/>
            <a:ext cx="7945331" cy="2614818"/>
          </a:xfrm>
          <a:prstGeom prst="rect">
            <a:avLst/>
          </a:prstGeom>
        </p:spPr>
        <p:txBody>
          <a:bodyPr vert="horz" wrap="square" lIns="0" tIns="105410" rIns="0" bIns="0" rtlCol="0" anchor="t">
            <a:spAutoFit/>
          </a:bodyPr>
          <a:lstStyle/>
          <a:p>
            <a:pPr algn="l"/>
            <a:r>
              <a:rPr lang="en-US" sz="5400" b="0" spc="-150">
                <a:solidFill>
                  <a:srgbClr val="0078D3"/>
                </a:solidFill>
                <a:latin typeface="Segoe UI Semibold"/>
                <a:cs typeface="Segoe UI Semibold"/>
              </a:rPr>
              <a:t>Module 2: </a:t>
            </a:r>
            <a:r>
              <a:rPr lang="en-US" sz="5400" b="0" spc="-150" dirty="0">
                <a:solidFill>
                  <a:srgbClr val="0078D3"/>
                </a:solidFill>
                <a:latin typeface="Segoe UI Semibold"/>
                <a:cs typeface="Segoe UI Semibold"/>
              </a:rPr>
              <a:t>Azure Active directory authentication  </a:t>
            </a:r>
          </a:p>
          <a:p>
            <a:pPr marL="12700" marR="5080">
              <a:lnSpc>
                <a:spcPts val="5840"/>
              </a:lnSpc>
              <a:spcBef>
                <a:spcPts val="830"/>
              </a:spcBef>
            </a:pPr>
            <a:endParaRPr sz="5400" b="0" dirty="0">
              <a:solidFill>
                <a:srgbClr val="7E7E7E"/>
              </a:solidFill>
              <a:latin typeface="Segoe UI Semibold"/>
              <a:cs typeface="Segoe UI Semibold"/>
            </a:endParaRPr>
          </a:p>
        </p:txBody>
      </p:sp>
    </p:spTree>
    <p:extLst>
      <p:ext uri="{BB962C8B-B14F-4D97-AF65-F5344CB8AC3E}">
        <p14:creationId xmlns:p14="http://schemas.microsoft.com/office/powerpoint/2010/main" val="37522445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9627" y="1639832"/>
            <a:ext cx="594360" cy="594360"/>
            <a:chOff x="3849627" y="1639832"/>
            <a:chExt cx="594360" cy="594360"/>
          </a:xfrm>
        </p:grpSpPr>
        <p:sp>
          <p:nvSpPr>
            <p:cNvPr id="3" name="object 3"/>
            <p:cNvSpPr/>
            <p:nvPr/>
          </p:nvSpPr>
          <p:spPr>
            <a:xfrm>
              <a:off x="3849627" y="1639832"/>
              <a:ext cx="594360" cy="594360"/>
            </a:xfrm>
            <a:custGeom>
              <a:avLst/>
              <a:gdLst/>
              <a:ahLst/>
              <a:cxnLst/>
              <a:rect l="l" t="t" r="r" b="b"/>
              <a:pathLst>
                <a:path w="594360" h="594360">
                  <a:moveTo>
                    <a:pt x="296738" y="0"/>
                  </a:moveTo>
                  <a:lnTo>
                    <a:pt x="248675" y="3891"/>
                  </a:lnTo>
                  <a:lnTo>
                    <a:pt x="203056" y="15158"/>
                  </a:lnTo>
                  <a:lnTo>
                    <a:pt x="160496" y="33187"/>
                  </a:lnTo>
                  <a:lnTo>
                    <a:pt x="121612" y="57363"/>
                  </a:lnTo>
                  <a:lnTo>
                    <a:pt x="87020" y="87074"/>
                  </a:lnTo>
                  <a:lnTo>
                    <a:pt x="57335" y="121706"/>
                  </a:lnTo>
                  <a:lnTo>
                    <a:pt x="33175" y="160645"/>
                  </a:lnTo>
                  <a:lnTo>
                    <a:pt x="15155" y="203278"/>
                  </a:lnTo>
                  <a:lnTo>
                    <a:pt x="3891" y="248992"/>
                  </a:lnTo>
                  <a:lnTo>
                    <a:pt x="0" y="297173"/>
                  </a:lnTo>
                  <a:lnTo>
                    <a:pt x="3891" y="345235"/>
                  </a:lnTo>
                  <a:lnTo>
                    <a:pt x="15155" y="390855"/>
                  </a:lnTo>
                  <a:lnTo>
                    <a:pt x="33175" y="433415"/>
                  </a:lnTo>
                  <a:lnTo>
                    <a:pt x="57336" y="472299"/>
                  </a:lnTo>
                  <a:lnTo>
                    <a:pt x="87020" y="506891"/>
                  </a:lnTo>
                  <a:lnTo>
                    <a:pt x="121612" y="536576"/>
                  </a:lnTo>
                  <a:lnTo>
                    <a:pt x="160496" y="560736"/>
                  </a:lnTo>
                  <a:lnTo>
                    <a:pt x="203056" y="578757"/>
                  </a:lnTo>
                  <a:lnTo>
                    <a:pt x="248676" y="590021"/>
                  </a:lnTo>
                  <a:lnTo>
                    <a:pt x="296738" y="593913"/>
                  </a:lnTo>
                  <a:lnTo>
                    <a:pt x="344813" y="590021"/>
                  </a:lnTo>
                  <a:lnTo>
                    <a:pt x="390465" y="578757"/>
                  </a:lnTo>
                  <a:lnTo>
                    <a:pt x="433074" y="560737"/>
                  </a:lnTo>
                  <a:lnTo>
                    <a:pt x="472017" y="536576"/>
                  </a:lnTo>
                  <a:lnTo>
                    <a:pt x="506674" y="506892"/>
                  </a:lnTo>
                  <a:lnTo>
                    <a:pt x="536422" y="472299"/>
                  </a:lnTo>
                  <a:lnTo>
                    <a:pt x="560642" y="433415"/>
                  </a:lnTo>
                  <a:lnTo>
                    <a:pt x="578711" y="390855"/>
                  </a:lnTo>
                  <a:lnTo>
                    <a:pt x="590008" y="345236"/>
                  </a:lnTo>
                  <a:lnTo>
                    <a:pt x="593911" y="297173"/>
                  </a:lnTo>
                  <a:lnTo>
                    <a:pt x="538217" y="297173"/>
                  </a:lnTo>
                  <a:lnTo>
                    <a:pt x="533302" y="345631"/>
                  </a:lnTo>
                  <a:lnTo>
                    <a:pt x="519209" y="390822"/>
                  </a:lnTo>
                  <a:lnTo>
                    <a:pt x="496917" y="431760"/>
                  </a:lnTo>
                  <a:lnTo>
                    <a:pt x="467406" y="467462"/>
                  </a:lnTo>
                  <a:lnTo>
                    <a:pt x="431653" y="496943"/>
                  </a:lnTo>
                  <a:lnTo>
                    <a:pt x="390638" y="519219"/>
                  </a:lnTo>
                  <a:lnTo>
                    <a:pt x="345340" y="533307"/>
                  </a:lnTo>
                  <a:lnTo>
                    <a:pt x="296738" y="538221"/>
                  </a:lnTo>
                  <a:lnTo>
                    <a:pt x="248280" y="533307"/>
                  </a:lnTo>
                  <a:lnTo>
                    <a:pt x="203090" y="519219"/>
                  </a:lnTo>
                  <a:lnTo>
                    <a:pt x="162153" y="496943"/>
                  </a:lnTo>
                  <a:lnTo>
                    <a:pt x="126452" y="467462"/>
                  </a:lnTo>
                  <a:lnTo>
                    <a:pt x="96972" y="431760"/>
                  </a:lnTo>
                  <a:lnTo>
                    <a:pt x="74696" y="390822"/>
                  </a:lnTo>
                  <a:lnTo>
                    <a:pt x="60609" y="345631"/>
                  </a:lnTo>
                  <a:lnTo>
                    <a:pt x="55694" y="297173"/>
                  </a:lnTo>
                  <a:lnTo>
                    <a:pt x="60609" y="248571"/>
                  </a:lnTo>
                  <a:lnTo>
                    <a:pt x="74696" y="203273"/>
                  </a:lnTo>
                  <a:lnTo>
                    <a:pt x="96971" y="162258"/>
                  </a:lnTo>
                  <a:lnTo>
                    <a:pt x="126452" y="126505"/>
                  </a:lnTo>
                  <a:lnTo>
                    <a:pt x="162152" y="96993"/>
                  </a:lnTo>
                  <a:lnTo>
                    <a:pt x="203090" y="74702"/>
                  </a:lnTo>
                  <a:lnTo>
                    <a:pt x="248280" y="60609"/>
                  </a:lnTo>
                  <a:lnTo>
                    <a:pt x="296738" y="55694"/>
                  </a:lnTo>
                  <a:lnTo>
                    <a:pt x="296738" y="0"/>
                  </a:lnTo>
                  <a:close/>
                </a:path>
              </a:pathLst>
            </a:custGeom>
            <a:solidFill>
              <a:srgbClr val="000000"/>
            </a:solidFill>
          </p:spPr>
          <p:txBody>
            <a:bodyPr wrap="square" lIns="0" tIns="0" rIns="0" bIns="0" rtlCol="0"/>
            <a:lstStyle/>
            <a:p>
              <a:endParaRPr/>
            </a:p>
          </p:txBody>
        </p:sp>
        <p:sp>
          <p:nvSpPr>
            <p:cNvPr id="4" name="object 4"/>
            <p:cNvSpPr/>
            <p:nvPr/>
          </p:nvSpPr>
          <p:spPr>
            <a:xfrm>
              <a:off x="4020616" y="1770811"/>
              <a:ext cx="344170" cy="258445"/>
            </a:xfrm>
            <a:custGeom>
              <a:avLst/>
              <a:gdLst/>
              <a:ahLst/>
              <a:cxnLst/>
              <a:rect l="l" t="t" r="r" b="b"/>
              <a:pathLst>
                <a:path w="344170" h="258444">
                  <a:moveTo>
                    <a:pt x="343725" y="39585"/>
                  </a:moveTo>
                  <a:lnTo>
                    <a:pt x="304139" y="0"/>
                  </a:lnTo>
                  <a:lnTo>
                    <a:pt x="125196" y="179285"/>
                  </a:lnTo>
                  <a:lnTo>
                    <a:pt x="39154" y="93535"/>
                  </a:lnTo>
                  <a:lnTo>
                    <a:pt x="0" y="132702"/>
                  </a:lnTo>
                  <a:lnTo>
                    <a:pt x="85775" y="218782"/>
                  </a:lnTo>
                  <a:lnTo>
                    <a:pt x="124866" y="258013"/>
                  </a:lnTo>
                  <a:lnTo>
                    <a:pt x="343725" y="39585"/>
                  </a:lnTo>
                  <a:close/>
                </a:path>
              </a:pathLst>
            </a:custGeom>
            <a:solidFill>
              <a:srgbClr val="0078D3"/>
            </a:solidFill>
          </p:spPr>
          <p:txBody>
            <a:bodyPr wrap="square" lIns="0" tIns="0" rIns="0" bIns="0" rtlCol="0"/>
            <a:lstStyle/>
            <a:p>
              <a:endParaRPr/>
            </a:p>
          </p:txBody>
        </p:sp>
      </p:grpSp>
      <p:sp>
        <p:nvSpPr>
          <p:cNvPr id="5" name="object 5"/>
          <p:cNvSpPr txBox="1">
            <a:spLocks noGrp="1"/>
          </p:cNvSpPr>
          <p:nvPr>
            <p:ph type="title"/>
          </p:nvPr>
        </p:nvSpPr>
        <p:spPr>
          <a:xfrm>
            <a:off x="413715" y="312166"/>
            <a:ext cx="7043420"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Au</a:t>
            </a:r>
            <a:r>
              <a:rPr sz="3400" b="0" spc="-155" dirty="0">
                <a:solidFill>
                  <a:srgbClr val="0078D3"/>
                </a:solidFill>
                <a:latin typeface="Segoe UI Semibold"/>
                <a:cs typeface="Segoe UI Semibold"/>
              </a:rPr>
              <a:t>t</a:t>
            </a:r>
            <a:r>
              <a:rPr sz="3400" b="0" spc="-145" dirty="0">
                <a:solidFill>
                  <a:srgbClr val="0078D3"/>
                </a:solidFill>
                <a:latin typeface="Segoe UI Semibold"/>
                <a:cs typeface="Segoe UI Semibold"/>
              </a:rPr>
              <a:t>h</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n</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ic</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5" dirty="0">
                <a:solidFill>
                  <a:srgbClr val="0078D3"/>
                </a:solidFill>
                <a:latin typeface="Segoe UI Semibold"/>
                <a:cs typeface="Segoe UI Semibold"/>
              </a:rPr>
              <a:t>n</a:t>
            </a:r>
            <a:r>
              <a:rPr sz="3400" b="0" spc="-295" dirty="0">
                <a:solidFill>
                  <a:srgbClr val="0078D3"/>
                </a:solidFill>
                <a:latin typeface="Segoe UI Semibold"/>
                <a:cs typeface="Segoe UI Semibold"/>
              </a:rPr>
              <a:t> </a:t>
            </a:r>
            <a:r>
              <a:rPr sz="3400" b="0" spc="-5" dirty="0">
                <a:solidFill>
                  <a:srgbClr val="0078D3"/>
                </a:solidFill>
                <a:latin typeface="Segoe UI Semibold"/>
                <a:cs typeface="Segoe UI Semibold"/>
              </a:rPr>
              <a:t>-</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Busin</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5" dirty="0">
                <a:solidFill>
                  <a:srgbClr val="0078D3"/>
                </a:solidFill>
                <a:latin typeface="Segoe UI Semibold"/>
                <a:cs typeface="Segoe UI Semibold"/>
              </a:rPr>
              <a:t>s</a:t>
            </a:r>
            <a:r>
              <a:rPr sz="3400" b="0" spc="-300" dirty="0">
                <a:solidFill>
                  <a:srgbClr val="0078D3"/>
                </a:solidFill>
                <a:latin typeface="Segoe UI Semibold"/>
                <a:cs typeface="Segoe UI Semibold"/>
              </a:rPr>
              <a:t> </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q</a:t>
            </a:r>
            <a:r>
              <a:rPr sz="3400" b="0" spc="-150" dirty="0">
                <a:solidFill>
                  <a:srgbClr val="0078D3"/>
                </a:solidFill>
                <a:latin typeface="Segoe UI Semibold"/>
                <a:cs typeface="Segoe UI Semibold"/>
              </a:rPr>
              <a:t>ui</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m</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n</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s</a:t>
            </a:r>
            <a:endParaRPr sz="3400">
              <a:latin typeface="Segoe UI Semibold"/>
              <a:cs typeface="Segoe UI Semibold"/>
            </a:endParaRPr>
          </a:p>
        </p:txBody>
      </p:sp>
      <p:sp>
        <p:nvSpPr>
          <p:cNvPr id="6" name="object 6"/>
          <p:cNvSpPr txBox="1"/>
          <p:nvPr/>
        </p:nvSpPr>
        <p:spPr>
          <a:xfrm>
            <a:off x="442366" y="2434844"/>
            <a:ext cx="2867025" cy="1533525"/>
          </a:xfrm>
          <a:prstGeom prst="rect">
            <a:avLst/>
          </a:prstGeom>
        </p:spPr>
        <p:txBody>
          <a:bodyPr vert="horz" wrap="square" lIns="0" tIns="12700" rIns="0" bIns="0" rtlCol="0">
            <a:spAutoFit/>
          </a:bodyPr>
          <a:lstStyle/>
          <a:p>
            <a:pPr marL="12700" marR="5080">
              <a:lnSpc>
                <a:spcPct val="110000"/>
              </a:lnSpc>
              <a:spcBef>
                <a:spcPts val="100"/>
              </a:spcBef>
            </a:pPr>
            <a:r>
              <a:rPr sz="1800" spc="-5" dirty="0">
                <a:solidFill>
                  <a:srgbClr val="0078D3"/>
                </a:solidFill>
                <a:latin typeface="Segoe UI Semibold"/>
                <a:cs typeface="Segoe UI Semibold"/>
              </a:rPr>
              <a:t>How </a:t>
            </a:r>
            <a:r>
              <a:rPr sz="1800" dirty="0">
                <a:solidFill>
                  <a:srgbClr val="0078D3"/>
                </a:solidFill>
                <a:latin typeface="Segoe UI Semibold"/>
                <a:cs typeface="Segoe UI Semibold"/>
              </a:rPr>
              <a:t>do I configure </a:t>
            </a:r>
            <a:r>
              <a:rPr sz="1800" spc="-5" dirty="0">
                <a:solidFill>
                  <a:srgbClr val="0078D3"/>
                </a:solidFill>
                <a:latin typeface="Segoe UI Semibold"/>
                <a:cs typeface="Segoe UI Semibold"/>
              </a:rPr>
              <a:t>Azure </a:t>
            </a:r>
            <a:r>
              <a:rPr sz="1800" dirty="0">
                <a:solidFill>
                  <a:srgbClr val="0078D3"/>
                </a:solidFill>
                <a:latin typeface="Segoe UI Semibold"/>
                <a:cs typeface="Segoe UI Semibold"/>
              </a:rPr>
              <a:t> </a:t>
            </a:r>
            <a:r>
              <a:rPr sz="1800" spc="-5" dirty="0">
                <a:solidFill>
                  <a:srgbClr val="0078D3"/>
                </a:solidFill>
                <a:latin typeface="Segoe UI Semibold"/>
                <a:cs typeface="Segoe UI Semibold"/>
              </a:rPr>
              <a:t>Active</a:t>
            </a:r>
            <a:r>
              <a:rPr sz="1800" spc="-20" dirty="0">
                <a:solidFill>
                  <a:srgbClr val="0078D3"/>
                </a:solidFill>
                <a:latin typeface="Segoe UI Semibold"/>
                <a:cs typeface="Segoe UI Semibold"/>
              </a:rPr>
              <a:t> </a:t>
            </a:r>
            <a:r>
              <a:rPr sz="1800" spc="5" dirty="0">
                <a:solidFill>
                  <a:srgbClr val="0078D3"/>
                </a:solidFill>
                <a:latin typeface="Segoe UI Semibold"/>
                <a:cs typeface="Segoe UI Semibold"/>
              </a:rPr>
              <a:t>Directory</a:t>
            </a:r>
            <a:r>
              <a:rPr sz="1800" spc="-45" dirty="0">
                <a:solidFill>
                  <a:srgbClr val="0078D3"/>
                </a:solidFill>
                <a:latin typeface="Segoe UI Semibold"/>
                <a:cs typeface="Segoe UI Semibold"/>
              </a:rPr>
              <a:t> </a:t>
            </a:r>
            <a:r>
              <a:rPr sz="1800" spc="-5" dirty="0">
                <a:solidFill>
                  <a:srgbClr val="0078D3"/>
                </a:solidFill>
                <a:latin typeface="Segoe UI Semibold"/>
                <a:cs typeface="Segoe UI Semibold"/>
              </a:rPr>
              <a:t>with</a:t>
            </a:r>
            <a:r>
              <a:rPr sz="1800" spc="-20" dirty="0">
                <a:solidFill>
                  <a:srgbClr val="0078D3"/>
                </a:solidFill>
                <a:latin typeface="Segoe UI Semibold"/>
                <a:cs typeface="Segoe UI Semibold"/>
              </a:rPr>
              <a:t> </a:t>
            </a:r>
            <a:r>
              <a:rPr sz="1800" spc="-5" dirty="0">
                <a:solidFill>
                  <a:srgbClr val="0078D3"/>
                </a:solidFill>
                <a:latin typeface="Segoe UI Semibold"/>
                <a:cs typeface="Segoe UI Semibold"/>
              </a:rPr>
              <a:t>Azure </a:t>
            </a:r>
            <a:r>
              <a:rPr sz="1800" spc="-480" dirty="0">
                <a:solidFill>
                  <a:srgbClr val="0078D3"/>
                </a:solidFill>
                <a:latin typeface="Segoe UI Semibold"/>
                <a:cs typeface="Segoe UI Semibold"/>
              </a:rPr>
              <a:t> </a:t>
            </a:r>
            <a:r>
              <a:rPr sz="1800" spc="-10" dirty="0">
                <a:solidFill>
                  <a:srgbClr val="0078D3"/>
                </a:solidFill>
                <a:latin typeface="Segoe UI Semibold"/>
                <a:cs typeface="Segoe UI Semibold"/>
              </a:rPr>
              <a:t>Synapse</a:t>
            </a:r>
            <a:r>
              <a:rPr sz="1800" spc="-15" dirty="0">
                <a:solidFill>
                  <a:srgbClr val="0078D3"/>
                </a:solidFill>
                <a:latin typeface="Segoe UI Semibold"/>
                <a:cs typeface="Segoe UI Semibold"/>
              </a:rPr>
              <a:t> </a:t>
            </a:r>
            <a:r>
              <a:rPr sz="1800" spc="-5" dirty="0">
                <a:solidFill>
                  <a:srgbClr val="0078D3"/>
                </a:solidFill>
                <a:latin typeface="Segoe UI Semibold"/>
                <a:cs typeface="Segoe UI Semibold"/>
              </a:rPr>
              <a:t>Analytics?</a:t>
            </a:r>
            <a:endParaRPr sz="1800">
              <a:latin typeface="Segoe UI Semibold"/>
              <a:cs typeface="Segoe UI Semibold"/>
            </a:endParaRPr>
          </a:p>
          <a:p>
            <a:pPr marL="12700" marR="12065">
              <a:lnSpc>
                <a:spcPct val="110000"/>
              </a:lnSpc>
              <a:spcBef>
                <a:spcPts val="1050"/>
              </a:spcBef>
            </a:pPr>
            <a:r>
              <a:rPr sz="1400" dirty="0">
                <a:latin typeface="Segoe UI"/>
                <a:cs typeface="Segoe UI"/>
              </a:rPr>
              <a:t>I want</a:t>
            </a:r>
            <a:r>
              <a:rPr sz="1400" spc="-25" dirty="0">
                <a:latin typeface="Segoe UI"/>
                <a:cs typeface="Segoe UI"/>
              </a:rPr>
              <a:t> </a:t>
            </a:r>
            <a:r>
              <a:rPr sz="1400" dirty="0">
                <a:latin typeface="Segoe UI"/>
                <a:cs typeface="Segoe UI"/>
              </a:rPr>
              <a:t>additional</a:t>
            </a:r>
            <a:r>
              <a:rPr sz="1400" spc="-35" dirty="0">
                <a:latin typeface="Segoe UI"/>
                <a:cs typeface="Segoe UI"/>
              </a:rPr>
              <a:t> </a:t>
            </a:r>
            <a:r>
              <a:rPr sz="1400" spc="-5" dirty="0">
                <a:latin typeface="Segoe UI"/>
                <a:cs typeface="Segoe UI"/>
              </a:rPr>
              <a:t>control</a:t>
            </a:r>
            <a:r>
              <a:rPr sz="1400" spc="-20" dirty="0">
                <a:latin typeface="Segoe UI"/>
                <a:cs typeface="Segoe UI"/>
              </a:rPr>
              <a:t> </a:t>
            </a:r>
            <a:r>
              <a:rPr sz="1400" spc="-5" dirty="0">
                <a:latin typeface="Segoe UI"/>
                <a:cs typeface="Segoe UI"/>
              </a:rPr>
              <a:t>in</a:t>
            </a:r>
            <a:r>
              <a:rPr sz="1400" spc="-15" dirty="0">
                <a:latin typeface="Segoe UI"/>
                <a:cs typeface="Segoe UI"/>
              </a:rPr>
              <a:t> </a:t>
            </a:r>
            <a:r>
              <a:rPr sz="1400" dirty="0">
                <a:latin typeface="Segoe UI"/>
                <a:cs typeface="Segoe UI"/>
              </a:rPr>
              <a:t>the form </a:t>
            </a:r>
            <a:r>
              <a:rPr sz="1400" spc="-370" dirty="0">
                <a:latin typeface="Segoe UI"/>
                <a:cs typeface="Segoe UI"/>
              </a:rPr>
              <a:t> </a:t>
            </a:r>
            <a:r>
              <a:rPr sz="1400" spc="-10" dirty="0">
                <a:latin typeface="Segoe UI"/>
                <a:cs typeface="Segoe UI"/>
              </a:rPr>
              <a:t>of</a:t>
            </a:r>
            <a:r>
              <a:rPr sz="1400" spc="-15" dirty="0">
                <a:latin typeface="Segoe UI"/>
                <a:cs typeface="Segoe UI"/>
              </a:rPr>
              <a:t> </a:t>
            </a:r>
            <a:r>
              <a:rPr sz="1400" spc="-5" dirty="0">
                <a:latin typeface="Segoe UI"/>
                <a:cs typeface="Segoe UI"/>
              </a:rPr>
              <a:t>multi-factor</a:t>
            </a:r>
            <a:r>
              <a:rPr sz="1400" spc="-40" dirty="0">
                <a:latin typeface="Segoe UI"/>
                <a:cs typeface="Segoe UI"/>
              </a:rPr>
              <a:t> </a:t>
            </a:r>
            <a:r>
              <a:rPr sz="1400" dirty="0">
                <a:latin typeface="Segoe UI"/>
                <a:cs typeface="Segoe UI"/>
              </a:rPr>
              <a:t>authentication</a:t>
            </a:r>
            <a:endParaRPr sz="1400">
              <a:latin typeface="Segoe UI"/>
              <a:cs typeface="Segoe UI"/>
            </a:endParaRPr>
          </a:p>
        </p:txBody>
      </p:sp>
      <p:sp>
        <p:nvSpPr>
          <p:cNvPr id="7" name="object 7"/>
          <p:cNvSpPr txBox="1"/>
          <p:nvPr/>
        </p:nvSpPr>
        <p:spPr>
          <a:xfrm>
            <a:off x="3843654" y="2457703"/>
            <a:ext cx="2605405" cy="84836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78D3"/>
                </a:solidFill>
                <a:latin typeface="Segoe UI Semibold"/>
                <a:cs typeface="Segoe UI Semibold"/>
              </a:rPr>
              <a:t>How</a:t>
            </a:r>
            <a:r>
              <a:rPr sz="1800" spc="-10" dirty="0">
                <a:solidFill>
                  <a:srgbClr val="0078D3"/>
                </a:solidFill>
                <a:latin typeface="Segoe UI Semibold"/>
                <a:cs typeface="Segoe UI Semibold"/>
              </a:rPr>
              <a:t> </a:t>
            </a:r>
            <a:r>
              <a:rPr sz="1800" dirty="0">
                <a:solidFill>
                  <a:srgbClr val="0078D3"/>
                </a:solidFill>
                <a:latin typeface="Segoe UI Semibold"/>
                <a:cs typeface="Segoe UI Semibold"/>
              </a:rPr>
              <a:t>do I</a:t>
            </a:r>
            <a:r>
              <a:rPr sz="1800" spc="-10" dirty="0">
                <a:solidFill>
                  <a:srgbClr val="0078D3"/>
                </a:solidFill>
                <a:latin typeface="Segoe UI Semibold"/>
                <a:cs typeface="Segoe UI Semibold"/>
              </a:rPr>
              <a:t> </a:t>
            </a:r>
            <a:r>
              <a:rPr sz="1800" spc="-5" dirty="0">
                <a:solidFill>
                  <a:srgbClr val="0078D3"/>
                </a:solidFill>
                <a:latin typeface="Segoe UI Semibold"/>
                <a:cs typeface="Segoe UI Semibold"/>
              </a:rPr>
              <a:t>allow</a:t>
            </a:r>
            <a:r>
              <a:rPr sz="1800" spc="20" dirty="0">
                <a:solidFill>
                  <a:srgbClr val="0078D3"/>
                </a:solidFill>
                <a:latin typeface="Segoe UI Semibold"/>
                <a:cs typeface="Segoe UI Semibold"/>
              </a:rPr>
              <a:t> </a:t>
            </a:r>
            <a:r>
              <a:rPr sz="1800" dirty="0">
                <a:solidFill>
                  <a:srgbClr val="0078D3"/>
                </a:solidFill>
                <a:latin typeface="Segoe UI Semibold"/>
                <a:cs typeface="Segoe UI Semibold"/>
              </a:rPr>
              <a:t>non- </a:t>
            </a:r>
            <a:r>
              <a:rPr sz="1800" spc="5" dirty="0">
                <a:solidFill>
                  <a:srgbClr val="0078D3"/>
                </a:solidFill>
                <a:latin typeface="Segoe UI Semibold"/>
                <a:cs typeface="Segoe UI Semibold"/>
              </a:rPr>
              <a:t> </a:t>
            </a:r>
            <a:r>
              <a:rPr sz="1800" dirty="0">
                <a:solidFill>
                  <a:srgbClr val="0078D3"/>
                </a:solidFill>
                <a:latin typeface="Segoe UI Semibold"/>
                <a:cs typeface="Segoe UI Semibold"/>
              </a:rPr>
              <a:t>Microsoft</a:t>
            </a:r>
            <a:r>
              <a:rPr sz="1800" spc="-60" dirty="0">
                <a:solidFill>
                  <a:srgbClr val="0078D3"/>
                </a:solidFill>
                <a:latin typeface="Segoe UI Semibold"/>
                <a:cs typeface="Segoe UI Semibold"/>
              </a:rPr>
              <a:t> </a:t>
            </a:r>
            <a:r>
              <a:rPr sz="1800" dirty="0">
                <a:solidFill>
                  <a:srgbClr val="0078D3"/>
                </a:solidFill>
                <a:latin typeface="Segoe UI Semibold"/>
                <a:cs typeface="Segoe UI Semibold"/>
              </a:rPr>
              <a:t>accounts</a:t>
            </a:r>
            <a:r>
              <a:rPr sz="1800" spc="-45" dirty="0">
                <a:solidFill>
                  <a:srgbClr val="0078D3"/>
                </a:solidFill>
                <a:latin typeface="Segoe UI Semibold"/>
                <a:cs typeface="Segoe UI Semibold"/>
              </a:rPr>
              <a:t> </a:t>
            </a:r>
            <a:r>
              <a:rPr sz="1800" spc="-10" dirty="0">
                <a:solidFill>
                  <a:srgbClr val="0078D3"/>
                </a:solidFill>
                <a:latin typeface="Segoe UI Semibold"/>
                <a:cs typeface="Segoe UI Semibold"/>
              </a:rPr>
              <a:t>to</a:t>
            </a:r>
            <a:r>
              <a:rPr sz="1800" spc="-35" dirty="0">
                <a:solidFill>
                  <a:srgbClr val="0078D3"/>
                </a:solidFill>
                <a:latin typeface="Segoe UI Semibold"/>
                <a:cs typeface="Segoe UI Semibold"/>
              </a:rPr>
              <a:t> </a:t>
            </a:r>
            <a:r>
              <a:rPr sz="1800" spc="-5" dirty="0">
                <a:solidFill>
                  <a:srgbClr val="0078D3"/>
                </a:solidFill>
                <a:latin typeface="Segoe UI Semibold"/>
                <a:cs typeface="Segoe UI Semibold"/>
              </a:rPr>
              <a:t>be </a:t>
            </a:r>
            <a:r>
              <a:rPr sz="1800" spc="-480" dirty="0">
                <a:solidFill>
                  <a:srgbClr val="0078D3"/>
                </a:solidFill>
                <a:latin typeface="Segoe UI Semibold"/>
                <a:cs typeface="Segoe UI Semibold"/>
              </a:rPr>
              <a:t> </a:t>
            </a:r>
            <a:r>
              <a:rPr sz="1800" spc="-5" dirty="0">
                <a:solidFill>
                  <a:srgbClr val="0078D3"/>
                </a:solidFill>
                <a:latin typeface="Segoe UI Semibold"/>
                <a:cs typeface="Segoe UI Semibold"/>
              </a:rPr>
              <a:t>able</a:t>
            </a:r>
            <a:r>
              <a:rPr sz="1800" spc="10" dirty="0">
                <a:solidFill>
                  <a:srgbClr val="0078D3"/>
                </a:solidFill>
                <a:latin typeface="Segoe UI Semibold"/>
                <a:cs typeface="Segoe UI Semibold"/>
              </a:rPr>
              <a:t> </a:t>
            </a:r>
            <a:r>
              <a:rPr sz="1800" spc="-10" dirty="0">
                <a:solidFill>
                  <a:srgbClr val="0078D3"/>
                </a:solidFill>
                <a:latin typeface="Segoe UI Semibold"/>
                <a:cs typeface="Segoe UI Semibold"/>
              </a:rPr>
              <a:t>to</a:t>
            </a:r>
            <a:r>
              <a:rPr sz="1800" dirty="0">
                <a:solidFill>
                  <a:srgbClr val="0078D3"/>
                </a:solidFill>
                <a:latin typeface="Segoe UI Semibold"/>
                <a:cs typeface="Segoe UI Semibold"/>
              </a:rPr>
              <a:t> </a:t>
            </a:r>
            <a:r>
              <a:rPr sz="1800" spc="-5" dirty="0">
                <a:solidFill>
                  <a:srgbClr val="0078D3"/>
                </a:solidFill>
                <a:latin typeface="Segoe UI Semibold"/>
                <a:cs typeface="Segoe UI Semibold"/>
              </a:rPr>
              <a:t>authenticate?</a:t>
            </a:r>
            <a:endParaRPr sz="1800">
              <a:latin typeface="Segoe UI Semibold"/>
              <a:cs typeface="Segoe UI Semibold"/>
            </a:endParaRPr>
          </a:p>
        </p:txBody>
      </p:sp>
      <p:grpSp>
        <p:nvGrpSpPr>
          <p:cNvPr id="8" name="object 8"/>
          <p:cNvGrpSpPr/>
          <p:nvPr/>
        </p:nvGrpSpPr>
        <p:grpSpPr>
          <a:xfrm>
            <a:off x="473957" y="1620020"/>
            <a:ext cx="295275" cy="594360"/>
            <a:chOff x="473957" y="1620020"/>
            <a:chExt cx="295275" cy="594360"/>
          </a:xfrm>
        </p:grpSpPr>
        <p:sp>
          <p:nvSpPr>
            <p:cNvPr id="9" name="object 9"/>
            <p:cNvSpPr/>
            <p:nvPr/>
          </p:nvSpPr>
          <p:spPr>
            <a:xfrm>
              <a:off x="473957" y="1620020"/>
              <a:ext cx="295275" cy="594360"/>
            </a:xfrm>
            <a:custGeom>
              <a:avLst/>
              <a:gdLst/>
              <a:ahLst/>
              <a:cxnLst/>
              <a:rect l="l" t="t" r="r" b="b"/>
              <a:pathLst>
                <a:path w="295275" h="594360">
                  <a:moveTo>
                    <a:pt x="258436" y="0"/>
                  </a:moveTo>
                  <a:lnTo>
                    <a:pt x="36795" y="0"/>
                  </a:lnTo>
                  <a:lnTo>
                    <a:pt x="2888" y="22578"/>
                  </a:lnTo>
                  <a:lnTo>
                    <a:pt x="0" y="36985"/>
                  </a:lnTo>
                  <a:lnTo>
                    <a:pt x="0" y="556929"/>
                  </a:lnTo>
                  <a:lnTo>
                    <a:pt x="22463" y="591010"/>
                  </a:lnTo>
                  <a:lnTo>
                    <a:pt x="258436" y="593913"/>
                  </a:lnTo>
                  <a:lnTo>
                    <a:pt x="272769" y="591010"/>
                  </a:lnTo>
                  <a:lnTo>
                    <a:pt x="284465" y="583090"/>
                  </a:lnTo>
                  <a:lnTo>
                    <a:pt x="292346" y="571335"/>
                  </a:lnTo>
                  <a:lnTo>
                    <a:pt x="295234" y="556929"/>
                  </a:lnTo>
                  <a:lnTo>
                    <a:pt x="295234" y="36986"/>
                  </a:lnTo>
                  <a:lnTo>
                    <a:pt x="292345" y="22579"/>
                  </a:lnTo>
                  <a:lnTo>
                    <a:pt x="284465" y="10824"/>
                  </a:lnTo>
                  <a:lnTo>
                    <a:pt x="272769" y="2903"/>
                  </a:lnTo>
                  <a:lnTo>
                    <a:pt x="258436" y="0"/>
                  </a:lnTo>
                  <a:close/>
                </a:path>
              </a:pathLst>
            </a:custGeom>
            <a:solidFill>
              <a:srgbClr val="000000"/>
            </a:solidFill>
          </p:spPr>
          <p:txBody>
            <a:bodyPr wrap="square" lIns="0" tIns="0" rIns="0" bIns="0" rtlCol="0"/>
            <a:lstStyle/>
            <a:p>
              <a:endParaRPr/>
            </a:p>
          </p:txBody>
        </p:sp>
        <p:sp>
          <p:nvSpPr>
            <p:cNvPr id="10" name="object 10"/>
            <p:cNvSpPr/>
            <p:nvPr/>
          </p:nvSpPr>
          <p:spPr>
            <a:xfrm>
              <a:off x="584771" y="1657006"/>
              <a:ext cx="73660" cy="520065"/>
            </a:xfrm>
            <a:custGeom>
              <a:avLst/>
              <a:gdLst/>
              <a:ahLst/>
              <a:cxnLst/>
              <a:rect l="l" t="t" r="r" b="b"/>
              <a:pathLst>
                <a:path w="73659" h="520064">
                  <a:moveTo>
                    <a:pt x="64503" y="492099"/>
                  </a:moveTo>
                  <a:lnTo>
                    <a:pt x="62306" y="481330"/>
                  </a:lnTo>
                  <a:lnTo>
                    <a:pt x="56337" y="472465"/>
                  </a:lnTo>
                  <a:lnTo>
                    <a:pt x="47523" y="466471"/>
                  </a:lnTo>
                  <a:lnTo>
                    <a:pt x="36791" y="464261"/>
                  </a:lnTo>
                  <a:lnTo>
                    <a:pt x="26073" y="466471"/>
                  </a:lnTo>
                  <a:lnTo>
                    <a:pt x="17259" y="472465"/>
                  </a:lnTo>
                  <a:lnTo>
                    <a:pt x="11290" y="481330"/>
                  </a:lnTo>
                  <a:lnTo>
                    <a:pt x="9093" y="492099"/>
                  </a:lnTo>
                  <a:lnTo>
                    <a:pt x="11290" y="502881"/>
                  </a:lnTo>
                  <a:lnTo>
                    <a:pt x="17259" y="511733"/>
                  </a:lnTo>
                  <a:lnTo>
                    <a:pt x="26073" y="517740"/>
                  </a:lnTo>
                  <a:lnTo>
                    <a:pt x="36791" y="519950"/>
                  </a:lnTo>
                  <a:lnTo>
                    <a:pt x="47523" y="517740"/>
                  </a:lnTo>
                  <a:lnTo>
                    <a:pt x="56337" y="511733"/>
                  </a:lnTo>
                  <a:lnTo>
                    <a:pt x="62306" y="502881"/>
                  </a:lnTo>
                  <a:lnTo>
                    <a:pt x="64503" y="492099"/>
                  </a:lnTo>
                  <a:close/>
                </a:path>
                <a:path w="73659" h="520064">
                  <a:moveTo>
                    <a:pt x="73596" y="2184"/>
                  </a:moveTo>
                  <a:lnTo>
                    <a:pt x="71856" y="0"/>
                  </a:lnTo>
                  <a:lnTo>
                    <a:pt x="1727" y="0"/>
                  </a:lnTo>
                  <a:lnTo>
                    <a:pt x="0" y="2184"/>
                  </a:lnTo>
                  <a:lnTo>
                    <a:pt x="0" y="7404"/>
                  </a:lnTo>
                  <a:lnTo>
                    <a:pt x="1727" y="9575"/>
                  </a:lnTo>
                  <a:lnTo>
                    <a:pt x="69265" y="9575"/>
                  </a:lnTo>
                  <a:lnTo>
                    <a:pt x="71856" y="9575"/>
                  </a:lnTo>
                  <a:lnTo>
                    <a:pt x="73596" y="7404"/>
                  </a:lnTo>
                  <a:lnTo>
                    <a:pt x="73596" y="2184"/>
                  </a:lnTo>
                  <a:close/>
                </a:path>
              </a:pathLst>
            </a:custGeom>
            <a:solidFill>
              <a:srgbClr val="0078D3"/>
            </a:solidFill>
          </p:spPr>
          <p:txBody>
            <a:bodyPr wrap="square" lIns="0" tIns="0" rIns="0" bIns="0" rtlCol="0"/>
            <a:lstStyle/>
            <a:p>
              <a:endParaRPr/>
            </a:p>
          </p:txBody>
        </p:sp>
        <p:pic>
          <p:nvPicPr>
            <p:cNvPr id="11" name="object 11"/>
            <p:cNvPicPr/>
            <p:nvPr/>
          </p:nvPicPr>
          <p:blipFill>
            <a:blip r:embed="rId2" cstate="print"/>
            <a:stretch>
              <a:fillRect/>
            </a:stretch>
          </p:blipFill>
          <p:spPr>
            <a:xfrm>
              <a:off x="519844" y="1768389"/>
              <a:ext cx="203461" cy="278465"/>
            </a:xfrm>
            <a:prstGeom prst="rect">
              <a:avLst/>
            </a:prstGeom>
          </p:spPr>
        </p:pic>
      </p:grpSp>
      <p:sp>
        <p:nvSpPr>
          <p:cNvPr id="12" name="object 12"/>
          <p:cNvSpPr txBox="1"/>
          <p:nvPr/>
        </p:nvSpPr>
        <p:spPr>
          <a:xfrm>
            <a:off x="8974581" y="5749849"/>
            <a:ext cx="122682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Threat</a:t>
            </a:r>
            <a:r>
              <a:rPr sz="1200" spc="-35" dirty="0">
                <a:solidFill>
                  <a:srgbClr val="D2D2D2"/>
                </a:solidFill>
                <a:latin typeface="Segoe UI Semibold"/>
                <a:cs typeface="Segoe UI Semibold"/>
              </a:rPr>
              <a:t> </a:t>
            </a:r>
            <a:r>
              <a:rPr sz="1200" spc="-10" dirty="0">
                <a:solidFill>
                  <a:srgbClr val="D2D2D2"/>
                </a:solidFill>
                <a:latin typeface="Segoe UI Semibold"/>
                <a:cs typeface="Segoe UI Semibold"/>
              </a:rPr>
              <a:t>Protection</a:t>
            </a:r>
            <a:endParaRPr sz="1200">
              <a:latin typeface="Segoe UI Semibold"/>
              <a:cs typeface="Segoe UI Semibold"/>
            </a:endParaRPr>
          </a:p>
        </p:txBody>
      </p:sp>
      <p:pic>
        <p:nvPicPr>
          <p:cNvPr id="13" name="object 13"/>
          <p:cNvPicPr/>
          <p:nvPr/>
        </p:nvPicPr>
        <p:blipFill>
          <a:blip r:embed="rId3" cstate="print"/>
          <a:stretch>
            <a:fillRect/>
          </a:stretch>
        </p:blipFill>
        <p:spPr>
          <a:xfrm>
            <a:off x="9023705" y="2212771"/>
            <a:ext cx="1123736" cy="236900"/>
          </a:xfrm>
          <a:prstGeom prst="rect">
            <a:avLst/>
          </a:prstGeom>
        </p:spPr>
      </p:pic>
      <p:sp>
        <p:nvSpPr>
          <p:cNvPr id="14" name="object 14"/>
          <p:cNvSpPr/>
          <p:nvPr/>
        </p:nvSpPr>
        <p:spPr>
          <a:xfrm>
            <a:off x="8668921" y="2867697"/>
            <a:ext cx="1833880" cy="373380"/>
          </a:xfrm>
          <a:custGeom>
            <a:avLst/>
            <a:gdLst/>
            <a:ahLst/>
            <a:cxnLst/>
            <a:rect l="l" t="t" r="r" b="b"/>
            <a:pathLst>
              <a:path w="1833879" h="373380">
                <a:moveTo>
                  <a:pt x="1008501" y="372110"/>
                </a:moveTo>
                <a:lnTo>
                  <a:pt x="824721" y="372110"/>
                </a:lnTo>
                <a:lnTo>
                  <a:pt x="870043" y="373380"/>
                </a:lnTo>
                <a:lnTo>
                  <a:pt x="963179" y="373380"/>
                </a:lnTo>
                <a:lnTo>
                  <a:pt x="1008501" y="372110"/>
                </a:lnTo>
                <a:close/>
              </a:path>
              <a:path w="1833879" h="373380">
                <a:moveTo>
                  <a:pt x="1053663" y="369570"/>
                </a:moveTo>
                <a:lnTo>
                  <a:pt x="779559" y="369570"/>
                </a:lnTo>
                <a:lnTo>
                  <a:pt x="824239" y="372110"/>
                </a:lnTo>
                <a:lnTo>
                  <a:pt x="1008984" y="372110"/>
                </a:lnTo>
                <a:lnTo>
                  <a:pt x="1053663" y="369570"/>
                </a:lnTo>
                <a:close/>
              </a:path>
              <a:path w="1833879" h="373380">
                <a:moveTo>
                  <a:pt x="1098101" y="367030"/>
                </a:moveTo>
                <a:lnTo>
                  <a:pt x="735121" y="367030"/>
                </a:lnTo>
                <a:lnTo>
                  <a:pt x="779077" y="369570"/>
                </a:lnTo>
                <a:lnTo>
                  <a:pt x="1054145" y="369570"/>
                </a:lnTo>
                <a:lnTo>
                  <a:pt x="1098101" y="367030"/>
                </a:lnTo>
                <a:close/>
              </a:path>
              <a:path w="1833879" h="373380">
                <a:moveTo>
                  <a:pt x="1141817" y="363220"/>
                </a:moveTo>
                <a:lnTo>
                  <a:pt x="691486" y="363220"/>
                </a:lnTo>
                <a:lnTo>
                  <a:pt x="734639" y="367030"/>
                </a:lnTo>
                <a:lnTo>
                  <a:pt x="1098584" y="367030"/>
                </a:lnTo>
                <a:lnTo>
                  <a:pt x="1141817" y="363220"/>
                </a:lnTo>
                <a:close/>
              </a:path>
              <a:path w="1833879" h="373380">
                <a:moveTo>
                  <a:pt x="1184728" y="358140"/>
                </a:moveTo>
                <a:lnTo>
                  <a:pt x="648575" y="358140"/>
                </a:lnTo>
                <a:lnTo>
                  <a:pt x="690924" y="363220"/>
                </a:lnTo>
                <a:lnTo>
                  <a:pt x="1142299" y="363220"/>
                </a:lnTo>
                <a:lnTo>
                  <a:pt x="1184728" y="358140"/>
                </a:lnTo>
                <a:close/>
              </a:path>
              <a:path w="1833879" h="373380">
                <a:moveTo>
                  <a:pt x="1346812" y="331470"/>
                </a:moveTo>
                <a:lnTo>
                  <a:pt x="486491" y="331470"/>
                </a:lnTo>
                <a:lnTo>
                  <a:pt x="565002" y="346710"/>
                </a:lnTo>
                <a:lnTo>
                  <a:pt x="606628" y="353060"/>
                </a:lnTo>
                <a:lnTo>
                  <a:pt x="648093" y="358140"/>
                </a:lnTo>
                <a:lnTo>
                  <a:pt x="1185130" y="358140"/>
                </a:lnTo>
                <a:lnTo>
                  <a:pt x="1226595" y="353060"/>
                </a:lnTo>
                <a:lnTo>
                  <a:pt x="1268221" y="346710"/>
                </a:lnTo>
                <a:lnTo>
                  <a:pt x="1346812" y="331470"/>
                </a:lnTo>
                <a:close/>
              </a:path>
              <a:path w="1833879" h="373380">
                <a:moveTo>
                  <a:pt x="781970" y="322580"/>
                </a:moveTo>
                <a:lnTo>
                  <a:pt x="448562" y="322580"/>
                </a:lnTo>
                <a:lnTo>
                  <a:pt x="485929" y="331470"/>
                </a:lnTo>
                <a:lnTo>
                  <a:pt x="1347374" y="331470"/>
                </a:lnTo>
                <a:lnTo>
                  <a:pt x="1368727" y="326390"/>
                </a:lnTo>
                <a:lnTo>
                  <a:pt x="871409" y="326390"/>
                </a:lnTo>
                <a:lnTo>
                  <a:pt x="826087" y="325120"/>
                </a:lnTo>
                <a:lnTo>
                  <a:pt x="826569" y="325120"/>
                </a:lnTo>
                <a:lnTo>
                  <a:pt x="781970" y="322580"/>
                </a:lnTo>
                <a:close/>
              </a:path>
              <a:path w="1833879" h="373380">
                <a:moveTo>
                  <a:pt x="1384741" y="322580"/>
                </a:moveTo>
                <a:lnTo>
                  <a:pt x="1051252" y="322580"/>
                </a:lnTo>
                <a:lnTo>
                  <a:pt x="1006573" y="325120"/>
                </a:lnTo>
                <a:lnTo>
                  <a:pt x="1007055" y="325120"/>
                </a:lnTo>
                <a:lnTo>
                  <a:pt x="961733" y="326390"/>
                </a:lnTo>
                <a:lnTo>
                  <a:pt x="1368727" y="326390"/>
                </a:lnTo>
                <a:lnTo>
                  <a:pt x="1384741" y="322580"/>
                </a:lnTo>
                <a:close/>
              </a:path>
              <a:path w="1833879" h="373380">
                <a:moveTo>
                  <a:pt x="324086" y="237490"/>
                </a:moveTo>
                <a:lnTo>
                  <a:pt x="203870" y="237490"/>
                </a:lnTo>
                <a:lnTo>
                  <a:pt x="217772" y="245110"/>
                </a:lnTo>
                <a:lnTo>
                  <a:pt x="246138" y="257810"/>
                </a:lnTo>
                <a:lnTo>
                  <a:pt x="276514" y="270510"/>
                </a:lnTo>
                <a:lnTo>
                  <a:pt x="277076" y="270510"/>
                </a:lnTo>
                <a:lnTo>
                  <a:pt x="308738" y="281940"/>
                </a:lnTo>
                <a:lnTo>
                  <a:pt x="375596" y="303530"/>
                </a:lnTo>
                <a:lnTo>
                  <a:pt x="447999" y="322580"/>
                </a:lnTo>
                <a:lnTo>
                  <a:pt x="782452" y="322580"/>
                </a:lnTo>
                <a:lnTo>
                  <a:pt x="738416" y="320040"/>
                </a:lnTo>
                <a:lnTo>
                  <a:pt x="738898" y="320040"/>
                </a:lnTo>
                <a:lnTo>
                  <a:pt x="695745" y="316230"/>
                </a:lnTo>
                <a:lnTo>
                  <a:pt x="696308" y="316230"/>
                </a:lnTo>
                <a:lnTo>
                  <a:pt x="653878" y="311150"/>
                </a:lnTo>
                <a:lnTo>
                  <a:pt x="654361" y="311150"/>
                </a:lnTo>
                <a:lnTo>
                  <a:pt x="612895" y="306070"/>
                </a:lnTo>
                <a:lnTo>
                  <a:pt x="613378" y="306070"/>
                </a:lnTo>
                <a:lnTo>
                  <a:pt x="572877" y="299720"/>
                </a:lnTo>
                <a:lnTo>
                  <a:pt x="573359" y="299720"/>
                </a:lnTo>
                <a:lnTo>
                  <a:pt x="533823" y="292100"/>
                </a:lnTo>
                <a:lnTo>
                  <a:pt x="534385" y="292100"/>
                </a:lnTo>
                <a:lnTo>
                  <a:pt x="495813" y="284480"/>
                </a:lnTo>
                <a:lnTo>
                  <a:pt x="496375" y="284480"/>
                </a:lnTo>
                <a:lnTo>
                  <a:pt x="459009" y="276860"/>
                </a:lnTo>
                <a:lnTo>
                  <a:pt x="459651" y="276860"/>
                </a:lnTo>
                <a:lnTo>
                  <a:pt x="423410" y="267970"/>
                </a:lnTo>
                <a:lnTo>
                  <a:pt x="423972" y="267970"/>
                </a:lnTo>
                <a:lnTo>
                  <a:pt x="388936" y="257810"/>
                </a:lnTo>
                <a:lnTo>
                  <a:pt x="389579" y="257810"/>
                </a:lnTo>
                <a:lnTo>
                  <a:pt x="355828" y="247650"/>
                </a:lnTo>
                <a:lnTo>
                  <a:pt x="356471" y="247650"/>
                </a:lnTo>
                <a:lnTo>
                  <a:pt x="324086" y="237490"/>
                </a:lnTo>
                <a:close/>
              </a:path>
              <a:path w="1833879" h="373380">
                <a:moveTo>
                  <a:pt x="1094807" y="318770"/>
                </a:moveTo>
                <a:lnTo>
                  <a:pt x="1050770" y="322580"/>
                </a:lnTo>
                <a:lnTo>
                  <a:pt x="1385303" y="322580"/>
                </a:lnTo>
                <a:lnTo>
                  <a:pt x="1395842" y="320040"/>
                </a:lnTo>
                <a:lnTo>
                  <a:pt x="1094325" y="320040"/>
                </a:lnTo>
                <a:lnTo>
                  <a:pt x="1094807" y="318770"/>
                </a:lnTo>
                <a:close/>
              </a:path>
              <a:path w="1833879" h="373380">
                <a:moveTo>
                  <a:pt x="1586763" y="257810"/>
                </a:moveTo>
                <a:lnTo>
                  <a:pt x="1444367" y="257810"/>
                </a:lnTo>
                <a:lnTo>
                  <a:pt x="1409331" y="267970"/>
                </a:lnTo>
                <a:lnTo>
                  <a:pt x="1409974" y="267970"/>
                </a:lnTo>
                <a:lnTo>
                  <a:pt x="1373732" y="276860"/>
                </a:lnTo>
                <a:lnTo>
                  <a:pt x="1374294" y="276860"/>
                </a:lnTo>
                <a:lnTo>
                  <a:pt x="1336847" y="284480"/>
                </a:lnTo>
                <a:lnTo>
                  <a:pt x="1337410" y="284480"/>
                </a:lnTo>
                <a:lnTo>
                  <a:pt x="1298918" y="292100"/>
                </a:lnTo>
                <a:lnTo>
                  <a:pt x="1299400" y="292100"/>
                </a:lnTo>
                <a:lnTo>
                  <a:pt x="1259864" y="299720"/>
                </a:lnTo>
                <a:lnTo>
                  <a:pt x="1260426" y="299720"/>
                </a:lnTo>
                <a:lnTo>
                  <a:pt x="1219845" y="306070"/>
                </a:lnTo>
                <a:lnTo>
                  <a:pt x="1220407" y="306070"/>
                </a:lnTo>
                <a:lnTo>
                  <a:pt x="1178942" y="311150"/>
                </a:lnTo>
                <a:lnTo>
                  <a:pt x="1179344" y="311150"/>
                </a:lnTo>
                <a:lnTo>
                  <a:pt x="1136995" y="316230"/>
                </a:lnTo>
                <a:lnTo>
                  <a:pt x="1137558" y="316230"/>
                </a:lnTo>
                <a:lnTo>
                  <a:pt x="1094325" y="320040"/>
                </a:lnTo>
                <a:lnTo>
                  <a:pt x="1395842" y="320040"/>
                </a:lnTo>
                <a:lnTo>
                  <a:pt x="1422188" y="313690"/>
                </a:lnTo>
                <a:lnTo>
                  <a:pt x="1457144" y="303530"/>
                </a:lnTo>
                <a:lnTo>
                  <a:pt x="1457787" y="303530"/>
                </a:lnTo>
                <a:lnTo>
                  <a:pt x="1491538" y="293370"/>
                </a:lnTo>
                <a:lnTo>
                  <a:pt x="1492181" y="293370"/>
                </a:lnTo>
                <a:lnTo>
                  <a:pt x="1556307" y="270510"/>
                </a:lnTo>
                <a:lnTo>
                  <a:pt x="1556869" y="270510"/>
                </a:lnTo>
                <a:lnTo>
                  <a:pt x="1571816" y="264160"/>
                </a:lnTo>
                <a:lnTo>
                  <a:pt x="1572057" y="264160"/>
                </a:lnTo>
                <a:lnTo>
                  <a:pt x="1586763" y="257810"/>
                </a:lnTo>
                <a:close/>
              </a:path>
              <a:path w="1833879" h="373380">
                <a:moveTo>
                  <a:pt x="1582102" y="207010"/>
                </a:moveTo>
                <a:lnTo>
                  <a:pt x="1567878" y="213360"/>
                </a:lnTo>
                <a:lnTo>
                  <a:pt x="1568280" y="213360"/>
                </a:lnTo>
                <a:lnTo>
                  <a:pt x="1553655" y="219710"/>
                </a:lnTo>
                <a:lnTo>
                  <a:pt x="1553976" y="219710"/>
                </a:lnTo>
                <a:lnTo>
                  <a:pt x="1539030" y="226060"/>
                </a:lnTo>
                <a:lnTo>
                  <a:pt x="1539592" y="226060"/>
                </a:lnTo>
                <a:lnTo>
                  <a:pt x="1508574" y="237490"/>
                </a:lnTo>
                <a:lnTo>
                  <a:pt x="1509217" y="237490"/>
                </a:lnTo>
                <a:lnTo>
                  <a:pt x="1476912" y="247650"/>
                </a:lnTo>
                <a:lnTo>
                  <a:pt x="1477475" y="247650"/>
                </a:lnTo>
                <a:lnTo>
                  <a:pt x="1443724" y="257810"/>
                </a:lnTo>
                <a:lnTo>
                  <a:pt x="1587084" y="257810"/>
                </a:lnTo>
                <a:lnTo>
                  <a:pt x="1601308" y="251460"/>
                </a:lnTo>
                <a:lnTo>
                  <a:pt x="1601709" y="251460"/>
                </a:lnTo>
                <a:lnTo>
                  <a:pt x="1615531" y="245110"/>
                </a:lnTo>
                <a:lnTo>
                  <a:pt x="1615933" y="243840"/>
                </a:lnTo>
                <a:lnTo>
                  <a:pt x="1642933" y="231140"/>
                </a:lnTo>
                <a:lnTo>
                  <a:pt x="1643335" y="231140"/>
                </a:lnTo>
                <a:lnTo>
                  <a:pt x="1656353" y="223520"/>
                </a:lnTo>
                <a:lnTo>
                  <a:pt x="1668648" y="217170"/>
                </a:lnTo>
                <a:lnTo>
                  <a:pt x="1681024" y="209550"/>
                </a:lnTo>
                <a:lnTo>
                  <a:pt x="1681506" y="209550"/>
                </a:lnTo>
                <a:lnTo>
                  <a:pt x="1683407" y="208280"/>
                </a:lnTo>
                <a:lnTo>
                  <a:pt x="1581780" y="208280"/>
                </a:lnTo>
                <a:lnTo>
                  <a:pt x="1582102" y="207010"/>
                </a:lnTo>
                <a:close/>
              </a:path>
              <a:path w="1833879" h="373380">
                <a:moveTo>
                  <a:pt x="237701" y="201930"/>
                </a:moveTo>
                <a:lnTo>
                  <a:pt x="140467" y="201930"/>
                </a:lnTo>
                <a:lnTo>
                  <a:pt x="151797" y="209550"/>
                </a:lnTo>
                <a:lnTo>
                  <a:pt x="152279" y="209550"/>
                </a:lnTo>
                <a:lnTo>
                  <a:pt x="164092" y="217170"/>
                </a:lnTo>
                <a:lnTo>
                  <a:pt x="176869" y="223520"/>
                </a:lnTo>
                <a:lnTo>
                  <a:pt x="177271" y="223520"/>
                </a:lnTo>
                <a:lnTo>
                  <a:pt x="189968" y="231140"/>
                </a:lnTo>
                <a:lnTo>
                  <a:pt x="190369" y="231140"/>
                </a:lnTo>
                <a:lnTo>
                  <a:pt x="203468" y="237490"/>
                </a:lnTo>
                <a:lnTo>
                  <a:pt x="324729" y="237490"/>
                </a:lnTo>
                <a:lnTo>
                  <a:pt x="293711" y="226060"/>
                </a:lnTo>
                <a:lnTo>
                  <a:pt x="294273" y="226060"/>
                </a:lnTo>
                <a:lnTo>
                  <a:pt x="279246" y="219710"/>
                </a:lnTo>
                <a:lnTo>
                  <a:pt x="279648" y="219710"/>
                </a:lnTo>
                <a:lnTo>
                  <a:pt x="265103" y="213360"/>
                </a:lnTo>
                <a:lnTo>
                  <a:pt x="265505" y="213360"/>
                </a:lnTo>
                <a:lnTo>
                  <a:pt x="251281" y="208280"/>
                </a:lnTo>
                <a:lnTo>
                  <a:pt x="251522" y="208280"/>
                </a:lnTo>
                <a:lnTo>
                  <a:pt x="237701" y="201930"/>
                </a:lnTo>
                <a:close/>
              </a:path>
              <a:path w="1833879" h="373380">
                <a:moveTo>
                  <a:pt x="1667523" y="161290"/>
                </a:moveTo>
                <a:lnTo>
                  <a:pt x="1656112" y="168910"/>
                </a:lnTo>
                <a:lnTo>
                  <a:pt x="1656594" y="168910"/>
                </a:lnTo>
                <a:lnTo>
                  <a:pt x="1644782" y="175260"/>
                </a:lnTo>
                <a:lnTo>
                  <a:pt x="1645425" y="175260"/>
                </a:lnTo>
                <a:lnTo>
                  <a:pt x="1633130" y="181610"/>
                </a:lnTo>
                <a:lnTo>
                  <a:pt x="1633451" y="181610"/>
                </a:lnTo>
                <a:lnTo>
                  <a:pt x="1620754" y="189230"/>
                </a:lnTo>
                <a:lnTo>
                  <a:pt x="1621156" y="189230"/>
                </a:lnTo>
                <a:lnTo>
                  <a:pt x="1608138" y="195580"/>
                </a:lnTo>
                <a:lnTo>
                  <a:pt x="1608620" y="195580"/>
                </a:lnTo>
                <a:lnTo>
                  <a:pt x="1595120" y="201930"/>
                </a:lnTo>
                <a:lnTo>
                  <a:pt x="1595522" y="201930"/>
                </a:lnTo>
                <a:lnTo>
                  <a:pt x="1581780" y="208280"/>
                </a:lnTo>
                <a:lnTo>
                  <a:pt x="1683407" y="208280"/>
                </a:lnTo>
                <a:lnTo>
                  <a:pt x="1704408" y="194310"/>
                </a:lnTo>
                <a:lnTo>
                  <a:pt x="1704810" y="194310"/>
                </a:lnTo>
                <a:lnTo>
                  <a:pt x="1715337" y="186690"/>
                </a:lnTo>
                <a:lnTo>
                  <a:pt x="1715980" y="186690"/>
                </a:lnTo>
                <a:lnTo>
                  <a:pt x="1726105" y="179070"/>
                </a:lnTo>
                <a:lnTo>
                  <a:pt x="1726507" y="177800"/>
                </a:lnTo>
                <a:lnTo>
                  <a:pt x="1736150" y="171450"/>
                </a:lnTo>
                <a:lnTo>
                  <a:pt x="1745873" y="162560"/>
                </a:lnTo>
                <a:lnTo>
                  <a:pt x="1667041" y="162560"/>
                </a:lnTo>
                <a:lnTo>
                  <a:pt x="1667523" y="161290"/>
                </a:lnTo>
                <a:close/>
              </a:path>
              <a:path w="1833879" h="373380">
                <a:moveTo>
                  <a:pt x="109930" y="119380"/>
                </a:moveTo>
                <a:lnTo>
                  <a:pt x="45643" y="119380"/>
                </a:lnTo>
                <a:lnTo>
                  <a:pt x="52393" y="128270"/>
                </a:lnTo>
                <a:lnTo>
                  <a:pt x="60188" y="137160"/>
                </a:lnTo>
                <a:lnTo>
                  <a:pt x="69269" y="146050"/>
                </a:lnTo>
                <a:lnTo>
                  <a:pt x="77546" y="153670"/>
                </a:lnTo>
                <a:lnTo>
                  <a:pt x="78028" y="154940"/>
                </a:lnTo>
                <a:lnTo>
                  <a:pt x="87430" y="162560"/>
                </a:lnTo>
                <a:lnTo>
                  <a:pt x="96671" y="170180"/>
                </a:lnTo>
                <a:lnTo>
                  <a:pt x="106716" y="177800"/>
                </a:lnTo>
                <a:lnTo>
                  <a:pt x="107278" y="179070"/>
                </a:lnTo>
                <a:lnTo>
                  <a:pt x="117404" y="186690"/>
                </a:lnTo>
                <a:lnTo>
                  <a:pt x="128573" y="194310"/>
                </a:lnTo>
                <a:lnTo>
                  <a:pt x="128975" y="194310"/>
                </a:lnTo>
                <a:lnTo>
                  <a:pt x="139904" y="201930"/>
                </a:lnTo>
                <a:lnTo>
                  <a:pt x="238183" y="201930"/>
                </a:lnTo>
                <a:lnTo>
                  <a:pt x="224763" y="195580"/>
                </a:lnTo>
                <a:lnTo>
                  <a:pt x="225165" y="195580"/>
                </a:lnTo>
                <a:lnTo>
                  <a:pt x="212066" y="189230"/>
                </a:lnTo>
                <a:lnTo>
                  <a:pt x="212468" y="189230"/>
                </a:lnTo>
                <a:lnTo>
                  <a:pt x="201954" y="182880"/>
                </a:lnTo>
                <a:lnTo>
                  <a:pt x="200253" y="182880"/>
                </a:lnTo>
                <a:lnTo>
                  <a:pt x="187959" y="175260"/>
                </a:lnTo>
                <a:lnTo>
                  <a:pt x="188521" y="175260"/>
                </a:lnTo>
                <a:lnTo>
                  <a:pt x="176708" y="168910"/>
                </a:lnTo>
                <a:lnTo>
                  <a:pt x="177191" y="168910"/>
                </a:lnTo>
                <a:lnTo>
                  <a:pt x="167681" y="162560"/>
                </a:lnTo>
                <a:lnTo>
                  <a:pt x="166342" y="162560"/>
                </a:lnTo>
                <a:lnTo>
                  <a:pt x="155333" y="154940"/>
                </a:lnTo>
                <a:lnTo>
                  <a:pt x="155735" y="154940"/>
                </a:lnTo>
                <a:lnTo>
                  <a:pt x="146962" y="148590"/>
                </a:lnTo>
                <a:lnTo>
                  <a:pt x="145851" y="148590"/>
                </a:lnTo>
                <a:lnTo>
                  <a:pt x="135725" y="140970"/>
                </a:lnTo>
                <a:lnTo>
                  <a:pt x="136288" y="140970"/>
                </a:lnTo>
                <a:lnTo>
                  <a:pt x="126645" y="133350"/>
                </a:lnTo>
                <a:lnTo>
                  <a:pt x="127127" y="133350"/>
                </a:lnTo>
                <a:lnTo>
                  <a:pt x="119426" y="127000"/>
                </a:lnTo>
                <a:lnTo>
                  <a:pt x="118609" y="127000"/>
                </a:lnTo>
                <a:lnTo>
                  <a:pt x="109930" y="119380"/>
                </a:lnTo>
                <a:close/>
              </a:path>
              <a:path w="1833879" h="373380">
                <a:moveTo>
                  <a:pt x="199852" y="181610"/>
                </a:moveTo>
                <a:lnTo>
                  <a:pt x="200253" y="182880"/>
                </a:lnTo>
                <a:lnTo>
                  <a:pt x="201954" y="182880"/>
                </a:lnTo>
                <a:lnTo>
                  <a:pt x="199852" y="181610"/>
                </a:lnTo>
                <a:close/>
              </a:path>
              <a:path w="1833879" h="373380">
                <a:moveTo>
                  <a:pt x="165780" y="161290"/>
                </a:moveTo>
                <a:lnTo>
                  <a:pt x="166342" y="162560"/>
                </a:lnTo>
                <a:lnTo>
                  <a:pt x="167681" y="162560"/>
                </a:lnTo>
                <a:lnTo>
                  <a:pt x="165780" y="161290"/>
                </a:lnTo>
                <a:close/>
              </a:path>
              <a:path w="1833879" h="373380">
                <a:moveTo>
                  <a:pt x="1688095" y="147320"/>
                </a:moveTo>
                <a:lnTo>
                  <a:pt x="1677568" y="154940"/>
                </a:lnTo>
                <a:lnTo>
                  <a:pt x="1677970" y="154940"/>
                </a:lnTo>
                <a:lnTo>
                  <a:pt x="1667041" y="162560"/>
                </a:lnTo>
                <a:lnTo>
                  <a:pt x="1745873" y="162560"/>
                </a:lnTo>
                <a:lnTo>
                  <a:pt x="1755275" y="154940"/>
                </a:lnTo>
                <a:lnTo>
                  <a:pt x="1755757" y="153670"/>
                </a:lnTo>
                <a:lnTo>
                  <a:pt x="1761275" y="148590"/>
                </a:lnTo>
                <a:lnTo>
                  <a:pt x="1687452" y="148590"/>
                </a:lnTo>
                <a:lnTo>
                  <a:pt x="1688095" y="147320"/>
                </a:lnTo>
                <a:close/>
              </a:path>
              <a:path w="1833879" h="373380">
                <a:moveTo>
                  <a:pt x="145208" y="147320"/>
                </a:moveTo>
                <a:lnTo>
                  <a:pt x="145851" y="148590"/>
                </a:lnTo>
                <a:lnTo>
                  <a:pt x="146962" y="148590"/>
                </a:lnTo>
                <a:lnTo>
                  <a:pt x="145208" y="147320"/>
                </a:lnTo>
                <a:close/>
              </a:path>
              <a:path w="1833879" h="373380">
                <a:moveTo>
                  <a:pt x="1715417" y="125730"/>
                </a:moveTo>
                <a:lnTo>
                  <a:pt x="1706256" y="133350"/>
                </a:lnTo>
                <a:lnTo>
                  <a:pt x="1706738" y="133350"/>
                </a:lnTo>
                <a:lnTo>
                  <a:pt x="1697095" y="140970"/>
                </a:lnTo>
                <a:lnTo>
                  <a:pt x="1697497" y="140970"/>
                </a:lnTo>
                <a:lnTo>
                  <a:pt x="1687452" y="148590"/>
                </a:lnTo>
                <a:lnTo>
                  <a:pt x="1761275" y="148590"/>
                </a:lnTo>
                <a:lnTo>
                  <a:pt x="1764034" y="146050"/>
                </a:lnTo>
                <a:lnTo>
                  <a:pt x="1773115" y="137160"/>
                </a:lnTo>
                <a:lnTo>
                  <a:pt x="1780909" y="128270"/>
                </a:lnTo>
                <a:lnTo>
                  <a:pt x="1781885" y="127000"/>
                </a:lnTo>
                <a:lnTo>
                  <a:pt x="1714694" y="127000"/>
                </a:lnTo>
                <a:lnTo>
                  <a:pt x="1715417" y="125730"/>
                </a:lnTo>
                <a:close/>
              </a:path>
              <a:path w="1833879" h="373380">
                <a:moveTo>
                  <a:pt x="117886" y="125730"/>
                </a:moveTo>
                <a:lnTo>
                  <a:pt x="118609" y="127000"/>
                </a:lnTo>
                <a:lnTo>
                  <a:pt x="119426" y="127000"/>
                </a:lnTo>
                <a:lnTo>
                  <a:pt x="117886" y="125730"/>
                </a:lnTo>
                <a:close/>
              </a:path>
              <a:path w="1833879" h="373380">
                <a:moveTo>
                  <a:pt x="1787740" y="119380"/>
                </a:moveTo>
                <a:lnTo>
                  <a:pt x="1723373" y="119380"/>
                </a:lnTo>
                <a:lnTo>
                  <a:pt x="1714694" y="127000"/>
                </a:lnTo>
                <a:lnTo>
                  <a:pt x="1781885" y="127000"/>
                </a:lnTo>
                <a:lnTo>
                  <a:pt x="1787740" y="119380"/>
                </a:lnTo>
                <a:close/>
              </a:path>
              <a:path w="1833879" h="373380">
                <a:moveTo>
                  <a:pt x="47572" y="0"/>
                </a:moveTo>
                <a:lnTo>
                  <a:pt x="0" y="1269"/>
                </a:lnTo>
                <a:lnTo>
                  <a:pt x="401" y="12699"/>
                </a:lnTo>
                <a:lnTo>
                  <a:pt x="1205" y="21589"/>
                </a:lnTo>
                <a:lnTo>
                  <a:pt x="1446" y="22859"/>
                </a:lnTo>
                <a:lnTo>
                  <a:pt x="2892" y="31749"/>
                </a:lnTo>
                <a:lnTo>
                  <a:pt x="3133" y="33019"/>
                </a:lnTo>
                <a:lnTo>
                  <a:pt x="5142" y="41909"/>
                </a:lnTo>
                <a:lnTo>
                  <a:pt x="5544" y="43179"/>
                </a:lnTo>
                <a:lnTo>
                  <a:pt x="8116" y="52069"/>
                </a:lnTo>
                <a:lnTo>
                  <a:pt x="11732" y="62229"/>
                </a:lnTo>
                <a:lnTo>
                  <a:pt x="12134" y="63499"/>
                </a:lnTo>
                <a:lnTo>
                  <a:pt x="16312" y="73659"/>
                </a:lnTo>
                <a:lnTo>
                  <a:pt x="25795" y="91439"/>
                </a:lnTo>
                <a:lnTo>
                  <a:pt x="26438" y="92709"/>
                </a:lnTo>
                <a:lnTo>
                  <a:pt x="31741" y="100329"/>
                </a:lnTo>
                <a:lnTo>
                  <a:pt x="38009" y="110490"/>
                </a:lnTo>
                <a:lnTo>
                  <a:pt x="38652" y="110490"/>
                </a:lnTo>
                <a:lnTo>
                  <a:pt x="44920" y="119380"/>
                </a:lnTo>
                <a:lnTo>
                  <a:pt x="110412" y="119380"/>
                </a:lnTo>
                <a:lnTo>
                  <a:pt x="102216" y="111760"/>
                </a:lnTo>
                <a:lnTo>
                  <a:pt x="102778" y="111760"/>
                </a:lnTo>
                <a:lnTo>
                  <a:pt x="96283" y="105410"/>
                </a:lnTo>
                <a:lnTo>
                  <a:pt x="95707" y="105410"/>
                </a:lnTo>
                <a:lnTo>
                  <a:pt x="89508" y="97790"/>
                </a:lnTo>
                <a:lnTo>
                  <a:pt x="89037" y="97790"/>
                </a:lnTo>
                <a:lnTo>
                  <a:pt x="83182" y="90170"/>
                </a:lnTo>
                <a:lnTo>
                  <a:pt x="82849" y="90170"/>
                </a:lnTo>
                <a:lnTo>
                  <a:pt x="76581" y="82550"/>
                </a:lnTo>
                <a:lnTo>
                  <a:pt x="77305" y="82550"/>
                </a:lnTo>
                <a:lnTo>
                  <a:pt x="71519" y="74930"/>
                </a:lnTo>
                <a:lnTo>
                  <a:pt x="72081" y="74930"/>
                </a:lnTo>
                <a:lnTo>
                  <a:pt x="67662" y="68580"/>
                </a:lnTo>
                <a:lnTo>
                  <a:pt x="67420" y="68580"/>
                </a:lnTo>
                <a:lnTo>
                  <a:pt x="63425" y="60960"/>
                </a:lnTo>
                <a:lnTo>
                  <a:pt x="63242" y="60960"/>
                </a:lnTo>
                <a:lnTo>
                  <a:pt x="59063" y="52070"/>
                </a:lnTo>
                <a:lnTo>
                  <a:pt x="56606" y="45720"/>
                </a:lnTo>
                <a:lnTo>
                  <a:pt x="53805" y="38100"/>
                </a:lnTo>
                <a:lnTo>
                  <a:pt x="51617" y="31750"/>
                </a:lnTo>
                <a:lnTo>
                  <a:pt x="51188" y="30480"/>
                </a:lnTo>
                <a:lnTo>
                  <a:pt x="49581" y="22860"/>
                </a:lnTo>
                <a:lnTo>
                  <a:pt x="48662" y="16510"/>
                </a:lnTo>
                <a:lnTo>
                  <a:pt x="48536" y="15875"/>
                </a:lnTo>
                <a:lnTo>
                  <a:pt x="48502" y="15240"/>
                </a:lnTo>
                <a:lnTo>
                  <a:pt x="47928" y="8890"/>
                </a:lnTo>
                <a:lnTo>
                  <a:pt x="47572" y="0"/>
                </a:lnTo>
                <a:close/>
              </a:path>
              <a:path w="1833879" h="373380">
                <a:moveTo>
                  <a:pt x="1738319" y="104140"/>
                </a:moveTo>
                <a:lnTo>
                  <a:pt x="1730605" y="111760"/>
                </a:lnTo>
                <a:lnTo>
                  <a:pt x="1731167" y="111760"/>
                </a:lnTo>
                <a:lnTo>
                  <a:pt x="1722890" y="119380"/>
                </a:lnTo>
                <a:lnTo>
                  <a:pt x="1788383" y="119380"/>
                </a:lnTo>
                <a:lnTo>
                  <a:pt x="1794651" y="110490"/>
                </a:lnTo>
                <a:lnTo>
                  <a:pt x="1795294" y="110490"/>
                </a:lnTo>
                <a:lnTo>
                  <a:pt x="1798554" y="105410"/>
                </a:lnTo>
                <a:lnTo>
                  <a:pt x="1737596" y="105410"/>
                </a:lnTo>
                <a:lnTo>
                  <a:pt x="1738319" y="104140"/>
                </a:lnTo>
                <a:close/>
              </a:path>
              <a:path w="1833879" h="373380">
                <a:moveTo>
                  <a:pt x="94984" y="104140"/>
                </a:moveTo>
                <a:lnTo>
                  <a:pt x="95707" y="105410"/>
                </a:lnTo>
                <a:lnTo>
                  <a:pt x="96283" y="105410"/>
                </a:lnTo>
                <a:lnTo>
                  <a:pt x="94984" y="104140"/>
                </a:lnTo>
                <a:close/>
              </a:path>
              <a:path w="1833879" h="373380">
                <a:moveTo>
                  <a:pt x="1744828" y="96520"/>
                </a:moveTo>
                <a:lnTo>
                  <a:pt x="1737596" y="105410"/>
                </a:lnTo>
                <a:lnTo>
                  <a:pt x="1798554" y="105410"/>
                </a:lnTo>
                <a:lnTo>
                  <a:pt x="1800999" y="101600"/>
                </a:lnTo>
                <a:lnTo>
                  <a:pt x="1801642" y="100330"/>
                </a:lnTo>
                <a:lnTo>
                  <a:pt x="1803383" y="97790"/>
                </a:lnTo>
                <a:lnTo>
                  <a:pt x="1744266" y="97790"/>
                </a:lnTo>
                <a:lnTo>
                  <a:pt x="1744828" y="96520"/>
                </a:lnTo>
                <a:close/>
              </a:path>
              <a:path w="1833879" h="373380">
                <a:moveTo>
                  <a:pt x="88474" y="96520"/>
                </a:moveTo>
                <a:lnTo>
                  <a:pt x="89037" y="97790"/>
                </a:lnTo>
                <a:lnTo>
                  <a:pt x="89508" y="97790"/>
                </a:lnTo>
                <a:lnTo>
                  <a:pt x="88474" y="96520"/>
                </a:lnTo>
                <a:close/>
              </a:path>
              <a:path w="1833879" h="373380">
                <a:moveTo>
                  <a:pt x="1751096" y="88900"/>
                </a:moveTo>
                <a:lnTo>
                  <a:pt x="1744266" y="97790"/>
                </a:lnTo>
                <a:lnTo>
                  <a:pt x="1803383" y="97790"/>
                </a:lnTo>
                <a:lnTo>
                  <a:pt x="1806865" y="92710"/>
                </a:lnTo>
                <a:lnTo>
                  <a:pt x="1807428" y="91440"/>
                </a:lnTo>
                <a:lnTo>
                  <a:pt x="1808105" y="90170"/>
                </a:lnTo>
                <a:lnTo>
                  <a:pt x="1750453" y="90170"/>
                </a:lnTo>
                <a:lnTo>
                  <a:pt x="1751096" y="88900"/>
                </a:lnTo>
                <a:close/>
              </a:path>
              <a:path w="1833879" h="373380">
                <a:moveTo>
                  <a:pt x="82206" y="88900"/>
                </a:moveTo>
                <a:lnTo>
                  <a:pt x="82849" y="90170"/>
                </a:lnTo>
                <a:lnTo>
                  <a:pt x="83182" y="90170"/>
                </a:lnTo>
                <a:lnTo>
                  <a:pt x="82206" y="88900"/>
                </a:lnTo>
                <a:close/>
              </a:path>
              <a:path w="1833879" h="373380">
                <a:moveTo>
                  <a:pt x="1761784" y="74930"/>
                </a:moveTo>
                <a:lnTo>
                  <a:pt x="1756079" y="82550"/>
                </a:lnTo>
                <a:lnTo>
                  <a:pt x="1756721" y="82550"/>
                </a:lnTo>
                <a:lnTo>
                  <a:pt x="1750453" y="90170"/>
                </a:lnTo>
                <a:lnTo>
                  <a:pt x="1808105" y="90170"/>
                </a:lnTo>
                <a:lnTo>
                  <a:pt x="1812169" y="82550"/>
                </a:lnTo>
                <a:lnTo>
                  <a:pt x="1812812" y="81280"/>
                </a:lnTo>
                <a:lnTo>
                  <a:pt x="1815598" y="76200"/>
                </a:lnTo>
                <a:lnTo>
                  <a:pt x="1761221" y="76200"/>
                </a:lnTo>
                <a:lnTo>
                  <a:pt x="1761784" y="74930"/>
                </a:lnTo>
                <a:close/>
              </a:path>
              <a:path w="1833879" h="373380">
                <a:moveTo>
                  <a:pt x="1766445" y="67310"/>
                </a:moveTo>
                <a:lnTo>
                  <a:pt x="1761221" y="76200"/>
                </a:lnTo>
                <a:lnTo>
                  <a:pt x="1815598" y="76200"/>
                </a:lnTo>
                <a:lnTo>
                  <a:pt x="1816990" y="73660"/>
                </a:lnTo>
                <a:lnTo>
                  <a:pt x="1819080" y="68580"/>
                </a:lnTo>
                <a:lnTo>
                  <a:pt x="1765882" y="68580"/>
                </a:lnTo>
                <a:lnTo>
                  <a:pt x="1766445" y="67310"/>
                </a:lnTo>
                <a:close/>
              </a:path>
              <a:path w="1833879" h="373380">
                <a:moveTo>
                  <a:pt x="66778" y="67310"/>
                </a:moveTo>
                <a:lnTo>
                  <a:pt x="67420" y="68580"/>
                </a:lnTo>
                <a:lnTo>
                  <a:pt x="67662" y="68580"/>
                </a:lnTo>
                <a:lnTo>
                  <a:pt x="66778" y="67310"/>
                </a:lnTo>
                <a:close/>
              </a:path>
              <a:path w="1833879" h="373380">
                <a:moveTo>
                  <a:pt x="1822555" y="59690"/>
                </a:moveTo>
                <a:lnTo>
                  <a:pt x="1770623" y="59690"/>
                </a:lnTo>
                <a:lnTo>
                  <a:pt x="1769981" y="60960"/>
                </a:lnTo>
                <a:lnTo>
                  <a:pt x="1765882" y="68580"/>
                </a:lnTo>
                <a:lnTo>
                  <a:pt x="1819080" y="68580"/>
                </a:lnTo>
                <a:lnTo>
                  <a:pt x="1821169" y="63500"/>
                </a:lnTo>
                <a:lnTo>
                  <a:pt x="1821651" y="62230"/>
                </a:lnTo>
                <a:lnTo>
                  <a:pt x="1822555" y="59690"/>
                </a:lnTo>
                <a:close/>
              </a:path>
              <a:path w="1833879" h="373380">
                <a:moveTo>
                  <a:pt x="62760" y="59690"/>
                </a:moveTo>
                <a:lnTo>
                  <a:pt x="63242" y="60960"/>
                </a:lnTo>
                <a:lnTo>
                  <a:pt x="63425" y="60960"/>
                </a:lnTo>
                <a:lnTo>
                  <a:pt x="62760" y="59690"/>
                </a:lnTo>
                <a:close/>
              </a:path>
              <a:path w="1833879" h="373380">
                <a:moveTo>
                  <a:pt x="1770236" y="60415"/>
                </a:moveTo>
                <a:lnTo>
                  <a:pt x="1769946" y="60960"/>
                </a:lnTo>
                <a:lnTo>
                  <a:pt x="1770236" y="60415"/>
                </a:lnTo>
                <a:close/>
              </a:path>
              <a:path w="1833879" h="373380">
                <a:moveTo>
                  <a:pt x="1770623" y="59690"/>
                </a:moveTo>
                <a:lnTo>
                  <a:pt x="1770236" y="60415"/>
                </a:lnTo>
                <a:lnTo>
                  <a:pt x="1769981" y="60960"/>
                </a:lnTo>
                <a:lnTo>
                  <a:pt x="1770623" y="59690"/>
                </a:lnTo>
                <a:close/>
              </a:path>
              <a:path w="1833879" h="373380">
                <a:moveTo>
                  <a:pt x="1827403" y="44450"/>
                </a:moveTo>
                <a:lnTo>
                  <a:pt x="1777374" y="44450"/>
                </a:lnTo>
                <a:lnTo>
                  <a:pt x="1773677" y="53340"/>
                </a:lnTo>
                <a:lnTo>
                  <a:pt x="1770236" y="60415"/>
                </a:lnTo>
                <a:lnTo>
                  <a:pt x="1770623" y="59690"/>
                </a:lnTo>
                <a:lnTo>
                  <a:pt x="1822555" y="59690"/>
                </a:lnTo>
                <a:lnTo>
                  <a:pt x="1825267" y="52070"/>
                </a:lnTo>
                <a:lnTo>
                  <a:pt x="1827403" y="44450"/>
                </a:lnTo>
                <a:close/>
              </a:path>
              <a:path w="1833879" h="373380">
                <a:moveTo>
                  <a:pt x="59189" y="52070"/>
                </a:moveTo>
                <a:lnTo>
                  <a:pt x="59706" y="53340"/>
                </a:lnTo>
                <a:lnTo>
                  <a:pt x="59189" y="52070"/>
                </a:lnTo>
                <a:close/>
              </a:path>
              <a:path w="1833879" h="373380">
                <a:moveTo>
                  <a:pt x="1774159" y="52070"/>
                </a:moveTo>
                <a:lnTo>
                  <a:pt x="1773562" y="53340"/>
                </a:lnTo>
                <a:lnTo>
                  <a:pt x="1774159" y="52070"/>
                </a:lnTo>
                <a:close/>
              </a:path>
              <a:path w="1833879" h="373380">
                <a:moveTo>
                  <a:pt x="56090" y="44450"/>
                </a:moveTo>
                <a:lnTo>
                  <a:pt x="56492" y="45720"/>
                </a:lnTo>
                <a:lnTo>
                  <a:pt x="56090" y="44450"/>
                </a:lnTo>
                <a:close/>
              </a:path>
              <a:path w="1833879" h="373380">
                <a:moveTo>
                  <a:pt x="1779945" y="36830"/>
                </a:moveTo>
                <a:lnTo>
                  <a:pt x="1776811" y="45720"/>
                </a:lnTo>
                <a:lnTo>
                  <a:pt x="1777374" y="44450"/>
                </a:lnTo>
                <a:lnTo>
                  <a:pt x="1827403" y="44450"/>
                </a:lnTo>
                <a:lnTo>
                  <a:pt x="1827758" y="43180"/>
                </a:lnTo>
                <a:lnTo>
                  <a:pt x="1828080" y="41910"/>
                </a:lnTo>
                <a:lnTo>
                  <a:pt x="1828677" y="39370"/>
                </a:lnTo>
                <a:lnTo>
                  <a:pt x="1779543" y="39370"/>
                </a:lnTo>
                <a:lnTo>
                  <a:pt x="1779945" y="36830"/>
                </a:lnTo>
                <a:close/>
              </a:path>
              <a:path w="1833879" h="373380">
                <a:moveTo>
                  <a:pt x="1830697" y="30480"/>
                </a:moveTo>
                <a:lnTo>
                  <a:pt x="1782034" y="30480"/>
                </a:lnTo>
                <a:lnTo>
                  <a:pt x="1781713" y="31750"/>
                </a:lnTo>
                <a:lnTo>
                  <a:pt x="1779543" y="39370"/>
                </a:lnTo>
                <a:lnTo>
                  <a:pt x="1828677" y="39370"/>
                </a:lnTo>
                <a:lnTo>
                  <a:pt x="1830169" y="33020"/>
                </a:lnTo>
                <a:lnTo>
                  <a:pt x="1830491" y="31750"/>
                </a:lnTo>
                <a:lnTo>
                  <a:pt x="1830697" y="30480"/>
                </a:lnTo>
                <a:close/>
              </a:path>
              <a:path w="1833879" h="373380">
                <a:moveTo>
                  <a:pt x="53358" y="36830"/>
                </a:moveTo>
                <a:lnTo>
                  <a:pt x="53759" y="38100"/>
                </a:lnTo>
                <a:lnTo>
                  <a:pt x="53358" y="36830"/>
                </a:lnTo>
                <a:close/>
              </a:path>
              <a:path w="1833879" h="373380">
                <a:moveTo>
                  <a:pt x="51188" y="30480"/>
                </a:moveTo>
                <a:lnTo>
                  <a:pt x="51590" y="31750"/>
                </a:lnTo>
                <a:lnTo>
                  <a:pt x="51536" y="31509"/>
                </a:lnTo>
                <a:lnTo>
                  <a:pt x="51188" y="30480"/>
                </a:lnTo>
                <a:close/>
              </a:path>
              <a:path w="1833879" h="373380">
                <a:moveTo>
                  <a:pt x="51536" y="31509"/>
                </a:moveTo>
                <a:lnTo>
                  <a:pt x="51590" y="31750"/>
                </a:lnTo>
                <a:lnTo>
                  <a:pt x="51536" y="31509"/>
                </a:lnTo>
                <a:close/>
              </a:path>
              <a:path w="1833879" h="373380">
                <a:moveTo>
                  <a:pt x="1781892" y="30988"/>
                </a:moveTo>
                <a:lnTo>
                  <a:pt x="1781679" y="31750"/>
                </a:lnTo>
                <a:lnTo>
                  <a:pt x="1781892" y="30988"/>
                </a:lnTo>
                <a:close/>
              </a:path>
              <a:path w="1833879" h="373380">
                <a:moveTo>
                  <a:pt x="51303" y="30480"/>
                </a:moveTo>
                <a:lnTo>
                  <a:pt x="51536" y="31509"/>
                </a:lnTo>
                <a:lnTo>
                  <a:pt x="51303" y="30480"/>
                </a:lnTo>
                <a:close/>
              </a:path>
              <a:path w="1833879" h="373380">
                <a:moveTo>
                  <a:pt x="1831937" y="22860"/>
                </a:moveTo>
                <a:lnTo>
                  <a:pt x="1783802" y="22860"/>
                </a:lnTo>
                <a:lnTo>
                  <a:pt x="1781892" y="30988"/>
                </a:lnTo>
                <a:lnTo>
                  <a:pt x="1782034" y="30480"/>
                </a:lnTo>
                <a:lnTo>
                  <a:pt x="1830697" y="30480"/>
                </a:lnTo>
                <a:lnTo>
                  <a:pt x="1831937" y="22860"/>
                </a:lnTo>
                <a:close/>
              </a:path>
              <a:path w="1833879" h="373380">
                <a:moveTo>
                  <a:pt x="49696" y="22860"/>
                </a:moveTo>
                <a:lnTo>
                  <a:pt x="49902" y="24130"/>
                </a:lnTo>
                <a:lnTo>
                  <a:pt x="49696" y="22860"/>
                </a:lnTo>
                <a:close/>
              </a:path>
              <a:path w="1833879" h="373380">
                <a:moveTo>
                  <a:pt x="1832721" y="15240"/>
                </a:moveTo>
                <a:lnTo>
                  <a:pt x="1784927" y="15240"/>
                </a:lnTo>
                <a:lnTo>
                  <a:pt x="1783481" y="24130"/>
                </a:lnTo>
                <a:lnTo>
                  <a:pt x="1783802" y="22860"/>
                </a:lnTo>
                <a:lnTo>
                  <a:pt x="1831937" y="22860"/>
                </a:lnTo>
                <a:lnTo>
                  <a:pt x="1832721" y="15240"/>
                </a:lnTo>
                <a:close/>
              </a:path>
              <a:path w="1833879" h="373380">
                <a:moveTo>
                  <a:pt x="48456" y="15240"/>
                </a:moveTo>
                <a:lnTo>
                  <a:pt x="48617" y="16510"/>
                </a:lnTo>
                <a:lnTo>
                  <a:pt x="48559" y="15875"/>
                </a:lnTo>
                <a:lnTo>
                  <a:pt x="48456" y="15240"/>
                </a:lnTo>
                <a:close/>
              </a:path>
              <a:path w="1833879" h="373380">
                <a:moveTo>
                  <a:pt x="48559" y="15875"/>
                </a:moveTo>
                <a:lnTo>
                  <a:pt x="48617" y="16510"/>
                </a:lnTo>
                <a:lnTo>
                  <a:pt x="48559" y="15875"/>
                </a:lnTo>
                <a:close/>
              </a:path>
              <a:path w="1833879" h="373380">
                <a:moveTo>
                  <a:pt x="1833160" y="7620"/>
                </a:moveTo>
                <a:lnTo>
                  <a:pt x="1785570" y="7620"/>
                </a:lnTo>
                <a:lnTo>
                  <a:pt x="1785490" y="8890"/>
                </a:lnTo>
                <a:lnTo>
                  <a:pt x="1784686" y="16510"/>
                </a:lnTo>
                <a:lnTo>
                  <a:pt x="1784927" y="15240"/>
                </a:lnTo>
                <a:lnTo>
                  <a:pt x="1832721" y="15240"/>
                </a:lnTo>
                <a:lnTo>
                  <a:pt x="1832982" y="12700"/>
                </a:lnTo>
                <a:lnTo>
                  <a:pt x="1833160" y="7620"/>
                </a:lnTo>
                <a:close/>
              </a:path>
              <a:path w="1833879" h="373380">
                <a:moveTo>
                  <a:pt x="48502" y="15240"/>
                </a:moveTo>
                <a:lnTo>
                  <a:pt x="48559" y="15875"/>
                </a:lnTo>
                <a:lnTo>
                  <a:pt x="48502" y="15240"/>
                </a:lnTo>
                <a:close/>
              </a:path>
              <a:path w="1833879" h="373380">
                <a:moveTo>
                  <a:pt x="47870" y="8255"/>
                </a:moveTo>
                <a:lnTo>
                  <a:pt x="47893" y="8890"/>
                </a:lnTo>
                <a:lnTo>
                  <a:pt x="47870" y="8255"/>
                </a:lnTo>
                <a:close/>
              </a:path>
              <a:path w="1833879" h="373380">
                <a:moveTo>
                  <a:pt x="1785507" y="8255"/>
                </a:moveTo>
                <a:lnTo>
                  <a:pt x="1785444" y="8890"/>
                </a:lnTo>
                <a:lnTo>
                  <a:pt x="1785507" y="8255"/>
                </a:lnTo>
                <a:close/>
              </a:path>
              <a:path w="1833879" h="373380">
                <a:moveTo>
                  <a:pt x="47847" y="7620"/>
                </a:moveTo>
                <a:lnTo>
                  <a:pt x="47870" y="8255"/>
                </a:lnTo>
                <a:lnTo>
                  <a:pt x="47847" y="7620"/>
                </a:lnTo>
                <a:close/>
              </a:path>
              <a:path w="1833879" h="373380">
                <a:moveTo>
                  <a:pt x="1785731" y="0"/>
                </a:moveTo>
                <a:lnTo>
                  <a:pt x="1785507" y="8255"/>
                </a:lnTo>
                <a:lnTo>
                  <a:pt x="1785570" y="7620"/>
                </a:lnTo>
                <a:lnTo>
                  <a:pt x="1833160" y="7620"/>
                </a:lnTo>
                <a:lnTo>
                  <a:pt x="1833384" y="1270"/>
                </a:lnTo>
                <a:lnTo>
                  <a:pt x="1785731" y="0"/>
                </a:lnTo>
                <a:close/>
              </a:path>
            </a:pathLst>
          </a:custGeom>
          <a:solidFill>
            <a:srgbClr val="757579"/>
          </a:solidFill>
        </p:spPr>
        <p:txBody>
          <a:bodyPr wrap="square" lIns="0" tIns="0" rIns="0" bIns="0" rtlCol="0"/>
          <a:lstStyle/>
          <a:p>
            <a:endParaRPr/>
          </a:p>
        </p:txBody>
      </p:sp>
      <p:sp>
        <p:nvSpPr>
          <p:cNvPr id="15" name="object 15"/>
          <p:cNvSpPr/>
          <p:nvPr/>
        </p:nvSpPr>
        <p:spPr>
          <a:xfrm>
            <a:off x="8264179" y="3510628"/>
            <a:ext cx="2642870" cy="532130"/>
          </a:xfrm>
          <a:custGeom>
            <a:avLst/>
            <a:gdLst/>
            <a:ahLst/>
            <a:cxnLst/>
            <a:rect l="l" t="t" r="r" b="b"/>
            <a:pathLst>
              <a:path w="2642870" h="532129">
                <a:moveTo>
                  <a:pt x="1454790" y="528994"/>
                </a:moveTo>
                <a:lnTo>
                  <a:pt x="1187999" y="528994"/>
                </a:lnTo>
                <a:lnTo>
                  <a:pt x="1254375" y="530919"/>
                </a:lnTo>
                <a:lnTo>
                  <a:pt x="1321635" y="531641"/>
                </a:lnTo>
                <a:lnTo>
                  <a:pt x="1388896" y="530919"/>
                </a:lnTo>
                <a:lnTo>
                  <a:pt x="1454790" y="528994"/>
                </a:lnTo>
                <a:close/>
              </a:path>
              <a:path w="2642870" h="532129">
                <a:moveTo>
                  <a:pt x="1584569" y="521293"/>
                </a:moveTo>
                <a:lnTo>
                  <a:pt x="1058300" y="521293"/>
                </a:lnTo>
                <a:lnTo>
                  <a:pt x="1122185" y="525705"/>
                </a:lnTo>
                <a:lnTo>
                  <a:pt x="1122587" y="525785"/>
                </a:lnTo>
                <a:lnTo>
                  <a:pt x="1187517" y="528994"/>
                </a:lnTo>
                <a:lnTo>
                  <a:pt x="1455272" y="528994"/>
                </a:lnTo>
                <a:lnTo>
                  <a:pt x="1520202" y="525785"/>
                </a:lnTo>
                <a:lnTo>
                  <a:pt x="1520684" y="525705"/>
                </a:lnTo>
                <a:lnTo>
                  <a:pt x="1584569" y="521293"/>
                </a:lnTo>
                <a:close/>
              </a:path>
              <a:path w="2642870" h="532129">
                <a:moveTo>
                  <a:pt x="1647892" y="515597"/>
                </a:moveTo>
                <a:lnTo>
                  <a:pt x="994977" y="515597"/>
                </a:lnTo>
                <a:lnTo>
                  <a:pt x="1057737" y="521293"/>
                </a:lnTo>
                <a:lnTo>
                  <a:pt x="1585051" y="521293"/>
                </a:lnTo>
                <a:lnTo>
                  <a:pt x="1647892" y="515597"/>
                </a:lnTo>
                <a:close/>
              </a:path>
              <a:path w="2642870" h="532129">
                <a:moveTo>
                  <a:pt x="1770680" y="500755"/>
                </a:moveTo>
                <a:lnTo>
                  <a:pt x="872109" y="500755"/>
                </a:lnTo>
                <a:lnTo>
                  <a:pt x="932378" y="508697"/>
                </a:lnTo>
                <a:lnTo>
                  <a:pt x="932860" y="508778"/>
                </a:lnTo>
                <a:lnTo>
                  <a:pt x="994495" y="515597"/>
                </a:lnTo>
                <a:lnTo>
                  <a:pt x="1648374" y="515597"/>
                </a:lnTo>
                <a:lnTo>
                  <a:pt x="1709929" y="508778"/>
                </a:lnTo>
                <a:lnTo>
                  <a:pt x="1710411" y="508698"/>
                </a:lnTo>
                <a:lnTo>
                  <a:pt x="1770680" y="500755"/>
                </a:lnTo>
                <a:close/>
              </a:path>
              <a:path w="2642870" h="532129">
                <a:moveTo>
                  <a:pt x="47524" y="0"/>
                </a:moveTo>
                <a:lnTo>
                  <a:pt x="0" y="3048"/>
                </a:lnTo>
                <a:lnTo>
                  <a:pt x="1687" y="29201"/>
                </a:lnTo>
                <a:lnTo>
                  <a:pt x="2073" y="32169"/>
                </a:lnTo>
                <a:lnTo>
                  <a:pt x="16063" y="86160"/>
                </a:lnTo>
                <a:lnTo>
                  <a:pt x="44116" y="140471"/>
                </a:lnTo>
                <a:lnTo>
                  <a:pt x="84432" y="191493"/>
                </a:lnTo>
                <a:lnTo>
                  <a:pt x="136103" y="239387"/>
                </a:lnTo>
                <a:lnTo>
                  <a:pt x="167041" y="262972"/>
                </a:lnTo>
                <a:lnTo>
                  <a:pt x="233016" y="305250"/>
                </a:lnTo>
                <a:lnTo>
                  <a:pt x="233900" y="305812"/>
                </a:lnTo>
                <a:lnTo>
                  <a:pt x="270945" y="326108"/>
                </a:lnTo>
                <a:lnTo>
                  <a:pt x="310240" y="345683"/>
                </a:lnTo>
                <a:lnTo>
                  <a:pt x="351786" y="364295"/>
                </a:lnTo>
                <a:lnTo>
                  <a:pt x="394778" y="381864"/>
                </a:lnTo>
                <a:lnTo>
                  <a:pt x="395501" y="382185"/>
                </a:lnTo>
                <a:lnTo>
                  <a:pt x="440582" y="398871"/>
                </a:lnTo>
                <a:lnTo>
                  <a:pt x="488315" y="414996"/>
                </a:lnTo>
                <a:lnTo>
                  <a:pt x="488958" y="415237"/>
                </a:lnTo>
                <a:lnTo>
                  <a:pt x="537977" y="430239"/>
                </a:lnTo>
                <a:lnTo>
                  <a:pt x="538620" y="430479"/>
                </a:lnTo>
                <a:lnTo>
                  <a:pt x="590050" y="444679"/>
                </a:lnTo>
                <a:lnTo>
                  <a:pt x="642765" y="457836"/>
                </a:lnTo>
                <a:lnTo>
                  <a:pt x="643327" y="457916"/>
                </a:lnTo>
                <a:lnTo>
                  <a:pt x="697650" y="470110"/>
                </a:lnTo>
                <a:lnTo>
                  <a:pt x="698212" y="470190"/>
                </a:lnTo>
                <a:lnTo>
                  <a:pt x="754142" y="481421"/>
                </a:lnTo>
                <a:lnTo>
                  <a:pt x="754705" y="481502"/>
                </a:lnTo>
                <a:lnTo>
                  <a:pt x="812161" y="491610"/>
                </a:lnTo>
                <a:lnTo>
                  <a:pt x="871626" y="500755"/>
                </a:lnTo>
                <a:lnTo>
                  <a:pt x="1771162" y="500755"/>
                </a:lnTo>
                <a:lnTo>
                  <a:pt x="1830145" y="491690"/>
                </a:lnTo>
                <a:lnTo>
                  <a:pt x="1873485" y="484069"/>
                </a:lnTo>
                <a:lnTo>
                  <a:pt x="1321153" y="484069"/>
                </a:lnTo>
                <a:lnTo>
                  <a:pt x="1321394" y="484067"/>
                </a:lnTo>
                <a:lnTo>
                  <a:pt x="1255339" y="483427"/>
                </a:lnTo>
                <a:lnTo>
                  <a:pt x="1189365" y="481502"/>
                </a:lnTo>
                <a:lnTo>
                  <a:pt x="1189927" y="481502"/>
                </a:lnTo>
                <a:lnTo>
                  <a:pt x="1124998" y="478293"/>
                </a:lnTo>
                <a:lnTo>
                  <a:pt x="1125399" y="478293"/>
                </a:lnTo>
                <a:lnTo>
                  <a:pt x="1062676" y="473961"/>
                </a:lnTo>
                <a:lnTo>
                  <a:pt x="1062077" y="473961"/>
                </a:lnTo>
                <a:lnTo>
                  <a:pt x="1000121" y="468345"/>
                </a:lnTo>
                <a:lnTo>
                  <a:pt x="999718" y="468345"/>
                </a:lnTo>
                <a:lnTo>
                  <a:pt x="938888" y="461606"/>
                </a:lnTo>
                <a:lnTo>
                  <a:pt x="938646" y="461606"/>
                </a:lnTo>
                <a:lnTo>
                  <a:pt x="878985" y="453744"/>
                </a:lnTo>
                <a:lnTo>
                  <a:pt x="819875" y="444679"/>
                </a:lnTo>
                <a:lnTo>
                  <a:pt x="763814" y="434811"/>
                </a:lnTo>
                <a:lnTo>
                  <a:pt x="763464" y="434811"/>
                </a:lnTo>
                <a:lnTo>
                  <a:pt x="707534" y="423580"/>
                </a:lnTo>
                <a:lnTo>
                  <a:pt x="707736" y="423580"/>
                </a:lnTo>
                <a:lnTo>
                  <a:pt x="654414" y="411707"/>
                </a:lnTo>
                <a:lnTo>
                  <a:pt x="654256" y="411707"/>
                </a:lnTo>
                <a:lnTo>
                  <a:pt x="602263" y="398711"/>
                </a:lnTo>
                <a:lnTo>
                  <a:pt x="551317" y="384672"/>
                </a:lnTo>
                <a:lnTo>
                  <a:pt x="503723" y="369991"/>
                </a:lnTo>
                <a:lnTo>
                  <a:pt x="503584" y="369991"/>
                </a:lnTo>
                <a:lnTo>
                  <a:pt x="456493" y="354107"/>
                </a:lnTo>
                <a:lnTo>
                  <a:pt x="412998" y="337901"/>
                </a:lnTo>
                <a:lnTo>
                  <a:pt x="412859" y="337901"/>
                </a:lnTo>
                <a:lnTo>
                  <a:pt x="370652" y="320653"/>
                </a:lnTo>
                <a:lnTo>
                  <a:pt x="330738" y="302683"/>
                </a:lnTo>
                <a:lnTo>
                  <a:pt x="292160" y="283590"/>
                </a:lnTo>
                <a:lnTo>
                  <a:pt x="256802" y="264176"/>
                </a:lnTo>
                <a:lnTo>
                  <a:pt x="256972" y="264176"/>
                </a:lnTo>
                <a:lnTo>
                  <a:pt x="225074" y="244842"/>
                </a:lnTo>
                <a:lnTo>
                  <a:pt x="224016" y="244200"/>
                </a:lnTo>
                <a:lnTo>
                  <a:pt x="193801" y="223663"/>
                </a:lnTo>
                <a:lnTo>
                  <a:pt x="167317" y="203447"/>
                </a:lnTo>
                <a:lnTo>
                  <a:pt x="166157" y="202564"/>
                </a:lnTo>
                <a:lnTo>
                  <a:pt x="141326" y="181064"/>
                </a:lnTo>
                <a:lnTo>
                  <a:pt x="141476" y="181064"/>
                </a:lnTo>
                <a:lnTo>
                  <a:pt x="120608" y="160447"/>
                </a:lnTo>
                <a:lnTo>
                  <a:pt x="119228" y="159083"/>
                </a:lnTo>
                <a:lnTo>
                  <a:pt x="101491" y="138465"/>
                </a:lnTo>
                <a:lnTo>
                  <a:pt x="100102" y="136861"/>
                </a:lnTo>
                <a:lnTo>
                  <a:pt x="85213" y="116243"/>
                </a:lnTo>
                <a:lnTo>
                  <a:pt x="83870" y="114398"/>
                </a:lnTo>
                <a:lnTo>
                  <a:pt x="84061" y="114398"/>
                </a:lnTo>
                <a:lnTo>
                  <a:pt x="71927" y="93941"/>
                </a:lnTo>
                <a:lnTo>
                  <a:pt x="71768" y="93941"/>
                </a:lnTo>
                <a:lnTo>
                  <a:pt x="70595" y="91695"/>
                </a:lnTo>
                <a:lnTo>
                  <a:pt x="70742" y="91695"/>
                </a:lnTo>
                <a:lnTo>
                  <a:pt x="61509" y="71479"/>
                </a:lnTo>
                <a:lnTo>
                  <a:pt x="61353" y="71479"/>
                </a:lnTo>
                <a:lnTo>
                  <a:pt x="60373" y="68992"/>
                </a:lnTo>
                <a:lnTo>
                  <a:pt x="60543" y="68992"/>
                </a:lnTo>
                <a:lnTo>
                  <a:pt x="54007" y="48936"/>
                </a:lnTo>
                <a:lnTo>
                  <a:pt x="53824" y="48936"/>
                </a:lnTo>
                <a:lnTo>
                  <a:pt x="53093" y="46128"/>
                </a:lnTo>
                <a:lnTo>
                  <a:pt x="53280" y="46128"/>
                </a:lnTo>
                <a:lnTo>
                  <a:pt x="49415" y="26152"/>
                </a:lnTo>
                <a:lnTo>
                  <a:pt x="49211" y="26152"/>
                </a:lnTo>
                <a:lnTo>
                  <a:pt x="48825" y="23104"/>
                </a:lnTo>
                <a:lnTo>
                  <a:pt x="49014" y="23104"/>
                </a:lnTo>
                <a:lnTo>
                  <a:pt x="47524" y="0"/>
                </a:lnTo>
                <a:close/>
              </a:path>
              <a:path w="2642870" h="532129">
                <a:moveTo>
                  <a:pt x="1321394" y="484067"/>
                </a:moveTo>
                <a:lnTo>
                  <a:pt x="1321153" y="484069"/>
                </a:lnTo>
                <a:lnTo>
                  <a:pt x="1321635" y="484069"/>
                </a:lnTo>
                <a:lnTo>
                  <a:pt x="1321394" y="484067"/>
                </a:lnTo>
                <a:close/>
              </a:path>
              <a:path w="2642870" h="532129">
                <a:moveTo>
                  <a:pt x="1581274" y="473880"/>
                </a:moveTo>
                <a:lnTo>
                  <a:pt x="1517389" y="478293"/>
                </a:lnTo>
                <a:lnTo>
                  <a:pt x="1517871" y="478293"/>
                </a:lnTo>
                <a:lnTo>
                  <a:pt x="1452861" y="481502"/>
                </a:lnTo>
                <a:lnTo>
                  <a:pt x="1453343" y="481502"/>
                </a:lnTo>
                <a:lnTo>
                  <a:pt x="1387529" y="483427"/>
                </a:lnTo>
                <a:lnTo>
                  <a:pt x="1321394" y="484067"/>
                </a:lnTo>
                <a:lnTo>
                  <a:pt x="1873498" y="484067"/>
                </a:lnTo>
                <a:lnTo>
                  <a:pt x="1888084" y="481502"/>
                </a:lnTo>
                <a:lnTo>
                  <a:pt x="1888646" y="481422"/>
                </a:lnTo>
                <a:lnTo>
                  <a:pt x="1925853" y="473961"/>
                </a:lnTo>
                <a:lnTo>
                  <a:pt x="1580792" y="473961"/>
                </a:lnTo>
                <a:lnTo>
                  <a:pt x="1581274" y="473880"/>
                </a:lnTo>
                <a:close/>
              </a:path>
              <a:path w="2642870" h="532129">
                <a:moveTo>
                  <a:pt x="1061514" y="473880"/>
                </a:moveTo>
                <a:lnTo>
                  <a:pt x="1062077" y="473961"/>
                </a:lnTo>
                <a:lnTo>
                  <a:pt x="1062676" y="473961"/>
                </a:lnTo>
                <a:lnTo>
                  <a:pt x="1061514" y="473880"/>
                </a:lnTo>
                <a:close/>
              </a:path>
              <a:path w="2642870" h="532129">
                <a:moveTo>
                  <a:pt x="1643552" y="468265"/>
                </a:moveTo>
                <a:lnTo>
                  <a:pt x="1580792" y="473961"/>
                </a:lnTo>
                <a:lnTo>
                  <a:pt x="1925853" y="473961"/>
                </a:lnTo>
                <a:lnTo>
                  <a:pt x="1944656" y="470190"/>
                </a:lnTo>
                <a:lnTo>
                  <a:pt x="1945139" y="470110"/>
                </a:lnTo>
                <a:lnTo>
                  <a:pt x="1953001" y="468345"/>
                </a:lnTo>
                <a:lnTo>
                  <a:pt x="1643070" y="468345"/>
                </a:lnTo>
                <a:lnTo>
                  <a:pt x="1643552" y="468265"/>
                </a:lnTo>
                <a:close/>
              </a:path>
              <a:path w="2642870" h="532129">
                <a:moveTo>
                  <a:pt x="999236" y="468265"/>
                </a:moveTo>
                <a:lnTo>
                  <a:pt x="999718" y="468345"/>
                </a:lnTo>
                <a:lnTo>
                  <a:pt x="1000121" y="468345"/>
                </a:lnTo>
                <a:lnTo>
                  <a:pt x="999236" y="468265"/>
                </a:lnTo>
                <a:close/>
              </a:path>
              <a:path w="2642870" h="532129">
                <a:moveTo>
                  <a:pt x="1704705" y="461526"/>
                </a:moveTo>
                <a:lnTo>
                  <a:pt x="1643070" y="468345"/>
                </a:lnTo>
                <a:lnTo>
                  <a:pt x="1953001" y="468345"/>
                </a:lnTo>
                <a:lnTo>
                  <a:pt x="1983021" y="461606"/>
                </a:lnTo>
                <a:lnTo>
                  <a:pt x="1704223" y="461606"/>
                </a:lnTo>
                <a:lnTo>
                  <a:pt x="1704705" y="461526"/>
                </a:lnTo>
                <a:close/>
              </a:path>
              <a:path w="2642870" h="532129">
                <a:moveTo>
                  <a:pt x="938163" y="461526"/>
                </a:moveTo>
                <a:lnTo>
                  <a:pt x="938646" y="461606"/>
                </a:lnTo>
                <a:lnTo>
                  <a:pt x="938888" y="461606"/>
                </a:lnTo>
                <a:lnTo>
                  <a:pt x="938163" y="461526"/>
                </a:lnTo>
                <a:close/>
              </a:path>
              <a:path w="2642870" h="532129">
                <a:moveTo>
                  <a:pt x="2052659" y="444679"/>
                </a:moveTo>
                <a:lnTo>
                  <a:pt x="1822913" y="444679"/>
                </a:lnTo>
                <a:lnTo>
                  <a:pt x="1764010" y="453744"/>
                </a:lnTo>
                <a:lnTo>
                  <a:pt x="1704223" y="461606"/>
                </a:lnTo>
                <a:lnTo>
                  <a:pt x="1983021" y="461606"/>
                </a:lnTo>
                <a:lnTo>
                  <a:pt x="1999461" y="457916"/>
                </a:lnTo>
                <a:lnTo>
                  <a:pt x="2000024" y="457836"/>
                </a:lnTo>
                <a:lnTo>
                  <a:pt x="2052659" y="444679"/>
                </a:lnTo>
                <a:close/>
              </a:path>
              <a:path w="2642870" h="532129">
                <a:moveTo>
                  <a:pt x="878377" y="453664"/>
                </a:moveTo>
                <a:lnTo>
                  <a:pt x="878859" y="453744"/>
                </a:lnTo>
                <a:lnTo>
                  <a:pt x="878377" y="453664"/>
                </a:lnTo>
                <a:close/>
              </a:path>
              <a:path w="2642870" h="532129">
                <a:moveTo>
                  <a:pt x="1764492" y="453664"/>
                </a:moveTo>
                <a:lnTo>
                  <a:pt x="1763883" y="453744"/>
                </a:lnTo>
                <a:lnTo>
                  <a:pt x="1764492" y="453664"/>
                </a:lnTo>
                <a:close/>
              </a:path>
              <a:path w="2642870" h="532129">
                <a:moveTo>
                  <a:pt x="819981" y="444679"/>
                </a:moveTo>
                <a:lnTo>
                  <a:pt x="820438" y="444759"/>
                </a:lnTo>
                <a:lnTo>
                  <a:pt x="819981" y="444679"/>
                </a:lnTo>
                <a:close/>
              </a:path>
              <a:path w="2642870" h="532129">
                <a:moveTo>
                  <a:pt x="1879807" y="434651"/>
                </a:moveTo>
                <a:lnTo>
                  <a:pt x="1822701" y="444712"/>
                </a:lnTo>
                <a:lnTo>
                  <a:pt x="1822913" y="444679"/>
                </a:lnTo>
                <a:lnTo>
                  <a:pt x="2052659" y="444679"/>
                </a:lnTo>
                <a:lnTo>
                  <a:pt x="2053301" y="444519"/>
                </a:lnTo>
                <a:lnTo>
                  <a:pt x="2088472" y="434812"/>
                </a:lnTo>
                <a:lnTo>
                  <a:pt x="1879325" y="434812"/>
                </a:lnTo>
                <a:lnTo>
                  <a:pt x="1879807" y="434651"/>
                </a:lnTo>
                <a:close/>
              </a:path>
              <a:path w="2642870" h="532129">
                <a:moveTo>
                  <a:pt x="762901" y="434651"/>
                </a:moveTo>
                <a:lnTo>
                  <a:pt x="763464" y="434811"/>
                </a:lnTo>
                <a:lnTo>
                  <a:pt x="763814" y="434811"/>
                </a:lnTo>
                <a:lnTo>
                  <a:pt x="762901" y="434651"/>
                </a:lnTo>
                <a:close/>
              </a:path>
              <a:path w="2642870" h="532129">
                <a:moveTo>
                  <a:pt x="1935254" y="423580"/>
                </a:moveTo>
                <a:lnTo>
                  <a:pt x="1879325" y="434812"/>
                </a:lnTo>
                <a:lnTo>
                  <a:pt x="2088472" y="434812"/>
                </a:lnTo>
                <a:lnTo>
                  <a:pt x="2104168" y="430480"/>
                </a:lnTo>
                <a:lnTo>
                  <a:pt x="2104811" y="430239"/>
                </a:lnTo>
                <a:lnTo>
                  <a:pt x="2126044" y="423741"/>
                </a:lnTo>
                <a:lnTo>
                  <a:pt x="1934772" y="423741"/>
                </a:lnTo>
                <a:lnTo>
                  <a:pt x="1935254" y="423580"/>
                </a:lnTo>
                <a:close/>
              </a:path>
              <a:path w="2642870" h="532129">
                <a:moveTo>
                  <a:pt x="1989014" y="411547"/>
                </a:moveTo>
                <a:lnTo>
                  <a:pt x="1934772" y="423741"/>
                </a:lnTo>
                <a:lnTo>
                  <a:pt x="2126044" y="423741"/>
                </a:lnTo>
                <a:lnTo>
                  <a:pt x="2153830" y="415237"/>
                </a:lnTo>
                <a:lnTo>
                  <a:pt x="2154473" y="414996"/>
                </a:lnTo>
                <a:lnTo>
                  <a:pt x="2164224" y="411707"/>
                </a:lnTo>
                <a:lnTo>
                  <a:pt x="1988532" y="411707"/>
                </a:lnTo>
                <a:lnTo>
                  <a:pt x="1989014" y="411547"/>
                </a:lnTo>
                <a:close/>
              </a:path>
              <a:path w="2642870" h="532129">
                <a:moveTo>
                  <a:pt x="707736" y="423580"/>
                </a:moveTo>
                <a:lnTo>
                  <a:pt x="707534" y="423580"/>
                </a:lnTo>
                <a:lnTo>
                  <a:pt x="708096" y="423660"/>
                </a:lnTo>
                <a:lnTo>
                  <a:pt x="707736" y="423580"/>
                </a:lnTo>
                <a:close/>
              </a:path>
              <a:path w="2642870" h="532129">
                <a:moveTo>
                  <a:pt x="653694" y="411547"/>
                </a:moveTo>
                <a:lnTo>
                  <a:pt x="654256" y="411707"/>
                </a:lnTo>
                <a:lnTo>
                  <a:pt x="654414" y="411707"/>
                </a:lnTo>
                <a:lnTo>
                  <a:pt x="653694" y="411547"/>
                </a:lnTo>
                <a:close/>
              </a:path>
              <a:path w="2642870" h="532129">
                <a:moveTo>
                  <a:pt x="2240570" y="384672"/>
                </a:moveTo>
                <a:lnTo>
                  <a:pt x="2091472" y="384672"/>
                </a:lnTo>
                <a:lnTo>
                  <a:pt x="2040605" y="398711"/>
                </a:lnTo>
                <a:lnTo>
                  <a:pt x="1988532" y="411707"/>
                </a:lnTo>
                <a:lnTo>
                  <a:pt x="2164224" y="411707"/>
                </a:lnTo>
                <a:lnTo>
                  <a:pt x="2201563" y="399112"/>
                </a:lnTo>
                <a:lnTo>
                  <a:pt x="2240570" y="384672"/>
                </a:lnTo>
                <a:close/>
              </a:path>
              <a:path w="2642870" h="532129">
                <a:moveTo>
                  <a:pt x="601621" y="398550"/>
                </a:moveTo>
                <a:lnTo>
                  <a:pt x="602184" y="398711"/>
                </a:lnTo>
                <a:lnTo>
                  <a:pt x="601621" y="398550"/>
                </a:lnTo>
                <a:close/>
              </a:path>
              <a:path w="2642870" h="532129">
                <a:moveTo>
                  <a:pt x="2041167" y="398551"/>
                </a:moveTo>
                <a:lnTo>
                  <a:pt x="2040525" y="398711"/>
                </a:lnTo>
                <a:lnTo>
                  <a:pt x="2041167" y="398551"/>
                </a:lnTo>
                <a:close/>
              </a:path>
              <a:path w="2642870" h="532129">
                <a:moveTo>
                  <a:pt x="551438" y="384672"/>
                </a:moveTo>
                <a:lnTo>
                  <a:pt x="551959" y="384832"/>
                </a:lnTo>
                <a:lnTo>
                  <a:pt x="551438" y="384672"/>
                </a:lnTo>
                <a:close/>
              </a:path>
              <a:path w="2642870" h="532129">
                <a:moveTo>
                  <a:pt x="2139848" y="369750"/>
                </a:moveTo>
                <a:lnTo>
                  <a:pt x="2090829" y="384832"/>
                </a:lnTo>
                <a:lnTo>
                  <a:pt x="2091472" y="384672"/>
                </a:lnTo>
                <a:lnTo>
                  <a:pt x="2240570" y="384672"/>
                </a:lnTo>
                <a:lnTo>
                  <a:pt x="2247287" y="382185"/>
                </a:lnTo>
                <a:lnTo>
                  <a:pt x="2248011" y="381864"/>
                </a:lnTo>
                <a:lnTo>
                  <a:pt x="2277077" y="369991"/>
                </a:lnTo>
                <a:lnTo>
                  <a:pt x="2139205" y="369991"/>
                </a:lnTo>
                <a:lnTo>
                  <a:pt x="2139848" y="369750"/>
                </a:lnTo>
                <a:close/>
              </a:path>
              <a:path w="2642870" h="532129">
                <a:moveTo>
                  <a:pt x="502941" y="369750"/>
                </a:moveTo>
                <a:lnTo>
                  <a:pt x="503584" y="369991"/>
                </a:lnTo>
                <a:lnTo>
                  <a:pt x="503723" y="369991"/>
                </a:lnTo>
                <a:lnTo>
                  <a:pt x="502941" y="369750"/>
                </a:lnTo>
                <a:close/>
              </a:path>
              <a:path w="2642870" h="532129">
                <a:moveTo>
                  <a:pt x="2230733" y="337581"/>
                </a:moveTo>
                <a:lnTo>
                  <a:pt x="2185652" y="354347"/>
                </a:lnTo>
                <a:lnTo>
                  <a:pt x="2139205" y="369991"/>
                </a:lnTo>
                <a:lnTo>
                  <a:pt x="2277077" y="369991"/>
                </a:lnTo>
                <a:lnTo>
                  <a:pt x="2291806" y="363974"/>
                </a:lnTo>
                <a:lnTo>
                  <a:pt x="2332548" y="345603"/>
                </a:lnTo>
                <a:lnTo>
                  <a:pt x="2333351" y="345282"/>
                </a:lnTo>
                <a:lnTo>
                  <a:pt x="2348168" y="337902"/>
                </a:lnTo>
                <a:lnTo>
                  <a:pt x="2230010" y="337902"/>
                </a:lnTo>
                <a:lnTo>
                  <a:pt x="2230733" y="337581"/>
                </a:lnTo>
                <a:close/>
              </a:path>
              <a:path w="2642870" h="532129">
                <a:moveTo>
                  <a:pt x="456569" y="354107"/>
                </a:moveTo>
                <a:lnTo>
                  <a:pt x="457217" y="354347"/>
                </a:lnTo>
                <a:lnTo>
                  <a:pt x="456569" y="354107"/>
                </a:lnTo>
                <a:close/>
              </a:path>
              <a:path w="2642870" h="532129">
                <a:moveTo>
                  <a:pt x="2186295" y="354107"/>
                </a:moveTo>
                <a:lnTo>
                  <a:pt x="2185582" y="354347"/>
                </a:lnTo>
                <a:lnTo>
                  <a:pt x="2186295" y="354107"/>
                </a:lnTo>
                <a:close/>
              </a:path>
              <a:path w="2642870" h="532129">
                <a:moveTo>
                  <a:pt x="412135" y="337580"/>
                </a:moveTo>
                <a:lnTo>
                  <a:pt x="412859" y="337901"/>
                </a:lnTo>
                <a:lnTo>
                  <a:pt x="412998" y="337901"/>
                </a:lnTo>
                <a:lnTo>
                  <a:pt x="412135" y="337580"/>
                </a:lnTo>
                <a:close/>
              </a:path>
              <a:path w="2642870" h="532129">
                <a:moveTo>
                  <a:pt x="2382497" y="320333"/>
                </a:moveTo>
                <a:lnTo>
                  <a:pt x="2272922" y="320333"/>
                </a:lnTo>
                <a:lnTo>
                  <a:pt x="2272198" y="320653"/>
                </a:lnTo>
                <a:lnTo>
                  <a:pt x="2230010" y="337902"/>
                </a:lnTo>
                <a:lnTo>
                  <a:pt x="2348168" y="337902"/>
                </a:lnTo>
                <a:lnTo>
                  <a:pt x="2371843" y="326109"/>
                </a:lnTo>
                <a:lnTo>
                  <a:pt x="2372727" y="325708"/>
                </a:lnTo>
                <a:lnTo>
                  <a:pt x="2382497" y="320333"/>
                </a:lnTo>
                <a:close/>
              </a:path>
              <a:path w="2642870" h="532129">
                <a:moveTo>
                  <a:pt x="369990" y="320383"/>
                </a:moveTo>
                <a:lnTo>
                  <a:pt x="370590" y="320653"/>
                </a:lnTo>
                <a:lnTo>
                  <a:pt x="369990" y="320383"/>
                </a:lnTo>
                <a:close/>
              </a:path>
              <a:path w="2642870" h="532129">
                <a:moveTo>
                  <a:pt x="2272796" y="320384"/>
                </a:moveTo>
                <a:lnTo>
                  <a:pt x="2272138" y="320653"/>
                </a:lnTo>
                <a:lnTo>
                  <a:pt x="2272796" y="320384"/>
                </a:lnTo>
                <a:close/>
              </a:path>
              <a:path w="2642870" h="532129">
                <a:moveTo>
                  <a:pt x="2445381" y="283590"/>
                </a:moveTo>
                <a:lnTo>
                  <a:pt x="2350629" y="283590"/>
                </a:lnTo>
                <a:lnTo>
                  <a:pt x="2312137" y="302683"/>
                </a:lnTo>
                <a:lnTo>
                  <a:pt x="2272796" y="320384"/>
                </a:lnTo>
                <a:lnTo>
                  <a:pt x="2382497" y="320333"/>
                </a:lnTo>
                <a:lnTo>
                  <a:pt x="2408889" y="305812"/>
                </a:lnTo>
                <a:lnTo>
                  <a:pt x="2409853" y="305251"/>
                </a:lnTo>
                <a:lnTo>
                  <a:pt x="2443604" y="284794"/>
                </a:lnTo>
                <a:lnTo>
                  <a:pt x="2445381" y="283590"/>
                </a:lnTo>
                <a:close/>
              </a:path>
              <a:path w="2642870" h="532129">
                <a:moveTo>
                  <a:pt x="369878" y="320332"/>
                </a:moveTo>
                <a:close/>
              </a:path>
              <a:path w="2642870" h="532129">
                <a:moveTo>
                  <a:pt x="329848" y="302282"/>
                </a:moveTo>
                <a:lnTo>
                  <a:pt x="330652" y="302683"/>
                </a:lnTo>
                <a:lnTo>
                  <a:pt x="329848" y="302282"/>
                </a:lnTo>
                <a:close/>
              </a:path>
              <a:path w="2642870" h="532129">
                <a:moveTo>
                  <a:pt x="2312940" y="302282"/>
                </a:moveTo>
                <a:lnTo>
                  <a:pt x="2312051" y="302683"/>
                </a:lnTo>
                <a:lnTo>
                  <a:pt x="2312940" y="302282"/>
                </a:lnTo>
                <a:close/>
              </a:path>
              <a:path w="2642870" h="532129">
                <a:moveTo>
                  <a:pt x="292915" y="283965"/>
                </a:moveTo>
                <a:close/>
              </a:path>
              <a:path w="2642870" h="532129">
                <a:moveTo>
                  <a:pt x="2474050" y="264176"/>
                </a:moveTo>
                <a:lnTo>
                  <a:pt x="2385986" y="264176"/>
                </a:lnTo>
                <a:lnTo>
                  <a:pt x="2349745" y="283991"/>
                </a:lnTo>
                <a:lnTo>
                  <a:pt x="2350629" y="283590"/>
                </a:lnTo>
                <a:lnTo>
                  <a:pt x="2445381" y="283590"/>
                </a:lnTo>
                <a:lnTo>
                  <a:pt x="2474050" y="264176"/>
                </a:lnTo>
                <a:close/>
              </a:path>
              <a:path w="2642870" h="532129">
                <a:moveTo>
                  <a:pt x="292231" y="283590"/>
                </a:moveTo>
                <a:lnTo>
                  <a:pt x="292915" y="283965"/>
                </a:lnTo>
                <a:lnTo>
                  <a:pt x="292231" y="283590"/>
                </a:lnTo>
                <a:close/>
              </a:path>
              <a:path w="2642870" h="532129">
                <a:moveTo>
                  <a:pt x="256972" y="264176"/>
                </a:moveTo>
                <a:lnTo>
                  <a:pt x="256802" y="264176"/>
                </a:lnTo>
                <a:lnTo>
                  <a:pt x="257766" y="264657"/>
                </a:lnTo>
                <a:lnTo>
                  <a:pt x="256972" y="264176"/>
                </a:lnTo>
                <a:close/>
              </a:path>
              <a:path w="2642870" h="532129">
                <a:moveTo>
                  <a:pt x="2500499" y="244200"/>
                </a:moveTo>
                <a:lnTo>
                  <a:pt x="2418853" y="244200"/>
                </a:lnTo>
                <a:lnTo>
                  <a:pt x="2385102" y="264657"/>
                </a:lnTo>
                <a:lnTo>
                  <a:pt x="2385986" y="264176"/>
                </a:lnTo>
                <a:lnTo>
                  <a:pt x="2474050" y="264176"/>
                </a:lnTo>
                <a:lnTo>
                  <a:pt x="2475827" y="262973"/>
                </a:lnTo>
                <a:lnTo>
                  <a:pt x="2500499" y="244200"/>
                </a:lnTo>
                <a:close/>
              </a:path>
              <a:path w="2642870" h="532129">
                <a:moveTo>
                  <a:pt x="224196" y="244310"/>
                </a:moveTo>
                <a:lnTo>
                  <a:pt x="224980" y="244842"/>
                </a:lnTo>
                <a:lnTo>
                  <a:pt x="224196" y="244310"/>
                </a:lnTo>
                <a:close/>
              </a:path>
              <a:path w="2642870" h="532129">
                <a:moveTo>
                  <a:pt x="2524917" y="223663"/>
                </a:moveTo>
                <a:lnTo>
                  <a:pt x="2449068" y="223663"/>
                </a:lnTo>
                <a:lnTo>
                  <a:pt x="2417929" y="244761"/>
                </a:lnTo>
                <a:lnTo>
                  <a:pt x="2418853" y="244200"/>
                </a:lnTo>
                <a:lnTo>
                  <a:pt x="2500499" y="244200"/>
                </a:lnTo>
                <a:lnTo>
                  <a:pt x="2505560" y="240350"/>
                </a:lnTo>
                <a:lnTo>
                  <a:pt x="2524917" y="223663"/>
                </a:lnTo>
                <a:close/>
              </a:path>
              <a:path w="2642870" h="532129">
                <a:moveTo>
                  <a:pt x="224035" y="244200"/>
                </a:moveTo>
                <a:lnTo>
                  <a:pt x="224196" y="244310"/>
                </a:lnTo>
                <a:lnTo>
                  <a:pt x="224035" y="244200"/>
                </a:lnTo>
                <a:close/>
              </a:path>
              <a:path w="2642870" h="532129">
                <a:moveTo>
                  <a:pt x="194693" y="224269"/>
                </a:moveTo>
                <a:lnTo>
                  <a:pt x="194845" y="224385"/>
                </a:lnTo>
                <a:lnTo>
                  <a:pt x="194693" y="224269"/>
                </a:lnTo>
                <a:close/>
              </a:path>
              <a:path w="2642870" h="532129">
                <a:moveTo>
                  <a:pt x="193896" y="223663"/>
                </a:moveTo>
                <a:lnTo>
                  <a:pt x="194693" y="224269"/>
                </a:lnTo>
                <a:lnTo>
                  <a:pt x="193896" y="223663"/>
                </a:lnTo>
                <a:close/>
              </a:path>
              <a:path w="2642870" h="532129">
                <a:moveTo>
                  <a:pt x="2547232" y="202564"/>
                </a:moveTo>
                <a:lnTo>
                  <a:pt x="2476711" y="202564"/>
                </a:lnTo>
                <a:lnTo>
                  <a:pt x="2448195" y="224255"/>
                </a:lnTo>
                <a:lnTo>
                  <a:pt x="2449068" y="223663"/>
                </a:lnTo>
                <a:lnTo>
                  <a:pt x="2524917" y="223663"/>
                </a:lnTo>
                <a:lnTo>
                  <a:pt x="2532641" y="217005"/>
                </a:lnTo>
                <a:lnTo>
                  <a:pt x="2533846" y="215881"/>
                </a:lnTo>
                <a:lnTo>
                  <a:pt x="2547232" y="202564"/>
                </a:lnTo>
                <a:close/>
              </a:path>
              <a:path w="2642870" h="532129">
                <a:moveTo>
                  <a:pt x="166157" y="202564"/>
                </a:moveTo>
                <a:lnTo>
                  <a:pt x="167282" y="203447"/>
                </a:lnTo>
                <a:lnTo>
                  <a:pt x="167019" y="203220"/>
                </a:lnTo>
                <a:lnTo>
                  <a:pt x="166157" y="202564"/>
                </a:lnTo>
                <a:close/>
              </a:path>
              <a:path w="2642870" h="532129">
                <a:moveTo>
                  <a:pt x="167019" y="203220"/>
                </a:moveTo>
                <a:lnTo>
                  <a:pt x="167282" y="203447"/>
                </a:lnTo>
                <a:lnTo>
                  <a:pt x="167019" y="203220"/>
                </a:lnTo>
                <a:close/>
              </a:path>
              <a:path w="2642870" h="532129">
                <a:moveTo>
                  <a:pt x="2567332" y="181064"/>
                </a:moveTo>
                <a:lnTo>
                  <a:pt x="2501542" y="181064"/>
                </a:lnTo>
                <a:lnTo>
                  <a:pt x="2500337" y="182188"/>
                </a:lnTo>
                <a:lnTo>
                  <a:pt x="2475506" y="203447"/>
                </a:lnTo>
                <a:lnTo>
                  <a:pt x="2476711" y="202564"/>
                </a:lnTo>
                <a:lnTo>
                  <a:pt x="2547232" y="202564"/>
                </a:lnTo>
                <a:lnTo>
                  <a:pt x="2557070" y="192777"/>
                </a:lnTo>
                <a:lnTo>
                  <a:pt x="2558275" y="191493"/>
                </a:lnTo>
                <a:lnTo>
                  <a:pt x="2567332" y="181064"/>
                </a:lnTo>
                <a:close/>
              </a:path>
              <a:path w="2642870" h="532129">
                <a:moveTo>
                  <a:pt x="166259" y="202564"/>
                </a:moveTo>
                <a:lnTo>
                  <a:pt x="167019" y="203220"/>
                </a:lnTo>
                <a:lnTo>
                  <a:pt x="166259" y="202564"/>
                </a:lnTo>
                <a:close/>
              </a:path>
              <a:path w="2642870" h="532129">
                <a:moveTo>
                  <a:pt x="2500964" y="181562"/>
                </a:moveTo>
                <a:lnTo>
                  <a:pt x="2500236" y="182188"/>
                </a:lnTo>
                <a:lnTo>
                  <a:pt x="2500964" y="181562"/>
                </a:lnTo>
                <a:close/>
              </a:path>
              <a:path w="2642870" h="532129">
                <a:moveTo>
                  <a:pt x="2501542" y="181064"/>
                </a:moveTo>
                <a:lnTo>
                  <a:pt x="2500964" y="181562"/>
                </a:lnTo>
                <a:lnTo>
                  <a:pt x="2500337" y="182188"/>
                </a:lnTo>
                <a:lnTo>
                  <a:pt x="2501542" y="181064"/>
                </a:lnTo>
                <a:close/>
              </a:path>
              <a:path w="2642870" h="532129">
                <a:moveTo>
                  <a:pt x="142504" y="182080"/>
                </a:moveTo>
                <a:close/>
              </a:path>
              <a:path w="2642870" h="532129">
                <a:moveTo>
                  <a:pt x="141476" y="181064"/>
                </a:moveTo>
                <a:lnTo>
                  <a:pt x="141326" y="181064"/>
                </a:lnTo>
                <a:lnTo>
                  <a:pt x="142504" y="182080"/>
                </a:lnTo>
                <a:lnTo>
                  <a:pt x="141476" y="181064"/>
                </a:lnTo>
                <a:close/>
              </a:path>
              <a:path w="2642870" h="532129">
                <a:moveTo>
                  <a:pt x="2585286" y="159083"/>
                </a:moveTo>
                <a:lnTo>
                  <a:pt x="2523480" y="159083"/>
                </a:lnTo>
                <a:lnTo>
                  <a:pt x="2522275" y="160367"/>
                </a:lnTo>
                <a:lnTo>
                  <a:pt x="2500964" y="181562"/>
                </a:lnTo>
                <a:lnTo>
                  <a:pt x="2501542" y="181064"/>
                </a:lnTo>
                <a:lnTo>
                  <a:pt x="2567332" y="181064"/>
                </a:lnTo>
                <a:lnTo>
                  <a:pt x="2578687" y="167988"/>
                </a:lnTo>
                <a:lnTo>
                  <a:pt x="2579972" y="166384"/>
                </a:lnTo>
                <a:lnTo>
                  <a:pt x="2585286" y="159083"/>
                </a:lnTo>
                <a:close/>
              </a:path>
              <a:path w="2642870" h="532129">
                <a:moveTo>
                  <a:pt x="119228" y="159083"/>
                </a:moveTo>
                <a:lnTo>
                  <a:pt x="120513" y="160447"/>
                </a:lnTo>
                <a:lnTo>
                  <a:pt x="119901" y="159748"/>
                </a:lnTo>
                <a:lnTo>
                  <a:pt x="119228" y="159083"/>
                </a:lnTo>
                <a:close/>
              </a:path>
              <a:path w="2642870" h="532129">
                <a:moveTo>
                  <a:pt x="119955" y="159802"/>
                </a:moveTo>
                <a:lnTo>
                  <a:pt x="120513" y="160447"/>
                </a:lnTo>
                <a:lnTo>
                  <a:pt x="119955" y="159802"/>
                </a:lnTo>
                <a:close/>
              </a:path>
              <a:path w="2642870" h="532129">
                <a:moveTo>
                  <a:pt x="2522814" y="159748"/>
                </a:moveTo>
                <a:lnTo>
                  <a:pt x="2522194" y="160367"/>
                </a:lnTo>
                <a:lnTo>
                  <a:pt x="2522814" y="159748"/>
                </a:lnTo>
                <a:close/>
              </a:path>
              <a:path w="2642870" h="532129">
                <a:moveTo>
                  <a:pt x="2523480" y="159083"/>
                </a:moveTo>
                <a:lnTo>
                  <a:pt x="2522767" y="159802"/>
                </a:lnTo>
                <a:lnTo>
                  <a:pt x="2522275" y="160367"/>
                </a:lnTo>
                <a:lnTo>
                  <a:pt x="2523480" y="159083"/>
                </a:lnTo>
                <a:close/>
              </a:path>
              <a:path w="2642870" h="532129">
                <a:moveTo>
                  <a:pt x="119333" y="159083"/>
                </a:moveTo>
                <a:lnTo>
                  <a:pt x="119955" y="159802"/>
                </a:lnTo>
                <a:lnTo>
                  <a:pt x="119333" y="159083"/>
                </a:lnTo>
                <a:close/>
              </a:path>
              <a:path w="2642870" h="532129">
                <a:moveTo>
                  <a:pt x="2600835" y="136861"/>
                </a:moveTo>
                <a:lnTo>
                  <a:pt x="2542766" y="136861"/>
                </a:lnTo>
                <a:lnTo>
                  <a:pt x="2541481" y="138466"/>
                </a:lnTo>
                <a:lnTo>
                  <a:pt x="2522814" y="159748"/>
                </a:lnTo>
                <a:lnTo>
                  <a:pt x="2523480" y="159083"/>
                </a:lnTo>
                <a:lnTo>
                  <a:pt x="2585286" y="159083"/>
                </a:lnTo>
                <a:lnTo>
                  <a:pt x="2597491" y="142316"/>
                </a:lnTo>
                <a:lnTo>
                  <a:pt x="2598696" y="140471"/>
                </a:lnTo>
                <a:lnTo>
                  <a:pt x="2600835" y="136861"/>
                </a:lnTo>
                <a:close/>
              </a:path>
              <a:path w="2642870" h="532129">
                <a:moveTo>
                  <a:pt x="100102" y="136861"/>
                </a:moveTo>
                <a:lnTo>
                  <a:pt x="101388" y="138465"/>
                </a:lnTo>
                <a:lnTo>
                  <a:pt x="100827" y="137698"/>
                </a:lnTo>
                <a:lnTo>
                  <a:pt x="100102" y="136861"/>
                </a:lnTo>
                <a:close/>
              </a:path>
              <a:path w="2642870" h="532129">
                <a:moveTo>
                  <a:pt x="100844" y="137718"/>
                </a:moveTo>
                <a:lnTo>
                  <a:pt x="101388" y="138465"/>
                </a:lnTo>
                <a:lnTo>
                  <a:pt x="100844" y="137718"/>
                </a:lnTo>
                <a:close/>
              </a:path>
              <a:path w="2642870" h="532129">
                <a:moveTo>
                  <a:pt x="2542037" y="137698"/>
                </a:moveTo>
                <a:lnTo>
                  <a:pt x="2541368" y="138466"/>
                </a:lnTo>
                <a:lnTo>
                  <a:pt x="2542037" y="137698"/>
                </a:lnTo>
                <a:close/>
              </a:path>
              <a:path w="2642870" h="532129">
                <a:moveTo>
                  <a:pt x="2542766" y="136861"/>
                </a:moveTo>
                <a:lnTo>
                  <a:pt x="2542022" y="137718"/>
                </a:lnTo>
                <a:lnTo>
                  <a:pt x="2541481" y="138466"/>
                </a:lnTo>
                <a:lnTo>
                  <a:pt x="2542766" y="136861"/>
                </a:lnTo>
                <a:close/>
              </a:path>
              <a:path w="2642870" h="532129">
                <a:moveTo>
                  <a:pt x="100220" y="136861"/>
                </a:moveTo>
                <a:lnTo>
                  <a:pt x="100844" y="137718"/>
                </a:lnTo>
                <a:lnTo>
                  <a:pt x="100220" y="136861"/>
                </a:lnTo>
                <a:close/>
              </a:path>
              <a:path w="2642870" h="532129">
                <a:moveTo>
                  <a:pt x="2558303" y="115248"/>
                </a:moveTo>
                <a:lnTo>
                  <a:pt x="2542037" y="137698"/>
                </a:lnTo>
                <a:lnTo>
                  <a:pt x="2542766" y="136861"/>
                </a:lnTo>
                <a:lnTo>
                  <a:pt x="2600835" y="136861"/>
                </a:lnTo>
                <a:lnTo>
                  <a:pt x="2613051" y="116244"/>
                </a:lnTo>
                <a:lnTo>
                  <a:pt x="2557713" y="116244"/>
                </a:lnTo>
                <a:lnTo>
                  <a:pt x="2558303" y="115248"/>
                </a:lnTo>
                <a:close/>
              </a:path>
              <a:path w="2642870" h="532129">
                <a:moveTo>
                  <a:pt x="83870" y="114398"/>
                </a:moveTo>
                <a:lnTo>
                  <a:pt x="85156" y="116243"/>
                </a:lnTo>
                <a:lnTo>
                  <a:pt x="84903" y="115818"/>
                </a:lnTo>
                <a:lnTo>
                  <a:pt x="83870" y="114398"/>
                </a:lnTo>
                <a:close/>
              </a:path>
              <a:path w="2642870" h="532129">
                <a:moveTo>
                  <a:pt x="84903" y="115818"/>
                </a:moveTo>
                <a:lnTo>
                  <a:pt x="85156" y="116243"/>
                </a:lnTo>
                <a:lnTo>
                  <a:pt x="84903" y="115818"/>
                </a:lnTo>
                <a:close/>
              </a:path>
              <a:path w="2642870" h="532129">
                <a:moveTo>
                  <a:pt x="2558918" y="114399"/>
                </a:moveTo>
                <a:lnTo>
                  <a:pt x="2558303" y="115248"/>
                </a:lnTo>
                <a:lnTo>
                  <a:pt x="2557713" y="116244"/>
                </a:lnTo>
                <a:lnTo>
                  <a:pt x="2558918" y="114399"/>
                </a:lnTo>
                <a:close/>
              </a:path>
              <a:path w="2642870" h="532129">
                <a:moveTo>
                  <a:pt x="2614004" y="114399"/>
                </a:moveTo>
                <a:lnTo>
                  <a:pt x="2558918" y="114399"/>
                </a:lnTo>
                <a:lnTo>
                  <a:pt x="2557713" y="116244"/>
                </a:lnTo>
                <a:lnTo>
                  <a:pt x="2613051" y="116244"/>
                </a:lnTo>
                <a:lnTo>
                  <a:pt x="2613293" y="115818"/>
                </a:lnTo>
                <a:lnTo>
                  <a:pt x="2614004" y="114399"/>
                </a:lnTo>
                <a:close/>
              </a:path>
              <a:path w="2642870" h="532129">
                <a:moveTo>
                  <a:pt x="84061" y="114398"/>
                </a:moveTo>
                <a:lnTo>
                  <a:pt x="83870" y="114398"/>
                </a:lnTo>
                <a:lnTo>
                  <a:pt x="84903" y="115818"/>
                </a:lnTo>
                <a:lnTo>
                  <a:pt x="84061" y="114398"/>
                </a:lnTo>
                <a:close/>
              </a:path>
              <a:path w="2642870" h="532129">
                <a:moveTo>
                  <a:pt x="2624419" y="91695"/>
                </a:moveTo>
                <a:lnTo>
                  <a:pt x="2572258" y="91695"/>
                </a:lnTo>
                <a:lnTo>
                  <a:pt x="2571053" y="93942"/>
                </a:lnTo>
                <a:lnTo>
                  <a:pt x="2558303" y="115248"/>
                </a:lnTo>
                <a:lnTo>
                  <a:pt x="2558918" y="114399"/>
                </a:lnTo>
                <a:lnTo>
                  <a:pt x="2614004" y="114399"/>
                </a:lnTo>
                <a:lnTo>
                  <a:pt x="2614366" y="113677"/>
                </a:lnTo>
                <a:lnTo>
                  <a:pt x="2624419" y="91695"/>
                </a:lnTo>
                <a:close/>
              </a:path>
              <a:path w="2642870" h="532129">
                <a:moveTo>
                  <a:pt x="70595" y="91695"/>
                </a:moveTo>
                <a:lnTo>
                  <a:pt x="71768" y="93941"/>
                </a:lnTo>
                <a:lnTo>
                  <a:pt x="71235" y="92775"/>
                </a:lnTo>
                <a:lnTo>
                  <a:pt x="70595" y="91695"/>
                </a:lnTo>
                <a:close/>
              </a:path>
              <a:path w="2642870" h="532129">
                <a:moveTo>
                  <a:pt x="71235" y="92775"/>
                </a:moveTo>
                <a:lnTo>
                  <a:pt x="71768" y="93941"/>
                </a:lnTo>
                <a:lnTo>
                  <a:pt x="71927" y="93941"/>
                </a:lnTo>
                <a:lnTo>
                  <a:pt x="71235" y="92775"/>
                </a:lnTo>
                <a:close/>
              </a:path>
              <a:path w="2642870" h="532129">
                <a:moveTo>
                  <a:pt x="2571477" y="93013"/>
                </a:moveTo>
                <a:lnTo>
                  <a:pt x="2570927" y="93942"/>
                </a:lnTo>
                <a:lnTo>
                  <a:pt x="2571477" y="93013"/>
                </a:lnTo>
                <a:close/>
              </a:path>
              <a:path w="2642870" h="532129">
                <a:moveTo>
                  <a:pt x="2572258" y="91695"/>
                </a:moveTo>
                <a:lnTo>
                  <a:pt x="2571477" y="93013"/>
                </a:lnTo>
                <a:lnTo>
                  <a:pt x="2571053" y="93942"/>
                </a:lnTo>
                <a:lnTo>
                  <a:pt x="2572258" y="91695"/>
                </a:lnTo>
                <a:close/>
              </a:path>
              <a:path w="2642870" h="532129">
                <a:moveTo>
                  <a:pt x="2581917" y="70187"/>
                </a:moveTo>
                <a:lnTo>
                  <a:pt x="2571477" y="93013"/>
                </a:lnTo>
                <a:lnTo>
                  <a:pt x="2572258" y="91695"/>
                </a:lnTo>
                <a:lnTo>
                  <a:pt x="2624419" y="91695"/>
                </a:lnTo>
                <a:lnTo>
                  <a:pt x="2625777" y="88727"/>
                </a:lnTo>
                <a:lnTo>
                  <a:pt x="2626741" y="86160"/>
                </a:lnTo>
                <a:lnTo>
                  <a:pt x="2631534" y="71479"/>
                </a:lnTo>
                <a:lnTo>
                  <a:pt x="2581499" y="71479"/>
                </a:lnTo>
                <a:lnTo>
                  <a:pt x="2581917" y="70187"/>
                </a:lnTo>
                <a:close/>
              </a:path>
              <a:path w="2642870" h="532129">
                <a:moveTo>
                  <a:pt x="70742" y="91695"/>
                </a:moveTo>
                <a:lnTo>
                  <a:pt x="70595" y="91695"/>
                </a:lnTo>
                <a:lnTo>
                  <a:pt x="71235" y="92775"/>
                </a:lnTo>
                <a:lnTo>
                  <a:pt x="70742" y="91695"/>
                </a:lnTo>
                <a:close/>
              </a:path>
              <a:path w="2642870" h="532129">
                <a:moveTo>
                  <a:pt x="60373" y="68992"/>
                </a:moveTo>
                <a:lnTo>
                  <a:pt x="61353" y="71479"/>
                </a:lnTo>
                <a:lnTo>
                  <a:pt x="60919" y="70187"/>
                </a:lnTo>
                <a:lnTo>
                  <a:pt x="60373" y="68992"/>
                </a:lnTo>
                <a:close/>
              </a:path>
              <a:path w="2642870" h="532129">
                <a:moveTo>
                  <a:pt x="60966" y="70291"/>
                </a:moveTo>
                <a:lnTo>
                  <a:pt x="61353" y="71479"/>
                </a:lnTo>
                <a:lnTo>
                  <a:pt x="61509" y="71479"/>
                </a:lnTo>
                <a:lnTo>
                  <a:pt x="60966" y="70291"/>
                </a:lnTo>
                <a:close/>
              </a:path>
              <a:path w="2642870" h="532129">
                <a:moveTo>
                  <a:pt x="2582463" y="68992"/>
                </a:moveTo>
                <a:lnTo>
                  <a:pt x="2581883" y="70291"/>
                </a:lnTo>
                <a:lnTo>
                  <a:pt x="2581499" y="71479"/>
                </a:lnTo>
                <a:lnTo>
                  <a:pt x="2582463" y="68992"/>
                </a:lnTo>
                <a:close/>
              </a:path>
              <a:path w="2642870" h="532129">
                <a:moveTo>
                  <a:pt x="2632346" y="68992"/>
                </a:moveTo>
                <a:lnTo>
                  <a:pt x="2582463" y="68992"/>
                </a:lnTo>
                <a:lnTo>
                  <a:pt x="2581499" y="71479"/>
                </a:lnTo>
                <a:lnTo>
                  <a:pt x="2631534" y="71479"/>
                </a:lnTo>
                <a:lnTo>
                  <a:pt x="2632346" y="68992"/>
                </a:lnTo>
                <a:close/>
              </a:path>
              <a:path w="2642870" h="532129">
                <a:moveTo>
                  <a:pt x="60543" y="68992"/>
                </a:moveTo>
                <a:lnTo>
                  <a:pt x="60373" y="68992"/>
                </a:lnTo>
                <a:lnTo>
                  <a:pt x="60966" y="70291"/>
                </a:lnTo>
                <a:lnTo>
                  <a:pt x="60543" y="68992"/>
                </a:lnTo>
                <a:close/>
              </a:path>
              <a:path w="2642870" h="532129">
                <a:moveTo>
                  <a:pt x="2589257" y="47486"/>
                </a:moveTo>
                <a:lnTo>
                  <a:pt x="2581917" y="70187"/>
                </a:lnTo>
                <a:lnTo>
                  <a:pt x="2582463" y="68992"/>
                </a:lnTo>
                <a:lnTo>
                  <a:pt x="2632346" y="68992"/>
                </a:lnTo>
                <a:lnTo>
                  <a:pt x="2635018" y="60809"/>
                </a:lnTo>
                <a:lnTo>
                  <a:pt x="2635741" y="58001"/>
                </a:lnTo>
                <a:lnTo>
                  <a:pt x="2637490" y="48936"/>
                </a:lnTo>
                <a:lnTo>
                  <a:pt x="2588972" y="48936"/>
                </a:lnTo>
                <a:lnTo>
                  <a:pt x="2589257" y="47486"/>
                </a:lnTo>
                <a:close/>
              </a:path>
              <a:path w="2642870" h="532129">
                <a:moveTo>
                  <a:pt x="53093" y="46128"/>
                </a:moveTo>
                <a:lnTo>
                  <a:pt x="53824" y="48936"/>
                </a:lnTo>
                <a:lnTo>
                  <a:pt x="53535" y="47486"/>
                </a:lnTo>
                <a:lnTo>
                  <a:pt x="53093" y="46128"/>
                </a:lnTo>
                <a:close/>
              </a:path>
              <a:path w="2642870" h="532129">
                <a:moveTo>
                  <a:pt x="53555" y="47548"/>
                </a:moveTo>
                <a:lnTo>
                  <a:pt x="53824" y="48936"/>
                </a:lnTo>
                <a:lnTo>
                  <a:pt x="54007" y="48936"/>
                </a:lnTo>
                <a:lnTo>
                  <a:pt x="53555" y="47548"/>
                </a:lnTo>
                <a:close/>
              </a:path>
              <a:path w="2642870" h="532129">
                <a:moveTo>
                  <a:pt x="2589696" y="46128"/>
                </a:moveTo>
                <a:lnTo>
                  <a:pt x="2589244" y="47548"/>
                </a:lnTo>
                <a:lnTo>
                  <a:pt x="2588972" y="48936"/>
                </a:lnTo>
                <a:lnTo>
                  <a:pt x="2589696" y="46128"/>
                </a:lnTo>
                <a:close/>
              </a:path>
              <a:path w="2642870" h="532129">
                <a:moveTo>
                  <a:pt x="2638031" y="46128"/>
                </a:moveTo>
                <a:lnTo>
                  <a:pt x="2589696" y="46128"/>
                </a:lnTo>
                <a:lnTo>
                  <a:pt x="2588972" y="48936"/>
                </a:lnTo>
                <a:lnTo>
                  <a:pt x="2637490" y="48936"/>
                </a:lnTo>
                <a:lnTo>
                  <a:pt x="2638031" y="46128"/>
                </a:lnTo>
                <a:close/>
              </a:path>
              <a:path w="2642870" h="532129">
                <a:moveTo>
                  <a:pt x="53280" y="46128"/>
                </a:moveTo>
                <a:lnTo>
                  <a:pt x="53093" y="46128"/>
                </a:lnTo>
                <a:lnTo>
                  <a:pt x="53555" y="47548"/>
                </a:lnTo>
                <a:lnTo>
                  <a:pt x="53280" y="46128"/>
                </a:lnTo>
                <a:close/>
              </a:path>
              <a:path w="2642870" h="532129">
                <a:moveTo>
                  <a:pt x="2593729" y="24664"/>
                </a:moveTo>
                <a:lnTo>
                  <a:pt x="2589257" y="47486"/>
                </a:lnTo>
                <a:lnTo>
                  <a:pt x="2589696" y="46128"/>
                </a:lnTo>
                <a:lnTo>
                  <a:pt x="2638031" y="46128"/>
                </a:lnTo>
                <a:lnTo>
                  <a:pt x="2640724" y="32169"/>
                </a:lnTo>
                <a:lnTo>
                  <a:pt x="2641125" y="29201"/>
                </a:lnTo>
                <a:lnTo>
                  <a:pt x="2641322" y="26153"/>
                </a:lnTo>
                <a:lnTo>
                  <a:pt x="2593633" y="26153"/>
                </a:lnTo>
                <a:lnTo>
                  <a:pt x="2593729" y="24664"/>
                </a:lnTo>
                <a:close/>
              </a:path>
              <a:path w="2642870" h="532129">
                <a:moveTo>
                  <a:pt x="48825" y="23104"/>
                </a:moveTo>
                <a:lnTo>
                  <a:pt x="49211" y="26152"/>
                </a:lnTo>
                <a:lnTo>
                  <a:pt x="49109" y="24570"/>
                </a:lnTo>
                <a:lnTo>
                  <a:pt x="48825" y="23104"/>
                </a:lnTo>
                <a:close/>
              </a:path>
              <a:path w="2642870" h="532129">
                <a:moveTo>
                  <a:pt x="49109" y="24570"/>
                </a:moveTo>
                <a:lnTo>
                  <a:pt x="49211" y="26152"/>
                </a:lnTo>
                <a:lnTo>
                  <a:pt x="49415" y="26152"/>
                </a:lnTo>
                <a:lnTo>
                  <a:pt x="49109" y="24570"/>
                </a:lnTo>
                <a:close/>
              </a:path>
              <a:path w="2642870" h="532129">
                <a:moveTo>
                  <a:pt x="2594035" y="23104"/>
                </a:moveTo>
                <a:lnTo>
                  <a:pt x="2593748" y="24570"/>
                </a:lnTo>
                <a:lnTo>
                  <a:pt x="2593633" y="26153"/>
                </a:lnTo>
                <a:lnTo>
                  <a:pt x="2594035" y="23104"/>
                </a:lnTo>
                <a:close/>
              </a:path>
              <a:path w="2642870" h="532129">
                <a:moveTo>
                  <a:pt x="2641519" y="23104"/>
                </a:moveTo>
                <a:lnTo>
                  <a:pt x="2594035" y="23104"/>
                </a:lnTo>
                <a:lnTo>
                  <a:pt x="2593633" y="26153"/>
                </a:lnTo>
                <a:lnTo>
                  <a:pt x="2641322" y="26153"/>
                </a:lnTo>
                <a:lnTo>
                  <a:pt x="2641519" y="23104"/>
                </a:lnTo>
                <a:close/>
              </a:path>
              <a:path w="2642870" h="532129">
                <a:moveTo>
                  <a:pt x="2595321" y="0"/>
                </a:moveTo>
                <a:lnTo>
                  <a:pt x="2593729" y="24664"/>
                </a:lnTo>
                <a:lnTo>
                  <a:pt x="2594035" y="23104"/>
                </a:lnTo>
                <a:lnTo>
                  <a:pt x="2641519" y="23104"/>
                </a:lnTo>
                <a:lnTo>
                  <a:pt x="2642813" y="3048"/>
                </a:lnTo>
                <a:lnTo>
                  <a:pt x="2595321" y="0"/>
                </a:lnTo>
                <a:close/>
              </a:path>
              <a:path w="2642870" h="532129">
                <a:moveTo>
                  <a:pt x="49014" y="23104"/>
                </a:moveTo>
                <a:lnTo>
                  <a:pt x="48825" y="23104"/>
                </a:lnTo>
                <a:lnTo>
                  <a:pt x="49109" y="24570"/>
                </a:lnTo>
                <a:lnTo>
                  <a:pt x="49014" y="23104"/>
                </a:lnTo>
                <a:close/>
              </a:path>
            </a:pathLst>
          </a:custGeom>
          <a:solidFill>
            <a:srgbClr val="3B3B41"/>
          </a:solidFill>
        </p:spPr>
        <p:txBody>
          <a:bodyPr wrap="square" lIns="0" tIns="0" rIns="0" bIns="0" rtlCol="0"/>
          <a:lstStyle/>
          <a:p>
            <a:endParaRPr/>
          </a:p>
        </p:txBody>
      </p:sp>
      <p:pic>
        <p:nvPicPr>
          <p:cNvPr id="16" name="object 16"/>
          <p:cNvPicPr/>
          <p:nvPr/>
        </p:nvPicPr>
        <p:blipFill>
          <a:blip r:embed="rId4" cstate="print"/>
          <a:stretch>
            <a:fillRect/>
          </a:stretch>
        </p:blipFill>
        <p:spPr>
          <a:xfrm>
            <a:off x="7535549" y="4160325"/>
            <a:ext cx="4100055" cy="1469742"/>
          </a:xfrm>
          <a:prstGeom prst="rect">
            <a:avLst/>
          </a:prstGeom>
        </p:spPr>
      </p:pic>
      <p:sp>
        <p:nvSpPr>
          <p:cNvPr id="17" name="object 17"/>
          <p:cNvSpPr txBox="1"/>
          <p:nvPr/>
        </p:nvSpPr>
        <p:spPr>
          <a:xfrm>
            <a:off x="8980169" y="4940045"/>
            <a:ext cx="121412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Network</a:t>
            </a:r>
            <a:r>
              <a:rPr sz="1200" spc="-55" dirty="0">
                <a:solidFill>
                  <a:srgbClr val="D2D2D2"/>
                </a:solidFill>
                <a:latin typeface="Segoe UI Semibold"/>
                <a:cs typeface="Segoe UI Semibold"/>
              </a:rPr>
              <a:t> </a:t>
            </a:r>
            <a:r>
              <a:rPr sz="1200" spc="-10" dirty="0">
                <a:solidFill>
                  <a:srgbClr val="D2D2D2"/>
                </a:solidFill>
                <a:latin typeface="Segoe UI Semibold"/>
                <a:cs typeface="Segoe UI Semibold"/>
              </a:rPr>
              <a:t>Security</a:t>
            </a:r>
            <a:endParaRPr sz="1200">
              <a:latin typeface="Segoe UI Semibold"/>
              <a:cs typeface="Segoe UI Semibold"/>
            </a:endParaRPr>
          </a:p>
        </p:txBody>
      </p:sp>
      <p:sp>
        <p:nvSpPr>
          <p:cNvPr id="18" name="object 18"/>
          <p:cNvSpPr txBox="1"/>
          <p:nvPr/>
        </p:nvSpPr>
        <p:spPr>
          <a:xfrm>
            <a:off x="8891396" y="4130166"/>
            <a:ext cx="139001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0078D3"/>
                </a:solidFill>
                <a:latin typeface="Segoe UI Semibold"/>
                <a:cs typeface="Segoe UI Semibold"/>
              </a:rPr>
              <a:t>Authentication</a:t>
            </a:r>
            <a:endParaRPr sz="1600">
              <a:latin typeface="Segoe UI Semibold"/>
              <a:cs typeface="Segoe UI Semibold"/>
            </a:endParaRPr>
          </a:p>
        </p:txBody>
      </p:sp>
      <p:sp>
        <p:nvSpPr>
          <p:cNvPr id="19" name="object 19"/>
          <p:cNvSpPr txBox="1"/>
          <p:nvPr/>
        </p:nvSpPr>
        <p:spPr>
          <a:xfrm>
            <a:off x="9068561" y="3370579"/>
            <a:ext cx="103759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Acces</a:t>
            </a:r>
            <a:r>
              <a:rPr sz="1200" dirty="0">
                <a:solidFill>
                  <a:srgbClr val="D2D2D2"/>
                </a:solidFill>
                <a:latin typeface="Segoe UI Semibold"/>
                <a:cs typeface="Segoe UI Semibold"/>
              </a:rPr>
              <a:t>s</a:t>
            </a:r>
            <a:r>
              <a:rPr sz="1200" spc="-20" dirty="0">
                <a:solidFill>
                  <a:srgbClr val="D2D2D2"/>
                </a:solidFill>
                <a:latin typeface="Segoe UI Semibold"/>
                <a:cs typeface="Segoe UI Semibold"/>
              </a:rPr>
              <a:t> </a:t>
            </a:r>
            <a:r>
              <a:rPr sz="1200" spc="-5" dirty="0">
                <a:solidFill>
                  <a:srgbClr val="D2D2D2"/>
                </a:solidFill>
                <a:latin typeface="Segoe UI Semibold"/>
                <a:cs typeface="Segoe UI Semibold"/>
              </a:rPr>
              <a:t>Cont</a:t>
            </a:r>
            <a:r>
              <a:rPr sz="1200" spc="-15" dirty="0">
                <a:solidFill>
                  <a:srgbClr val="D2D2D2"/>
                </a:solidFill>
                <a:latin typeface="Segoe UI Semibold"/>
                <a:cs typeface="Segoe UI Semibold"/>
              </a:rPr>
              <a:t>r</a:t>
            </a:r>
            <a:r>
              <a:rPr sz="1200" dirty="0">
                <a:solidFill>
                  <a:srgbClr val="D2D2D2"/>
                </a:solidFill>
                <a:latin typeface="Segoe UI Semibold"/>
                <a:cs typeface="Segoe UI Semibold"/>
              </a:rPr>
              <a:t>ol</a:t>
            </a:r>
            <a:endParaRPr sz="1200">
              <a:latin typeface="Segoe UI Semibold"/>
              <a:cs typeface="Segoe UI Semibold"/>
            </a:endParaRPr>
          </a:p>
        </p:txBody>
      </p:sp>
      <p:sp>
        <p:nvSpPr>
          <p:cNvPr id="20" name="object 20"/>
          <p:cNvSpPr txBox="1"/>
          <p:nvPr/>
        </p:nvSpPr>
        <p:spPr>
          <a:xfrm>
            <a:off x="9034398" y="2561082"/>
            <a:ext cx="110617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Data</a:t>
            </a:r>
            <a:r>
              <a:rPr sz="1200" spc="-40" dirty="0">
                <a:solidFill>
                  <a:srgbClr val="D2D2D2"/>
                </a:solidFill>
                <a:latin typeface="Segoe UI Semibold"/>
                <a:cs typeface="Segoe UI Semibold"/>
              </a:rPr>
              <a:t> </a:t>
            </a:r>
            <a:r>
              <a:rPr sz="1200" spc="-10" dirty="0">
                <a:solidFill>
                  <a:srgbClr val="D2D2D2"/>
                </a:solidFill>
                <a:latin typeface="Segoe UI Semibold"/>
                <a:cs typeface="Segoe UI Semibold"/>
              </a:rPr>
              <a:t>Protection</a:t>
            </a:r>
            <a:endParaRPr sz="1200">
              <a:latin typeface="Segoe UI Semibold"/>
              <a:cs typeface="Segoe UI Semibold"/>
            </a:endParaRPr>
          </a:p>
        </p:txBody>
      </p:sp>
      <p:pic>
        <p:nvPicPr>
          <p:cNvPr id="21" name="object 21"/>
          <p:cNvPicPr/>
          <p:nvPr/>
        </p:nvPicPr>
        <p:blipFill>
          <a:blip r:embed="rId5" cstate="print"/>
          <a:stretch>
            <a:fillRect/>
          </a:stretch>
        </p:blipFill>
        <p:spPr>
          <a:xfrm>
            <a:off x="8992489" y="1789429"/>
            <a:ext cx="1185036" cy="129032"/>
          </a:xfrm>
          <a:prstGeom prst="rect">
            <a:avLst/>
          </a:prstGeom>
        </p:spPr>
      </p:pic>
      <p:grpSp>
        <p:nvGrpSpPr>
          <p:cNvPr id="22" name="object 22"/>
          <p:cNvGrpSpPr/>
          <p:nvPr/>
        </p:nvGrpSpPr>
        <p:grpSpPr>
          <a:xfrm>
            <a:off x="0" y="0"/>
            <a:ext cx="12192000" cy="287020"/>
            <a:chOff x="0" y="0"/>
            <a:chExt cx="12192000" cy="287020"/>
          </a:xfrm>
        </p:grpSpPr>
        <p:sp>
          <p:nvSpPr>
            <p:cNvPr id="23" name="object 23"/>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24" name="object 24"/>
            <p:cNvPicPr/>
            <p:nvPr/>
          </p:nvPicPr>
          <p:blipFill>
            <a:blip r:embed="rId6" cstate="print"/>
            <a:stretch>
              <a:fillRect/>
            </a:stretch>
          </p:blipFill>
          <p:spPr>
            <a:xfrm>
              <a:off x="189649" y="89281"/>
              <a:ext cx="4755730" cy="123317"/>
            </a:xfrm>
            <a:prstGeom prst="rect">
              <a:avLst/>
            </a:prstGeom>
          </p:spPr>
        </p:pic>
      </p:grpSp>
      <p:pic>
        <p:nvPicPr>
          <p:cNvPr id="25" name="object 25"/>
          <p:cNvPicPr/>
          <p:nvPr/>
        </p:nvPicPr>
        <p:blipFill>
          <a:blip r:embed="rId7" cstate="print"/>
          <a:stretch>
            <a:fillRect/>
          </a:stretch>
        </p:blipFill>
        <p:spPr>
          <a:xfrm>
            <a:off x="9367943" y="1092708"/>
            <a:ext cx="437557" cy="492251"/>
          </a:xfrm>
          <a:prstGeom prst="rect">
            <a:avLst/>
          </a:prstGeom>
        </p:spPr>
      </p:pic>
    </p:spTree>
    <p:extLst>
      <p:ext uri="{BB962C8B-B14F-4D97-AF65-F5344CB8AC3E}">
        <p14:creationId xmlns:p14="http://schemas.microsoft.com/office/powerpoint/2010/main" val="10676052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1106551"/>
            <a:ext cx="5631815" cy="423862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6"/>
                </a:solidFill>
                <a:latin typeface="Segoe UI Semibold"/>
                <a:cs typeface="Segoe UI Semibold"/>
              </a:rPr>
              <a:t>Overview</a:t>
            </a:r>
            <a:endParaRPr sz="1800">
              <a:latin typeface="Segoe UI Semibold"/>
              <a:cs typeface="Segoe UI Semibold"/>
            </a:endParaRPr>
          </a:p>
          <a:p>
            <a:pPr marL="12700">
              <a:lnSpc>
                <a:spcPct val="100000"/>
              </a:lnSpc>
              <a:spcBef>
                <a:spcPts val="1410"/>
              </a:spcBef>
            </a:pPr>
            <a:r>
              <a:rPr sz="1600" spc="-5" dirty="0">
                <a:latin typeface="Segoe UI"/>
                <a:cs typeface="Segoe UI"/>
              </a:rPr>
              <a:t>Manage user </a:t>
            </a:r>
            <a:r>
              <a:rPr sz="1600" spc="-10" dirty="0">
                <a:latin typeface="Segoe UI"/>
                <a:cs typeface="Segoe UI"/>
              </a:rPr>
              <a:t>identities</a:t>
            </a:r>
            <a:r>
              <a:rPr sz="1600" spc="-5" dirty="0">
                <a:latin typeface="Segoe UI"/>
                <a:cs typeface="Segoe UI"/>
              </a:rPr>
              <a:t> in</a:t>
            </a:r>
            <a:r>
              <a:rPr sz="1600" spc="-10" dirty="0">
                <a:latin typeface="Segoe UI"/>
                <a:cs typeface="Segoe UI"/>
              </a:rPr>
              <a:t> </a:t>
            </a:r>
            <a:r>
              <a:rPr sz="1600" spc="-5" dirty="0">
                <a:latin typeface="Segoe UI"/>
                <a:cs typeface="Segoe UI"/>
              </a:rPr>
              <a:t>one</a:t>
            </a:r>
            <a:r>
              <a:rPr sz="1600" spc="-10" dirty="0">
                <a:latin typeface="Segoe UI"/>
                <a:cs typeface="Segoe UI"/>
              </a:rPr>
              <a:t> </a:t>
            </a:r>
            <a:r>
              <a:rPr sz="1600" spc="-5" dirty="0">
                <a:latin typeface="Segoe UI"/>
                <a:cs typeface="Segoe UI"/>
              </a:rPr>
              <a:t>location.</a:t>
            </a:r>
            <a:endParaRPr sz="1600">
              <a:latin typeface="Segoe UI"/>
              <a:cs typeface="Segoe UI"/>
            </a:endParaRPr>
          </a:p>
          <a:p>
            <a:pPr marL="12700" marR="5080">
              <a:lnSpc>
                <a:spcPct val="110000"/>
              </a:lnSpc>
              <a:spcBef>
                <a:spcPts val="1200"/>
              </a:spcBef>
            </a:pPr>
            <a:r>
              <a:rPr sz="1600" spc="-5" dirty="0">
                <a:latin typeface="Segoe UI"/>
                <a:cs typeface="Segoe UI"/>
              </a:rPr>
              <a:t>Enable</a:t>
            </a:r>
            <a:r>
              <a:rPr sz="1600" dirty="0">
                <a:latin typeface="Segoe UI"/>
                <a:cs typeface="Segoe UI"/>
              </a:rPr>
              <a:t> </a:t>
            </a:r>
            <a:r>
              <a:rPr sz="1600" spc="-5" dirty="0">
                <a:latin typeface="Segoe UI"/>
                <a:cs typeface="Segoe UI"/>
              </a:rPr>
              <a:t>access</a:t>
            </a:r>
            <a:r>
              <a:rPr sz="1600" spc="-10" dirty="0">
                <a:latin typeface="Segoe UI"/>
                <a:cs typeface="Segoe UI"/>
              </a:rPr>
              <a:t> to</a:t>
            </a:r>
            <a:r>
              <a:rPr sz="1600" dirty="0">
                <a:latin typeface="Segoe UI"/>
                <a:cs typeface="Segoe UI"/>
              </a:rPr>
              <a:t> </a:t>
            </a:r>
            <a:r>
              <a:rPr sz="1600" spc="-10" dirty="0">
                <a:latin typeface="Segoe UI"/>
                <a:cs typeface="Segoe UI"/>
              </a:rPr>
              <a:t>Azure</a:t>
            </a:r>
            <a:r>
              <a:rPr sz="1600" spc="15" dirty="0">
                <a:latin typeface="Segoe UI"/>
                <a:cs typeface="Segoe UI"/>
              </a:rPr>
              <a:t> </a:t>
            </a:r>
            <a:r>
              <a:rPr sz="1600" spc="-10" dirty="0">
                <a:latin typeface="Segoe UI"/>
                <a:cs typeface="Segoe UI"/>
              </a:rPr>
              <a:t>Synapse</a:t>
            </a:r>
            <a:r>
              <a:rPr sz="1600" spc="5" dirty="0">
                <a:latin typeface="Segoe UI"/>
                <a:cs typeface="Segoe UI"/>
              </a:rPr>
              <a:t> </a:t>
            </a:r>
            <a:r>
              <a:rPr sz="1600" spc="-5" dirty="0">
                <a:latin typeface="Segoe UI"/>
                <a:cs typeface="Segoe UI"/>
              </a:rPr>
              <a:t>Analytics</a:t>
            </a:r>
            <a:r>
              <a:rPr sz="1600" spc="5" dirty="0">
                <a:latin typeface="Segoe UI"/>
                <a:cs typeface="Segoe UI"/>
              </a:rPr>
              <a:t> </a:t>
            </a:r>
            <a:r>
              <a:rPr sz="1600" spc="-5" dirty="0">
                <a:latin typeface="Segoe UI"/>
                <a:cs typeface="Segoe UI"/>
              </a:rPr>
              <a:t>and other</a:t>
            </a:r>
            <a:r>
              <a:rPr sz="1600" dirty="0">
                <a:latin typeface="Segoe UI"/>
                <a:cs typeface="Segoe UI"/>
              </a:rPr>
              <a:t> </a:t>
            </a:r>
            <a:r>
              <a:rPr sz="1600" spc="-10" dirty="0">
                <a:latin typeface="Segoe UI"/>
                <a:cs typeface="Segoe UI"/>
              </a:rPr>
              <a:t>Microsoft </a:t>
            </a:r>
            <a:r>
              <a:rPr sz="1600" spc="-5" dirty="0">
                <a:latin typeface="Segoe UI"/>
                <a:cs typeface="Segoe UI"/>
              </a:rPr>
              <a:t> </a:t>
            </a:r>
            <a:r>
              <a:rPr sz="1600" dirty="0">
                <a:latin typeface="Segoe UI"/>
                <a:cs typeface="Segoe UI"/>
              </a:rPr>
              <a:t>services</a:t>
            </a:r>
            <a:r>
              <a:rPr sz="1600" spc="10" dirty="0">
                <a:latin typeface="Segoe UI"/>
                <a:cs typeface="Segoe UI"/>
              </a:rPr>
              <a:t> </a:t>
            </a:r>
            <a:r>
              <a:rPr sz="1600" spc="-5" dirty="0">
                <a:latin typeface="Segoe UI"/>
                <a:cs typeface="Segoe UI"/>
              </a:rPr>
              <a:t>with</a:t>
            </a:r>
            <a:r>
              <a:rPr sz="1600" dirty="0">
                <a:latin typeface="Segoe UI"/>
                <a:cs typeface="Segoe UI"/>
              </a:rPr>
              <a:t> </a:t>
            </a:r>
            <a:r>
              <a:rPr sz="1600" spc="-15" dirty="0">
                <a:latin typeface="Segoe UI"/>
                <a:cs typeface="Segoe UI"/>
              </a:rPr>
              <a:t>Azure</a:t>
            </a:r>
            <a:r>
              <a:rPr sz="1600" spc="35" dirty="0">
                <a:latin typeface="Segoe UI"/>
                <a:cs typeface="Segoe UI"/>
              </a:rPr>
              <a:t> </a:t>
            </a:r>
            <a:r>
              <a:rPr sz="1600" spc="-10" dirty="0">
                <a:latin typeface="Segoe UI"/>
                <a:cs typeface="Segoe UI"/>
              </a:rPr>
              <a:t>Active</a:t>
            </a:r>
            <a:r>
              <a:rPr sz="1600" spc="10" dirty="0">
                <a:latin typeface="Segoe UI"/>
                <a:cs typeface="Segoe UI"/>
              </a:rPr>
              <a:t> </a:t>
            </a:r>
            <a:r>
              <a:rPr sz="1600" spc="-5" dirty="0">
                <a:latin typeface="Segoe UI"/>
                <a:cs typeface="Segoe UI"/>
              </a:rPr>
              <a:t>Directory</a:t>
            </a:r>
            <a:r>
              <a:rPr sz="1600" spc="40" dirty="0">
                <a:latin typeface="Segoe UI"/>
                <a:cs typeface="Segoe UI"/>
              </a:rPr>
              <a:t> </a:t>
            </a:r>
            <a:r>
              <a:rPr sz="1600" spc="-5" dirty="0">
                <a:latin typeface="Segoe UI"/>
                <a:cs typeface="Segoe UI"/>
              </a:rPr>
              <a:t>user</a:t>
            </a:r>
            <a:r>
              <a:rPr sz="1600" spc="15" dirty="0">
                <a:latin typeface="Segoe UI"/>
                <a:cs typeface="Segoe UI"/>
              </a:rPr>
              <a:t> </a:t>
            </a:r>
            <a:r>
              <a:rPr sz="1600" spc="-5" dirty="0">
                <a:latin typeface="Segoe UI"/>
                <a:cs typeface="Segoe UI"/>
              </a:rPr>
              <a:t>identities</a:t>
            </a:r>
            <a:r>
              <a:rPr sz="1600" dirty="0">
                <a:latin typeface="Segoe UI"/>
                <a:cs typeface="Segoe UI"/>
              </a:rPr>
              <a:t> </a:t>
            </a:r>
            <a:r>
              <a:rPr sz="1600" spc="-5" dirty="0">
                <a:latin typeface="Segoe UI"/>
                <a:cs typeface="Segoe UI"/>
              </a:rPr>
              <a:t>and</a:t>
            </a:r>
            <a:r>
              <a:rPr sz="1600" spc="-10" dirty="0">
                <a:latin typeface="Segoe UI"/>
                <a:cs typeface="Segoe UI"/>
              </a:rPr>
              <a:t> groups.</a:t>
            </a:r>
            <a:endParaRPr sz="1600">
              <a:latin typeface="Segoe UI"/>
              <a:cs typeface="Segoe UI"/>
            </a:endParaRPr>
          </a:p>
          <a:p>
            <a:pPr marL="12700">
              <a:lnSpc>
                <a:spcPct val="100000"/>
              </a:lnSpc>
              <a:spcBef>
                <a:spcPts val="1400"/>
              </a:spcBef>
            </a:pPr>
            <a:r>
              <a:rPr sz="1800" spc="-5" dirty="0">
                <a:solidFill>
                  <a:srgbClr val="0078D6"/>
                </a:solidFill>
                <a:latin typeface="Segoe UI Semibold"/>
                <a:cs typeface="Segoe UI Semibold"/>
              </a:rPr>
              <a:t>Benefits</a:t>
            </a:r>
            <a:endParaRPr sz="1800">
              <a:latin typeface="Segoe UI Semibold"/>
              <a:cs typeface="Segoe UI Semibold"/>
            </a:endParaRPr>
          </a:p>
          <a:p>
            <a:pPr marL="12700">
              <a:lnSpc>
                <a:spcPct val="100000"/>
              </a:lnSpc>
              <a:spcBef>
                <a:spcPts val="1415"/>
              </a:spcBef>
            </a:pPr>
            <a:r>
              <a:rPr sz="1600" spc="-5" dirty="0">
                <a:latin typeface="Segoe UI"/>
                <a:cs typeface="Segoe UI"/>
              </a:rPr>
              <a:t>Alternative</a:t>
            </a:r>
            <a:r>
              <a:rPr sz="1600" dirty="0">
                <a:latin typeface="Segoe UI"/>
                <a:cs typeface="Segoe UI"/>
              </a:rPr>
              <a:t> </a:t>
            </a:r>
            <a:r>
              <a:rPr sz="1600" spc="-10" dirty="0">
                <a:latin typeface="Segoe UI"/>
                <a:cs typeface="Segoe UI"/>
              </a:rPr>
              <a:t>to SQL</a:t>
            </a:r>
            <a:r>
              <a:rPr sz="1600" spc="-5" dirty="0">
                <a:latin typeface="Segoe UI"/>
                <a:cs typeface="Segoe UI"/>
              </a:rPr>
              <a:t> </a:t>
            </a:r>
            <a:r>
              <a:rPr sz="1600" dirty="0">
                <a:latin typeface="Segoe UI"/>
                <a:cs typeface="Segoe UI"/>
              </a:rPr>
              <a:t>Server</a:t>
            </a:r>
            <a:r>
              <a:rPr sz="1600" spc="5" dirty="0">
                <a:latin typeface="Segoe UI"/>
                <a:cs typeface="Segoe UI"/>
              </a:rPr>
              <a:t> </a:t>
            </a:r>
            <a:r>
              <a:rPr sz="1600" spc="-5" dirty="0">
                <a:latin typeface="Segoe UI"/>
                <a:cs typeface="Segoe UI"/>
              </a:rPr>
              <a:t>authentication</a:t>
            </a:r>
            <a:endParaRPr sz="1600">
              <a:latin typeface="Segoe UI"/>
              <a:cs typeface="Segoe UI"/>
            </a:endParaRPr>
          </a:p>
          <a:p>
            <a:pPr marL="12700" marR="835025">
              <a:lnSpc>
                <a:spcPct val="172500"/>
              </a:lnSpc>
            </a:pPr>
            <a:r>
              <a:rPr sz="1600" spc="-5" dirty="0">
                <a:latin typeface="Segoe UI"/>
                <a:cs typeface="Segoe UI"/>
              </a:rPr>
              <a:t>Limits</a:t>
            </a:r>
            <a:r>
              <a:rPr sz="1600" spc="-20" dirty="0">
                <a:latin typeface="Segoe UI"/>
                <a:cs typeface="Segoe UI"/>
              </a:rPr>
              <a:t> </a:t>
            </a:r>
            <a:r>
              <a:rPr sz="1600" spc="-5" dirty="0">
                <a:latin typeface="Segoe UI"/>
                <a:cs typeface="Segoe UI"/>
              </a:rPr>
              <a:t>proliferation</a:t>
            </a:r>
            <a:r>
              <a:rPr sz="1600" spc="15" dirty="0">
                <a:latin typeface="Segoe UI"/>
                <a:cs typeface="Segoe UI"/>
              </a:rPr>
              <a:t> </a:t>
            </a:r>
            <a:r>
              <a:rPr sz="1600" spc="-15" dirty="0">
                <a:latin typeface="Segoe UI"/>
                <a:cs typeface="Segoe UI"/>
              </a:rPr>
              <a:t>of</a:t>
            </a:r>
            <a:r>
              <a:rPr sz="1600" spc="-5" dirty="0">
                <a:latin typeface="Segoe UI"/>
                <a:cs typeface="Segoe UI"/>
              </a:rPr>
              <a:t> user </a:t>
            </a:r>
            <a:r>
              <a:rPr sz="1600" spc="-10" dirty="0">
                <a:latin typeface="Segoe UI"/>
                <a:cs typeface="Segoe UI"/>
              </a:rPr>
              <a:t>identities</a:t>
            </a:r>
            <a:r>
              <a:rPr sz="1600" dirty="0">
                <a:latin typeface="Segoe UI"/>
                <a:cs typeface="Segoe UI"/>
              </a:rPr>
              <a:t> </a:t>
            </a:r>
            <a:r>
              <a:rPr sz="1600" spc="-10" dirty="0">
                <a:latin typeface="Segoe UI"/>
                <a:cs typeface="Segoe UI"/>
              </a:rPr>
              <a:t>across</a:t>
            </a:r>
            <a:r>
              <a:rPr sz="1600" dirty="0">
                <a:latin typeface="Segoe UI"/>
                <a:cs typeface="Segoe UI"/>
              </a:rPr>
              <a:t> </a:t>
            </a:r>
            <a:r>
              <a:rPr sz="1600" spc="-5" dirty="0">
                <a:latin typeface="Segoe UI"/>
                <a:cs typeface="Segoe UI"/>
              </a:rPr>
              <a:t>databases </a:t>
            </a:r>
            <a:r>
              <a:rPr sz="1600" spc="-425" dirty="0">
                <a:latin typeface="Segoe UI"/>
                <a:cs typeface="Segoe UI"/>
              </a:rPr>
              <a:t> </a:t>
            </a:r>
            <a:r>
              <a:rPr sz="1600" spc="-5" dirty="0">
                <a:latin typeface="Segoe UI"/>
                <a:cs typeface="Segoe UI"/>
              </a:rPr>
              <a:t>Allows</a:t>
            </a:r>
            <a:r>
              <a:rPr sz="1600" spc="15" dirty="0">
                <a:latin typeface="Segoe UI"/>
                <a:cs typeface="Segoe UI"/>
              </a:rPr>
              <a:t> </a:t>
            </a:r>
            <a:r>
              <a:rPr sz="1600" spc="-15" dirty="0">
                <a:latin typeface="Segoe UI"/>
                <a:cs typeface="Segoe UI"/>
              </a:rPr>
              <a:t>password</a:t>
            </a:r>
            <a:r>
              <a:rPr sz="1600" spc="25" dirty="0">
                <a:latin typeface="Segoe UI"/>
                <a:cs typeface="Segoe UI"/>
              </a:rPr>
              <a:t> </a:t>
            </a:r>
            <a:r>
              <a:rPr sz="1600" spc="-10" dirty="0">
                <a:latin typeface="Segoe UI"/>
                <a:cs typeface="Segoe UI"/>
              </a:rPr>
              <a:t>rotation</a:t>
            </a:r>
            <a:r>
              <a:rPr sz="1600" spc="-5" dirty="0">
                <a:latin typeface="Segoe UI"/>
                <a:cs typeface="Segoe UI"/>
              </a:rPr>
              <a:t> in</a:t>
            </a:r>
            <a:r>
              <a:rPr sz="1600" dirty="0">
                <a:latin typeface="Segoe UI"/>
                <a:cs typeface="Segoe UI"/>
              </a:rPr>
              <a:t> </a:t>
            </a:r>
            <a:r>
              <a:rPr sz="1600" spc="-5" dirty="0">
                <a:latin typeface="Segoe UI"/>
                <a:cs typeface="Segoe UI"/>
              </a:rPr>
              <a:t>a </a:t>
            </a:r>
            <a:r>
              <a:rPr sz="1600" spc="-10" dirty="0">
                <a:latin typeface="Segoe UI"/>
                <a:cs typeface="Segoe UI"/>
              </a:rPr>
              <a:t>single</a:t>
            </a:r>
            <a:r>
              <a:rPr sz="1600" spc="5" dirty="0">
                <a:latin typeface="Segoe UI"/>
                <a:cs typeface="Segoe UI"/>
              </a:rPr>
              <a:t> </a:t>
            </a:r>
            <a:r>
              <a:rPr sz="1600" spc="-5" dirty="0">
                <a:latin typeface="Segoe UI"/>
                <a:cs typeface="Segoe UI"/>
              </a:rPr>
              <a:t>place</a:t>
            </a:r>
            <a:endParaRPr sz="1600">
              <a:latin typeface="Segoe UI"/>
              <a:cs typeface="Segoe UI"/>
            </a:endParaRPr>
          </a:p>
          <a:p>
            <a:pPr marL="12700">
              <a:lnSpc>
                <a:spcPct val="100000"/>
              </a:lnSpc>
              <a:spcBef>
                <a:spcPts val="1390"/>
              </a:spcBef>
            </a:pPr>
            <a:r>
              <a:rPr sz="1600" spc="-5" dirty="0">
                <a:latin typeface="Segoe UI"/>
                <a:cs typeface="Segoe UI"/>
              </a:rPr>
              <a:t>Enables management</a:t>
            </a:r>
            <a:r>
              <a:rPr sz="1600" spc="-20" dirty="0">
                <a:latin typeface="Segoe UI"/>
                <a:cs typeface="Segoe UI"/>
              </a:rPr>
              <a:t> </a:t>
            </a:r>
            <a:r>
              <a:rPr sz="1600" spc="-15" dirty="0">
                <a:latin typeface="Segoe UI"/>
                <a:cs typeface="Segoe UI"/>
              </a:rPr>
              <a:t>of</a:t>
            </a:r>
            <a:r>
              <a:rPr sz="1600" spc="-5" dirty="0">
                <a:latin typeface="Segoe UI"/>
                <a:cs typeface="Segoe UI"/>
              </a:rPr>
              <a:t> </a:t>
            </a:r>
            <a:r>
              <a:rPr sz="1600" spc="-10" dirty="0">
                <a:latin typeface="Segoe UI"/>
                <a:cs typeface="Segoe UI"/>
              </a:rPr>
              <a:t>database</a:t>
            </a:r>
            <a:r>
              <a:rPr sz="1600" dirty="0">
                <a:latin typeface="Segoe UI"/>
                <a:cs typeface="Segoe UI"/>
              </a:rPr>
              <a:t> </a:t>
            </a:r>
            <a:r>
              <a:rPr sz="1600" spc="-5" dirty="0">
                <a:latin typeface="Segoe UI"/>
                <a:cs typeface="Segoe UI"/>
              </a:rPr>
              <a:t>permissions</a:t>
            </a:r>
            <a:r>
              <a:rPr sz="1600" spc="5" dirty="0">
                <a:latin typeface="Segoe UI"/>
                <a:cs typeface="Segoe UI"/>
              </a:rPr>
              <a:t> </a:t>
            </a:r>
            <a:r>
              <a:rPr sz="1600" spc="-5" dirty="0">
                <a:latin typeface="Segoe UI"/>
                <a:cs typeface="Segoe UI"/>
              </a:rPr>
              <a:t>by</a:t>
            </a:r>
            <a:r>
              <a:rPr sz="1600" dirty="0">
                <a:latin typeface="Segoe UI"/>
                <a:cs typeface="Segoe UI"/>
              </a:rPr>
              <a:t> </a:t>
            </a:r>
            <a:r>
              <a:rPr sz="1600" spc="-10" dirty="0">
                <a:latin typeface="Segoe UI"/>
                <a:cs typeface="Segoe UI"/>
              </a:rPr>
              <a:t>using</a:t>
            </a:r>
            <a:endParaRPr sz="1600">
              <a:latin typeface="Segoe UI"/>
              <a:cs typeface="Segoe UI"/>
            </a:endParaRPr>
          </a:p>
          <a:p>
            <a:pPr marL="12700">
              <a:lnSpc>
                <a:spcPct val="100000"/>
              </a:lnSpc>
              <a:spcBef>
                <a:spcPts val="195"/>
              </a:spcBef>
            </a:pPr>
            <a:r>
              <a:rPr sz="1600" spc="-5" dirty="0">
                <a:latin typeface="Segoe UI"/>
                <a:cs typeface="Segoe UI"/>
              </a:rPr>
              <a:t>external </a:t>
            </a:r>
            <a:r>
              <a:rPr sz="1600" spc="-10" dirty="0">
                <a:latin typeface="Segoe UI"/>
                <a:cs typeface="Segoe UI"/>
              </a:rPr>
              <a:t>Azure</a:t>
            </a:r>
            <a:r>
              <a:rPr sz="1600" spc="10" dirty="0">
                <a:latin typeface="Segoe UI"/>
                <a:cs typeface="Segoe UI"/>
              </a:rPr>
              <a:t> </a:t>
            </a:r>
            <a:r>
              <a:rPr sz="1600" spc="-10" dirty="0">
                <a:latin typeface="Segoe UI"/>
                <a:cs typeface="Segoe UI"/>
              </a:rPr>
              <a:t>Active</a:t>
            </a:r>
            <a:r>
              <a:rPr sz="1600" spc="-5" dirty="0">
                <a:latin typeface="Segoe UI"/>
                <a:cs typeface="Segoe UI"/>
              </a:rPr>
              <a:t> Directory</a:t>
            </a:r>
            <a:r>
              <a:rPr sz="1600" spc="40" dirty="0">
                <a:latin typeface="Segoe UI"/>
                <a:cs typeface="Segoe UI"/>
              </a:rPr>
              <a:t> </a:t>
            </a:r>
            <a:r>
              <a:rPr sz="1600" spc="-10" dirty="0">
                <a:latin typeface="Segoe UI"/>
                <a:cs typeface="Segoe UI"/>
              </a:rPr>
              <a:t>groups</a:t>
            </a:r>
            <a:endParaRPr sz="1600">
              <a:latin typeface="Segoe UI"/>
              <a:cs typeface="Segoe UI"/>
            </a:endParaRPr>
          </a:p>
          <a:p>
            <a:pPr marL="12700">
              <a:lnSpc>
                <a:spcPct val="100000"/>
              </a:lnSpc>
              <a:spcBef>
                <a:spcPts val="1390"/>
              </a:spcBef>
            </a:pPr>
            <a:r>
              <a:rPr sz="1600" spc="-10" dirty="0">
                <a:latin typeface="Segoe UI"/>
                <a:cs typeface="Segoe UI"/>
              </a:rPr>
              <a:t>Eliminates</a:t>
            </a:r>
            <a:r>
              <a:rPr sz="1600" spc="-15" dirty="0">
                <a:latin typeface="Segoe UI"/>
                <a:cs typeface="Segoe UI"/>
              </a:rPr>
              <a:t> </a:t>
            </a:r>
            <a:r>
              <a:rPr sz="1600" spc="-5" dirty="0">
                <a:latin typeface="Segoe UI"/>
                <a:cs typeface="Segoe UI"/>
              </a:rPr>
              <a:t>the</a:t>
            </a:r>
            <a:r>
              <a:rPr sz="1600" spc="-10" dirty="0">
                <a:latin typeface="Segoe UI"/>
                <a:cs typeface="Segoe UI"/>
              </a:rPr>
              <a:t> </a:t>
            </a:r>
            <a:r>
              <a:rPr sz="1600" spc="-5" dirty="0">
                <a:latin typeface="Segoe UI"/>
                <a:cs typeface="Segoe UI"/>
              </a:rPr>
              <a:t>need</a:t>
            </a:r>
            <a:r>
              <a:rPr sz="1600" spc="-25" dirty="0">
                <a:latin typeface="Segoe UI"/>
                <a:cs typeface="Segoe UI"/>
              </a:rPr>
              <a:t> </a:t>
            </a:r>
            <a:r>
              <a:rPr sz="1600" spc="-10" dirty="0">
                <a:latin typeface="Segoe UI"/>
                <a:cs typeface="Segoe UI"/>
              </a:rPr>
              <a:t>to</a:t>
            </a:r>
            <a:r>
              <a:rPr sz="1600" dirty="0">
                <a:latin typeface="Segoe UI"/>
                <a:cs typeface="Segoe UI"/>
              </a:rPr>
              <a:t> </a:t>
            </a:r>
            <a:r>
              <a:rPr sz="1600" spc="-15" dirty="0">
                <a:latin typeface="Segoe UI"/>
                <a:cs typeface="Segoe UI"/>
              </a:rPr>
              <a:t>store</a:t>
            </a:r>
            <a:r>
              <a:rPr sz="1600" dirty="0">
                <a:latin typeface="Segoe UI"/>
                <a:cs typeface="Segoe UI"/>
              </a:rPr>
              <a:t> </a:t>
            </a:r>
            <a:r>
              <a:rPr sz="1600" spc="-10" dirty="0">
                <a:latin typeface="Segoe UI"/>
                <a:cs typeface="Segoe UI"/>
              </a:rPr>
              <a:t>passwords</a:t>
            </a:r>
            <a:endParaRPr sz="1600">
              <a:latin typeface="Segoe UI"/>
              <a:cs typeface="Segoe UI"/>
            </a:endParaRPr>
          </a:p>
        </p:txBody>
      </p:sp>
      <p:sp>
        <p:nvSpPr>
          <p:cNvPr id="3" name="object 3"/>
          <p:cNvSpPr txBox="1">
            <a:spLocks noGrp="1"/>
          </p:cNvSpPr>
          <p:nvPr>
            <p:ph type="title"/>
          </p:nvPr>
        </p:nvSpPr>
        <p:spPr>
          <a:xfrm>
            <a:off x="413715" y="312166"/>
            <a:ext cx="6712584" cy="543560"/>
          </a:xfrm>
          <a:prstGeom prst="rect">
            <a:avLst/>
          </a:prstGeom>
        </p:spPr>
        <p:txBody>
          <a:bodyPr vert="horz" wrap="square" lIns="0" tIns="12065" rIns="0" bIns="0" rtlCol="0">
            <a:spAutoFit/>
          </a:bodyPr>
          <a:lstStyle/>
          <a:p>
            <a:pPr marL="12700">
              <a:lnSpc>
                <a:spcPct val="100000"/>
              </a:lnSpc>
              <a:spcBef>
                <a:spcPts val="95"/>
              </a:spcBef>
            </a:pPr>
            <a:r>
              <a:rPr sz="3400" b="0" spc="-125" dirty="0">
                <a:solidFill>
                  <a:srgbClr val="0078D3"/>
                </a:solidFill>
                <a:latin typeface="Segoe UI Semibold"/>
                <a:cs typeface="Segoe UI Semibold"/>
              </a:rPr>
              <a:t>Azure</a:t>
            </a:r>
            <a:r>
              <a:rPr sz="3400" b="0" spc="-280" dirty="0">
                <a:solidFill>
                  <a:srgbClr val="0078D3"/>
                </a:solidFill>
                <a:latin typeface="Segoe UI Semibold"/>
                <a:cs typeface="Segoe UI Semibold"/>
              </a:rPr>
              <a:t> </a:t>
            </a:r>
            <a:r>
              <a:rPr sz="3400" b="0" spc="-130" dirty="0">
                <a:solidFill>
                  <a:srgbClr val="0078D3"/>
                </a:solidFill>
                <a:latin typeface="Segoe UI Semibold"/>
                <a:cs typeface="Segoe UI Semibold"/>
              </a:rPr>
              <a:t>Active</a:t>
            </a:r>
            <a:r>
              <a:rPr sz="3400" b="0" spc="-295" dirty="0">
                <a:solidFill>
                  <a:srgbClr val="0078D3"/>
                </a:solidFill>
                <a:latin typeface="Segoe UI Semibold"/>
                <a:cs typeface="Segoe UI Semibold"/>
              </a:rPr>
              <a:t> </a:t>
            </a:r>
            <a:r>
              <a:rPr sz="3400" b="0" spc="-125" dirty="0">
                <a:solidFill>
                  <a:srgbClr val="0078D3"/>
                </a:solidFill>
                <a:latin typeface="Segoe UI Semibold"/>
                <a:cs typeface="Segoe UI Semibold"/>
              </a:rPr>
              <a:t>Directory</a:t>
            </a:r>
            <a:r>
              <a:rPr sz="3400" b="0" spc="-305" dirty="0">
                <a:solidFill>
                  <a:srgbClr val="0078D3"/>
                </a:solidFill>
                <a:latin typeface="Segoe UI Semibold"/>
                <a:cs typeface="Segoe UI Semibold"/>
              </a:rPr>
              <a:t> </a:t>
            </a:r>
            <a:r>
              <a:rPr sz="3400" b="0" spc="-140" dirty="0">
                <a:solidFill>
                  <a:srgbClr val="0078D3"/>
                </a:solidFill>
                <a:latin typeface="Segoe UI Semibold"/>
                <a:cs typeface="Segoe UI Semibold"/>
              </a:rPr>
              <a:t>authentication</a:t>
            </a:r>
            <a:endParaRPr sz="3400">
              <a:latin typeface="Segoe UI Semibold"/>
              <a:cs typeface="Segoe UI Semibold"/>
            </a:endParaRPr>
          </a:p>
        </p:txBody>
      </p:sp>
      <p:sp>
        <p:nvSpPr>
          <p:cNvPr id="4" name="object 4"/>
          <p:cNvSpPr/>
          <p:nvPr/>
        </p:nvSpPr>
        <p:spPr>
          <a:xfrm>
            <a:off x="6794754" y="2320289"/>
            <a:ext cx="3916679" cy="2162810"/>
          </a:xfrm>
          <a:custGeom>
            <a:avLst/>
            <a:gdLst/>
            <a:ahLst/>
            <a:cxnLst/>
            <a:rect l="l" t="t" r="r" b="b"/>
            <a:pathLst>
              <a:path w="3916679" h="2162810">
                <a:moveTo>
                  <a:pt x="869569" y="2162556"/>
                </a:moveTo>
                <a:lnTo>
                  <a:pt x="2377580" y="2162556"/>
                </a:lnTo>
                <a:lnTo>
                  <a:pt x="3151965" y="2162556"/>
                </a:lnTo>
                <a:lnTo>
                  <a:pt x="3437264" y="2162556"/>
                </a:lnTo>
                <a:lnTo>
                  <a:pt x="3478022" y="2162556"/>
                </a:lnTo>
                <a:lnTo>
                  <a:pt x="3525185" y="2159932"/>
                </a:lnTo>
                <a:lnTo>
                  <a:pt x="3571033" y="2152246"/>
                </a:lnTo>
                <a:lnTo>
                  <a:pt x="3615277" y="2139770"/>
                </a:lnTo>
                <a:lnTo>
                  <a:pt x="3657631" y="2122778"/>
                </a:lnTo>
                <a:lnTo>
                  <a:pt x="3697807" y="2101544"/>
                </a:lnTo>
                <a:lnTo>
                  <a:pt x="3735519" y="2076342"/>
                </a:lnTo>
                <a:lnTo>
                  <a:pt x="3770479" y="2047446"/>
                </a:lnTo>
                <a:lnTo>
                  <a:pt x="3802401" y="2015129"/>
                </a:lnTo>
                <a:lnTo>
                  <a:pt x="3830998" y="1979666"/>
                </a:lnTo>
                <a:lnTo>
                  <a:pt x="3855983" y="1941331"/>
                </a:lnTo>
                <a:lnTo>
                  <a:pt x="3877068" y="1900397"/>
                </a:lnTo>
                <a:lnTo>
                  <a:pt x="3893968" y="1857138"/>
                </a:lnTo>
                <a:lnTo>
                  <a:pt x="3906394" y="1811828"/>
                </a:lnTo>
                <a:lnTo>
                  <a:pt x="3914060" y="1764741"/>
                </a:lnTo>
                <a:lnTo>
                  <a:pt x="3916679" y="1716151"/>
                </a:lnTo>
                <a:lnTo>
                  <a:pt x="3913842" y="1665058"/>
                </a:lnTo>
                <a:lnTo>
                  <a:pt x="3905526" y="1615863"/>
                </a:lnTo>
                <a:lnTo>
                  <a:pt x="3892026" y="1568858"/>
                </a:lnTo>
                <a:lnTo>
                  <a:pt x="3873636" y="1524338"/>
                </a:lnTo>
                <a:lnTo>
                  <a:pt x="3850651" y="1482596"/>
                </a:lnTo>
                <a:lnTo>
                  <a:pt x="3823366" y="1443926"/>
                </a:lnTo>
                <a:lnTo>
                  <a:pt x="3792075" y="1408621"/>
                </a:lnTo>
                <a:lnTo>
                  <a:pt x="3757073" y="1376976"/>
                </a:lnTo>
                <a:lnTo>
                  <a:pt x="3718655" y="1349283"/>
                </a:lnTo>
                <a:lnTo>
                  <a:pt x="3677114" y="1325837"/>
                </a:lnTo>
                <a:lnTo>
                  <a:pt x="3632746" y="1306931"/>
                </a:lnTo>
                <a:lnTo>
                  <a:pt x="3585845" y="1292860"/>
                </a:lnTo>
                <a:lnTo>
                  <a:pt x="3564550" y="1247667"/>
                </a:lnTo>
                <a:lnTo>
                  <a:pt x="3540327" y="1204492"/>
                </a:lnTo>
                <a:lnTo>
                  <a:pt x="3513310" y="1163467"/>
                </a:lnTo>
                <a:lnTo>
                  <a:pt x="3483634" y="1124728"/>
                </a:lnTo>
                <a:lnTo>
                  <a:pt x="3451432" y="1088409"/>
                </a:lnTo>
                <a:lnTo>
                  <a:pt x="3416840" y="1054646"/>
                </a:lnTo>
                <a:lnTo>
                  <a:pt x="3379993" y="1023572"/>
                </a:lnTo>
                <a:lnTo>
                  <a:pt x="3341026" y="995323"/>
                </a:lnTo>
                <a:lnTo>
                  <a:pt x="3300072" y="970032"/>
                </a:lnTo>
                <a:lnTo>
                  <a:pt x="3257266" y="947836"/>
                </a:lnTo>
                <a:lnTo>
                  <a:pt x="3212744" y="928868"/>
                </a:lnTo>
                <a:lnTo>
                  <a:pt x="3166640" y="913264"/>
                </a:lnTo>
                <a:lnTo>
                  <a:pt x="3119089" y="901157"/>
                </a:lnTo>
                <a:lnTo>
                  <a:pt x="3070225" y="892683"/>
                </a:lnTo>
                <a:lnTo>
                  <a:pt x="3066773" y="845319"/>
                </a:lnTo>
                <a:lnTo>
                  <a:pt x="3060935" y="798594"/>
                </a:lnTo>
                <a:lnTo>
                  <a:pt x="3052771" y="752570"/>
                </a:lnTo>
                <a:lnTo>
                  <a:pt x="3042343" y="707308"/>
                </a:lnTo>
                <a:lnTo>
                  <a:pt x="3029714" y="662871"/>
                </a:lnTo>
                <a:lnTo>
                  <a:pt x="3014945" y="619320"/>
                </a:lnTo>
                <a:lnTo>
                  <a:pt x="2998098" y="576717"/>
                </a:lnTo>
                <a:lnTo>
                  <a:pt x="2979235" y="535125"/>
                </a:lnTo>
                <a:lnTo>
                  <a:pt x="2958418" y="494605"/>
                </a:lnTo>
                <a:lnTo>
                  <a:pt x="2935710" y="455220"/>
                </a:lnTo>
                <a:lnTo>
                  <a:pt x="2911171" y="417032"/>
                </a:lnTo>
                <a:lnTo>
                  <a:pt x="2884864" y="380101"/>
                </a:lnTo>
                <a:lnTo>
                  <a:pt x="2856851" y="344492"/>
                </a:lnTo>
                <a:lnTo>
                  <a:pt x="2827193" y="310264"/>
                </a:lnTo>
                <a:lnTo>
                  <a:pt x="2795954" y="277482"/>
                </a:lnTo>
                <a:lnTo>
                  <a:pt x="2763193" y="246205"/>
                </a:lnTo>
                <a:lnTo>
                  <a:pt x="2728974" y="216497"/>
                </a:lnTo>
                <a:lnTo>
                  <a:pt x="2693359" y="188420"/>
                </a:lnTo>
                <a:lnTo>
                  <a:pt x="2656409" y="162035"/>
                </a:lnTo>
                <a:lnTo>
                  <a:pt x="2618186" y="137405"/>
                </a:lnTo>
                <a:lnTo>
                  <a:pt x="2578752" y="114591"/>
                </a:lnTo>
                <a:lnTo>
                  <a:pt x="2538169" y="93656"/>
                </a:lnTo>
                <a:lnTo>
                  <a:pt x="2496499" y="74661"/>
                </a:lnTo>
                <a:lnTo>
                  <a:pt x="2453805" y="57668"/>
                </a:lnTo>
                <a:lnTo>
                  <a:pt x="2410147" y="42741"/>
                </a:lnTo>
                <a:lnTo>
                  <a:pt x="2365587" y="29939"/>
                </a:lnTo>
                <a:lnTo>
                  <a:pt x="2320189" y="19326"/>
                </a:lnTo>
                <a:lnTo>
                  <a:pt x="2274013" y="10964"/>
                </a:lnTo>
                <a:lnTo>
                  <a:pt x="2227122" y="4914"/>
                </a:lnTo>
                <a:lnTo>
                  <a:pt x="2179577" y="1238"/>
                </a:lnTo>
                <a:lnTo>
                  <a:pt x="2131441" y="0"/>
                </a:lnTo>
                <a:lnTo>
                  <a:pt x="2081331" y="1325"/>
                </a:lnTo>
                <a:lnTo>
                  <a:pt x="2031776" y="5262"/>
                </a:lnTo>
                <a:lnTo>
                  <a:pt x="1982854" y="11749"/>
                </a:lnTo>
                <a:lnTo>
                  <a:pt x="1934644" y="20725"/>
                </a:lnTo>
                <a:lnTo>
                  <a:pt x="1887222" y="32130"/>
                </a:lnTo>
                <a:lnTo>
                  <a:pt x="1840668" y="45903"/>
                </a:lnTo>
                <a:lnTo>
                  <a:pt x="1795058" y="61983"/>
                </a:lnTo>
                <a:lnTo>
                  <a:pt x="1750472" y="80310"/>
                </a:lnTo>
                <a:lnTo>
                  <a:pt x="1706986" y="100822"/>
                </a:lnTo>
                <a:lnTo>
                  <a:pt x="1664680" y="123460"/>
                </a:lnTo>
                <a:lnTo>
                  <a:pt x="1623631" y="148161"/>
                </a:lnTo>
                <a:lnTo>
                  <a:pt x="1583917" y="174866"/>
                </a:lnTo>
                <a:lnTo>
                  <a:pt x="1545616" y="203513"/>
                </a:lnTo>
                <a:lnTo>
                  <a:pt x="1508806" y="234042"/>
                </a:lnTo>
                <a:lnTo>
                  <a:pt x="1473565" y="266393"/>
                </a:lnTo>
                <a:lnTo>
                  <a:pt x="1439971" y="300503"/>
                </a:lnTo>
                <a:lnTo>
                  <a:pt x="1408103" y="336314"/>
                </a:lnTo>
                <a:lnTo>
                  <a:pt x="1378037" y="373763"/>
                </a:lnTo>
                <a:lnTo>
                  <a:pt x="1349852" y="412790"/>
                </a:lnTo>
                <a:lnTo>
                  <a:pt x="1323627" y="453335"/>
                </a:lnTo>
                <a:lnTo>
                  <a:pt x="1299439" y="495336"/>
                </a:lnTo>
                <a:lnTo>
                  <a:pt x="1277366" y="538734"/>
                </a:lnTo>
                <a:lnTo>
                  <a:pt x="1230470" y="514192"/>
                </a:lnTo>
                <a:lnTo>
                  <a:pt x="1182233" y="492633"/>
                </a:lnTo>
                <a:lnTo>
                  <a:pt x="1132743" y="474145"/>
                </a:lnTo>
                <a:lnTo>
                  <a:pt x="1082087" y="458819"/>
                </a:lnTo>
                <a:lnTo>
                  <a:pt x="1030354" y="446743"/>
                </a:lnTo>
                <a:lnTo>
                  <a:pt x="977632" y="438007"/>
                </a:lnTo>
                <a:lnTo>
                  <a:pt x="924007" y="432699"/>
                </a:lnTo>
                <a:lnTo>
                  <a:pt x="869569" y="430911"/>
                </a:lnTo>
                <a:lnTo>
                  <a:pt x="822148" y="432208"/>
                </a:lnTo>
                <a:lnTo>
                  <a:pt x="775361" y="436053"/>
                </a:lnTo>
                <a:lnTo>
                  <a:pt x="729276" y="442379"/>
                </a:lnTo>
                <a:lnTo>
                  <a:pt x="683960" y="451117"/>
                </a:lnTo>
                <a:lnTo>
                  <a:pt x="639483" y="462198"/>
                </a:lnTo>
                <a:lnTo>
                  <a:pt x="595912" y="475554"/>
                </a:lnTo>
                <a:lnTo>
                  <a:pt x="553316" y="491116"/>
                </a:lnTo>
                <a:lnTo>
                  <a:pt x="511764" y="508816"/>
                </a:lnTo>
                <a:lnTo>
                  <a:pt x="471323" y="528586"/>
                </a:lnTo>
                <a:lnTo>
                  <a:pt x="432063" y="550356"/>
                </a:lnTo>
                <a:lnTo>
                  <a:pt x="394051" y="574060"/>
                </a:lnTo>
                <a:lnTo>
                  <a:pt x="357356" y="599627"/>
                </a:lnTo>
                <a:lnTo>
                  <a:pt x="322047" y="626991"/>
                </a:lnTo>
                <a:lnTo>
                  <a:pt x="288191" y="656082"/>
                </a:lnTo>
                <a:lnTo>
                  <a:pt x="255857" y="686831"/>
                </a:lnTo>
                <a:lnTo>
                  <a:pt x="225114" y="719172"/>
                </a:lnTo>
                <a:lnTo>
                  <a:pt x="196029" y="753034"/>
                </a:lnTo>
                <a:lnTo>
                  <a:pt x="168672" y="788349"/>
                </a:lnTo>
                <a:lnTo>
                  <a:pt x="143110" y="825050"/>
                </a:lnTo>
                <a:lnTo>
                  <a:pt x="119412" y="863068"/>
                </a:lnTo>
                <a:lnTo>
                  <a:pt x="97647" y="902334"/>
                </a:lnTo>
                <a:lnTo>
                  <a:pt x="77883" y="942780"/>
                </a:lnTo>
                <a:lnTo>
                  <a:pt x="60187" y="984337"/>
                </a:lnTo>
                <a:lnTo>
                  <a:pt x="44629" y="1026937"/>
                </a:lnTo>
                <a:lnTo>
                  <a:pt x="31277" y="1070511"/>
                </a:lnTo>
                <a:lnTo>
                  <a:pt x="20200" y="1114992"/>
                </a:lnTo>
                <a:lnTo>
                  <a:pt x="11465" y="1160310"/>
                </a:lnTo>
                <a:lnTo>
                  <a:pt x="5141" y="1206398"/>
                </a:lnTo>
                <a:lnTo>
                  <a:pt x="1296" y="1253186"/>
                </a:lnTo>
                <a:lnTo>
                  <a:pt x="0" y="1300607"/>
                </a:lnTo>
                <a:lnTo>
                  <a:pt x="1296" y="1347290"/>
                </a:lnTo>
                <a:lnTo>
                  <a:pt x="5141" y="1393389"/>
                </a:lnTo>
                <a:lnTo>
                  <a:pt x="11465" y="1438834"/>
                </a:lnTo>
                <a:lnTo>
                  <a:pt x="20200" y="1483555"/>
                </a:lnTo>
                <a:lnTo>
                  <a:pt x="31277" y="1527482"/>
                </a:lnTo>
                <a:lnTo>
                  <a:pt x="44629" y="1570544"/>
                </a:lnTo>
                <a:lnTo>
                  <a:pt x="60187" y="1612673"/>
                </a:lnTo>
                <a:lnTo>
                  <a:pt x="77883" y="1653796"/>
                </a:lnTo>
                <a:lnTo>
                  <a:pt x="97647" y="1693845"/>
                </a:lnTo>
                <a:lnTo>
                  <a:pt x="119412" y="1732750"/>
                </a:lnTo>
                <a:lnTo>
                  <a:pt x="143110" y="1770440"/>
                </a:lnTo>
                <a:lnTo>
                  <a:pt x="168672" y="1806845"/>
                </a:lnTo>
                <a:lnTo>
                  <a:pt x="196029" y="1841895"/>
                </a:lnTo>
                <a:lnTo>
                  <a:pt x="225114" y="1875520"/>
                </a:lnTo>
                <a:lnTo>
                  <a:pt x="255857" y="1907651"/>
                </a:lnTo>
                <a:lnTo>
                  <a:pt x="288191" y="1938216"/>
                </a:lnTo>
                <a:lnTo>
                  <a:pt x="322047" y="1967146"/>
                </a:lnTo>
                <a:lnTo>
                  <a:pt x="357356" y="1994371"/>
                </a:lnTo>
                <a:lnTo>
                  <a:pt x="394051" y="2019821"/>
                </a:lnTo>
                <a:lnTo>
                  <a:pt x="432063" y="2043425"/>
                </a:lnTo>
                <a:lnTo>
                  <a:pt x="471323" y="2065114"/>
                </a:lnTo>
                <a:lnTo>
                  <a:pt x="511764" y="2084817"/>
                </a:lnTo>
                <a:lnTo>
                  <a:pt x="553316" y="2102465"/>
                </a:lnTo>
                <a:lnTo>
                  <a:pt x="595912" y="2117987"/>
                </a:lnTo>
                <a:lnTo>
                  <a:pt x="639483" y="2131313"/>
                </a:lnTo>
                <a:lnTo>
                  <a:pt x="683960" y="2142373"/>
                </a:lnTo>
                <a:lnTo>
                  <a:pt x="729276" y="2151098"/>
                </a:lnTo>
                <a:lnTo>
                  <a:pt x="775361" y="2157417"/>
                </a:lnTo>
                <a:lnTo>
                  <a:pt x="822148" y="2161259"/>
                </a:lnTo>
                <a:lnTo>
                  <a:pt x="869569" y="2162556"/>
                </a:lnTo>
                <a:close/>
              </a:path>
              <a:path w="3916679" h="2162810">
                <a:moveTo>
                  <a:pt x="547116" y="909193"/>
                </a:moveTo>
                <a:lnTo>
                  <a:pt x="566187" y="960923"/>
                </a:lnTo>
                <a:lnTo>
                  <a:pt x="619681" y="1006714"/>
                </a:lnTo>
                <a:lnTo>
                  <a:pt x="657594" y="1026690"/>
                </a:lnTo>
                <a:lnTo>
                  <a:pt x="702021" y="1044352"/>
                </a:lnTo>
                <a:lnTo>
                  <a:pt x="752264" y="1059422"/>
                </a:lnTo>
                <a:lnTo>
                  <a:pt x="807627" y="1071625"/>
                </a:lnTo>
                <a:lnTo>
                  <a:pt x="867411" y="1080684"/>
                </a:lnTo>
                <a:lnTo>
                  <a:pt x="930921" y="1086322"/>
                </a:lnTo>
                <a:lnTo>
                  <a:pt x="997457" y="1088263"/>
                </a:lnTo>
                <a:lnTo>
                  <a:pt x="1063994" y="1086322"/>
                </a:lnTo>
                <a:lnTo>
                  <a:pt x="1127504" y="1080684"/>
                </a:lnTo>
                <a:lnTo>
                  <a:pt x="1187288" y="1071625"/>
                </a:lnTo>
                <a:lnTo>
                  <a:pt x="1242651" y="1059422"/>
                </a:lnTo>
                <a:lnTo>
                  <a:pt x="1292894" y="1044352"/>
                </a:lnTo>
                <a:lnTo>
                  <a:pt x="1337321" y="1026690"/>
                </a:lnTo>
                <a:lnTo>
                  <a:pt x="1375234" y="1006714"/>
                </a:lnTo>
                <a:lnTo>
                  <a:pt x="1428728" y="960923"/>
                </a:lnTo>
                <a:lnTo>
                  <a:pt x="1447800" y="909193"/>
                </a:lnTo>
                <a:lnTo>
                  <a:pt x="1442915" y="882720"/>
                </a:lnTo>
                <a:lnTo>
                  <a:pt x="1405935" y="833663"/>
                </a:lnTo>
                <a:lnTo>
                  <a:pt x="1337321" y="791640"/>
                </a:lnTo>
                <a:lnTo>
                  <a:pt x="1292894" y="773961"/>
                </a:lnTo>
                <a:lnTo>
                  <a:pt x="1242651" y="758874"/>
                </a:lnTo>
                <a:lnTo>
                  <a:pt x="1187288" y="746656"/>
                </a:lnTo>
                <a:lnTo>
                  <a:pt x="1127504" y="737585"/>
                </a:lnTo>
                <a:lnTo>
                  <a:pt x="1063994" y="731939"/>
                </a:lnTo>
                <a:lnTo>
                  <a:pt x="997457" y="729996"/>
                </a:lnTo>
                <a:lnTo>
                  <a:pt x="930921" y="731939"/>
                </a:lnTo>
                <a:lnTo>
                  <a:pt x="867411" y="737585"/>
                </a:lnTo>
                <a:lnTo>
                  <a:pt x="807627" y="746656"/>
                </a:lnTo>
                <a:lnTo>
                  <a:pt x="752264" y="758874"/>
                </a:lnTo>
                <a:lnTo>
                  <a:pt x="702021" y="773961"/>
                </a:lnTo>
                <a:lnTo>
                  <a:pt x="657594" y="791640"/>
                </a:lnTo>
                <a:lnTo>
                  <a:pt x="619681" y="811633"/>
                </a:lnTo>
                <a:lnTo>
                  <a:pt x="566187" y="857451"/>
                </a:lnTo>
                <a:lnTo>
                  <a:pt x="547116" y="909193"/>
                </a:lnTo>
                <a:close/>
              </a:path>
              <a:path w="3916679" h="2162810">
                <a:moveTo>
                  <a:pt x="547116" y="909193"/>
                </a:moveTo>
                <a:lnTo>
                  <a:pt x="547116" y="1736471"/>
                </a:lnTo>
                <a:lnTo>
                  <a:pt x="552000" y="1762943"/>
                </a:lnTo>
                <a:lnTo>
                  <a:pt x="588980" y="1812000"/>
                </a:lnTo>
                <a:lnTo>
                  <a:pt x="657594" y="1854023"/>
                </a:lnTo>
                <a:lnTo>
                  <a:pt x="702021" y="1871702"/>
                </a:lnTo>
                <a:lnTo>
                  <a:pt x="752264" y="1886789"/>
                </a:lnTo>
                <a:lnTo>
                  <a:pt x="807627" y="1899007"/>
                </a:lnTo>
                <a:lnTo>
                  <a:pt x="867411" y="1908078"/>
                </a:lnTo>
                <a:lnTo>
                  <a:pt x="930921" y="1913724"/>
                </a:lnTo>
                <a:lnTo>
                  <a:pt x="997457" y="1915668"/>
                </a:lnTo>
                <a:lnTo>
                  <a:pt x="1063994" y="1913724"/>
                </a:lnTo>
                <a:lnTo>
                  <a:pt x="1127504" y="1908078"/>
                </a:lnTo>
                <a:lnTo>
                  <a:pt x="1187288" y="1899007"/>
                </a:lnTo>
                <a:lnTo>
                  <a:pt x="1242651" y="1886789"/>
                </a:lnTo>
                <a:lnTo>
                  <a:pt x="1292894" y="1871702"/>
                </a:lnTo>
                <a:lnTo>
                  <a:pt x="1337321" y="1854023"/>
                </a:lnTo>
                <a:lnTo>
                  <a:pt x="1375234" y="1834030"/>
                </a:lnTo>
                <a:lnTo>
                  <a:pt x="1428728" y="1788212"/>
                </a:lnTo>
                <a:lnTo>
                  <a:pt x="1447800" y="1736471"/>
                </a:lnTo>
                <a:lnTo>
                  <a:pt x="1447800" y="909193"/>
                </a:lnTo>
              </a:path>
            </a:pathLst>
          </a:custGeom>
          <a:ln w="19812">
            <a:solidFill>
              <a:srgbClr val="0078D6"/>
            </a:solidFill>
          </a:ln>
        </p:spPr>
        <p:txBody>
          <a:bodyPr wrap="square" lIns="0" tIns="0" rIns="0" bIns="0" rtlCol="0"/>
          <a:lstStyle/>
          <a:p>
            <a:endParaRPr/>
          </a:p>
        </p:txBody>
      </p:sp>
      <p:sp>
        <p:nvSpPr>
          <p:cNvPr id="5" name="object 5"/>
          <p:cNvSpPr txBox="1"/>
          <p:nvPr/>
        </p:nvSpPr>
        <p:spPr>
          <a:xfrm>
            <a:off x="8009890" y="1544828"/>
            <a:ext cx="225171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0078D6"/>
                </a:solidFill>
                <a:latin typeface="Segoe UI Semibold"/>
                <a:cs typeface="Segoe UI Semibold"/>
              </a:rPr>
              <a:t>Azure</a:t>
            </a:r>
            <a:r>
              <a:rPr sz="1600" spc="-30" dirty="0">
                <a:solidFill>
                  <a:srgbClr val="0078D6"/>
                </a:solidFill>
                <a:latin typeface="Segoe UI Semibold"/>
                <a:cs typeface="Segoe UI Semibold"/>
              </a:rPr>
              <a:t> </a:t>
            </a:r>
            <a:r>
              <a:rPr sz="1600" spc="-10" dirty="0">
                <a:solidFill>
                  <a:srgbClr val="0078D6"/>
                </a:solidFill>
                <a:latin typeface="Segoe UI Semibold"/>
                <a:cs typeface="Segoe UI Semibold"/>
              </a:rPr>
              <a:t>Synapse</a:t>
            </a:r>
            <a:r>
              <a:rPr sz="1600" spc="15" dirty="0">
                <a:solidFill>
                  <a:srgbClr val="0078D6"/>
                </a:solidFill>
                <a:latin typeface="Segoe UI Semibold"/>
                <a:cs typeface="Segoe UI Semibold"/>
              </a:rPr>
              <a:t> </a:t>
            </a:r>
            <a:r>
              <a:rPr sz="1600" spc="-5" dirty="0">
                <a:solidFill>
                  <a:srgbClr val="0078D6"/>
                </a:solidFill>
                <a:latin typeface="Segoe UI Semibold"/>
                <a:cs typeface="Segoe UI Semibold"/>
              </a:rPr>
              <a:t>Analytics</a:t>
            </a:r>
            <a:endParaRPr sz="1600">
              <a:latin typeface="Segoe UI Semibold"/>
              <a:cs typeface="Segoe UI Semibold"/>
            </a:endParaRPr>
          </a:p>
        </p:txBody>
      </p:sp>
      <p:sp>
        <p:nvSpPr>
          <p:cNvPr id="6" name="object 6"/>
          <p:cNvSpPr txBox="1"/>
          <p:nvPr/>
        </p:nvSpPr>
        <p:spPr>
          <a:xfrm>
            <a:off x="7447280" y="3381273"/>
            <a:ext cx="689610" cy="711200"/>
          </a:xfrm>
          <a:prstGeom prst="rect">
            <a:avLst/>
          </a:prstGeom>
        </p:spPr>
        <p:txBody>
          <a:bodyPr vert="horz" wrap="square" lIns="0" tIns="88900" rIns="0" bIns="0" rtlCol="0">
            <a:spAutoFit/>
          </a:bodyPr>
          <a:lstStyle/>
          <a:p>
            <a:pPr marL="22860">
              <a:lnSpc>
                <a:spcPct val="100000"/>
              </a:lnSpc>
              <a:spcBef>
                <a:spcPts val="700"/>
              </a:spcBef>
            </a:pPr>
            <a:r>
              <a:rPr sz="1000" spc="-5" dirty="0">
                <a:latin typeface="Segoe UI Semibold"/>
                <a:cs typeface="Segoe UI Semibold"/>
              </a:rPr>
              <a:t>C</a:t>
            </a:r>
            <a:r>
              <a:rPr sz="1000" spc="-15" dirty="0">
                <a:latin typeface="Segoe UI Semibold"/>
                <a:cs typeface="Segoe UI Semibold"/>
              </a:rPr>
              <a:t>u</a:t>
            </a:r>
            <a:r>
              <a:rPr sz="1000" spc="-10" dirty="0">
                <a:latin typeface="Segoe UI Semibold"/>
                <a:cs typeface="Segoe UI Semibold"/>
              </a:rPr>
              <a:t>s</a:t>
            </a:r>
            <a:r>
              <a:rPr sz="1000" spc="-5" dirty="0">
                <a:latin typeface="Segoe UI Semibold"/>
                <a:cs typeface="Segoe UI Semibold"/>
              </a:rPr>
              <a:t>to</a:t>
            </a:r>
            <a:r>
              <a:rPr sz="1000" dirty="0">
                <a:latin typeface="Segoe UI Semibold"/>
                <a:cs typeface="Segoe UI Semibold"/>
              </a:rPr>
              <a:t>m</a:t>
            </a:r>
            <a:r>
              <a:rPr sz="1000" spc="-10" dirty="0">
                <a:latin typeface="Segoe UI Semibold"/>
                <a:cs typeface="Segoe UI Semibold"/>
              </a:rPr>
              <a:t>e</a:t>
            </a:r>
            <a:r>
              <a:rPr sz="1000" spc="-5" dirty="0">
                <a:latin typeface="Segoe UI Semibold"/>
                <a:cs typeface="Segoe UI Semibold"/>
              </a:rPr>
              <a:t>r</a:t>
            </a:r>
            <a:r>
              <a:rPr sz="1000" spc="25" dirty="0">
                <a:latin typeface="Segoe UI Semibold"/>
                <a:cs typeface="Segoe UI Semibold"/>
              </a:rPr>
              <a:t> </a:t>
            </a:r>
            <a:r>
              <a:rPr sz="1000" spc="-5" dirty="0">
                <a:latin typeface="Segoe UI Semibold"/>
                <a:cs typeface="Segoe UI Semibold"/>
              </a:rPr>
              <a:t>1</a:t>
            </a:r>
            <a:endParaRPr sz="1000">
              <a:latin typeface="Segoe UI Semibold"/>
              <a:cs typeface="Segoe UI Semibold"/>
            </a:endParaRPr>
          </a:p>
          <a:p>
            <a:pPr marL="12700">
              <a:lnSpc>
                <a:spcPct val="100000"/>
              </a:lnSpc>
              <a:spcBef>
                <a:spcPts val="600"/>
              </a:spcBef>
            </a:pPr>
            <a:r>
              <a:rPr sz="1000" spc="-5" dirty="0">
                <a:latin typeface="Segoe UI Semibold"/>
                <a:cs typeface="Segoe UI Semibold"/>
              </a:rPr>
              <a:t>C</a:t>
            </a:r>
            <a:r>
              <a:rPr sz="1000" spc="-15" dirty="0">
                <a:latin typeface="Segoe UI Semibold"/>
                <a:cs typeface="Segoe UI Semibold"/>
              </a:rPr>
              <a:t>u</a:t>
            </a:r>
            <a:r>
              <a:rPr sz="1000" spc="-10" dirty="0">
                <a:latin typeface="Segoe UI Semibold"/>
                <a:cs typeface="Segoe UI Semibold"/>
              </a:rPr>
              <a:t>s</a:t>
            </a:r>
            <a:r>
              <a:rPr sz="1000" spc="-5" dirty="0">
                <a:latin typeface="Segoe UI Semibold"/>
                <a:cs typeface="Segoe UI Semibold"/>
              </a:rPr>
              <a:t>to</a:t>
            </a:r>
            <a:r>
              <a:rPr sz="1000" dirty="0">
                <a:latin typeface="Segoe UI Semibold"/>
                <a:cs typeface="Segoe UI Semibold"/>
              </a:rPr>
              <a:t>m</a:t>
            </a:r>
            <a:r>
              <a:rPr sz="1000" spc="-10" dirty="0">
                <a:latin typeface="Segoe UI Semibold"/>
                <a:cs typeface="Segoe UI Semibold"/>
              </a:rPr>
              <a:t>e</a:t>
            </a:r>
            <a:r>
              <a:rPr sz="1000" spc="-5" dirty="0">
                <a:latin typeface="Segoe UI Semibold"/>
                <a:cs typeface="Segoe UI Semibold"/>
              </a:rPr>
              <a:t>r</a:t>
            </a:r>
            <a:r>
              <a:rPr sz="1000" spc="25" dirty="0">
                <a:latin typeface="Segoe UI Semibold"/>
                <a:cs typeface="Segoe UI Semibold"/>
              </a:rPr>
              <a:t> </a:t>
            </a:r>
            <a:r>
              <a:rPr sz="1000" spc="-5" dirty="0">
                <a:latin typeface="Segoe UI Semibold"/>
                <a:cs typeface="Segoe UI Semibold"/>
              </a:rPr>
              <a:t>2</a:t>
            </a:r>
            <a:endParaRPr sz="1000">
              <a:latin typeface="Segoe UI Semibold"/>
              <a:cs typeface="Segoe UI Semibold"/>
            </a:endParaRPr>
          </a:p>
          <a:p>
            <a:pPr marL="12700">
              <a:lnSpc>
                <a:spcPct val="100000"/>
              </a:lnSpc>
              <a:spcBef>
                <a:spcPts val="600"/>
              </a:spcBef>
            </a:pPr>
            <a:r>
              <a:rPr sz="1000" spc="-5" dirty="0">
                <a:latin typeface="Segoe UI Semibold"/>
                <a:cs typeface="Segoe UI Semibold"/>
              </a:rPr>
              <a:t>C</a:t>
            </a:r>
            <a:r>
              <a:rPr sz="1000" spc="-15" dirty="0">
                <a:latin typeface="Segoe UI Semibold"/>
                <a:cs typeface="Segoe UI Semibold"/>
              </a:rPr>
              <a:t>u</a:t>
            </a:r>
            <a:r>
              <a:rPr sz="1000" spc="-10" dirty="0">
                <a:latin typeface="Segoe UI Semibold"/>
                <a:cs typeface="Segoe UI Semibold"/>
              </a:rPr>
              <a:t>s</a:t>
            </a:r>
            <a:r>
              <a:rPr sz="1000" spc="-5" dirty="0">
                <a:latin typeface="Segoe UI Semibold"/>
                <a:cs typeface="Segoe UI Semibold"/>
              </a:rPr>
              <a:t>to</a:t>
            </a:r>
            <a:r>
              <a:rPr sz="1000" dirty="0">
                <a:latin typeface="Segoe UI Semibold"/>
                <a:cs typeface="Segoe UI Semibold"/>
              </a:rPr>
              <a:t>m</a:t>
            </a:r>
            <a:r>
              <a:rPr sz="1000" spc="-10" dirty="0">
                <a:latin typeface="Segoe UI Semibold"/>
                <a:cs typeface="Segoe UI Semibold"/>
              </a:rPr>
              <a:t>e</a:t>
            </a:r>
            <a:r>
              <a:rPr sz="1000" spc="-5" dirty="0">
                <a:latin typeface="Segoe UI Semibold"/>
                <a:cs typeface="Segoe UI Semibold"/>
              </a:rPr>
              <a:t>r</a:t>
            </a:r>
            <a:r>
              <a:rPr sz="1000" spc="25" dirty="0">
                <a:latin typeface="Segoe UI Semibold"/>
                <a:cs typeface="Segoe UI Semibold"/>
              </a:rPr>
              <a:t> </a:t>
            </a:r>
            <a:r>
              <a:rPr sz="1000" spc="-5" dirty="0">
                <a:latin typeface="Segoe UI Semibold"/>
                <a:cs typeface="Segoe UI Semibold"/>
              </a:rPr>
              <a:t>3</a:t>
            </a:r>
            <a:endParaRPr sz="1000">
              <a:latin typeface="Segoe UI Semibold"/>
              <a:cs typeface="Segoe UI Semibold"/>
            </a:endParaRPr>
          </a:p>
        </p:txBody>
      </p:sp>
      <p:grpSp>
        <p:nvGrpSpPr>
          <p:cNvPr id="7" name="object 7"/>
          <p:cNvGrpSpPr/>
          <p:nvPr/>
        </p:nvGrpSpPr>
        <p:grpSpPr>
          <a:xfrm>
            <a:off x="8225028" y="3287267"/>
            <a:ext cx="3263265" cy="2897505"/>
            <a:chOff x="8225028" y="3287267"/>
            <a:chExt cx="3263265" cy="2897505"/>
          </a:xfrm>
        </p:grpSpPr>
        <p:pic>
          <p:nvPicPr>
            <p:cNvPr id="8" name="object 8"/>
            <p:cNvPicPr/>
            <p:nvPr/>
          </p:nvPicPr>
          <p:blipFill>
            <a:blip r:embed="rId2" cstate="print"/>
            <a:stretch>
              <a:fillRect/>
            </a:stretch>
          </p:blipFill>
          <p:spPr>
            <a:xfrm>
              <a:off x="9378188" y="5756147"/>
              <a:ext cx="246252" cy="245567"/>
            </a:xfrm>
            <a:prstGeom prst="rect">
              <a:avLst/>
            </a:prstGeom>
          </p:spPr>
        </p:pic>
        <p:sp>
          <p:nvSpPr>
            <p:cNvPr id="9" name="object 9"/>
            <p:cNvSpPr/>
            <p:nvPr/>
          </p:nvSpPr>
          <p:spPr>
            <a:xfrm>
              <a:off x="9316974" y="5991809"/>
              <a:ext cx="364490" cy="182880"/>
            </a:xfrm>
            <a:custGeom>
              <a:avLst/>
              <a:gdLst/>
              <a:ahLst/>
              <a:cxnLst/>
              <a:rect l="l" t="t" r="r" b="b"/>
              <a:pathLst>
                <a:path w="364490" h="182879">
                  <a:moveTo>
                    <a:pt x="364235" y="182676"/>
                  </a:moveTo>
                  <a:lnTo>
                    <a:pt x="357739" y="134079"/>
                  </a:lnTo>
                  <a:lnTo>
                    <a:pt x="339400" y="90431"/>
                  </a:lnTo>
                  <a:lnTo>
                    <a:pt x="310943" y="53467"/>
                  </a:lnTo>
                  <a:lnTo>
                    <a:pt x="274094" y="24918"/>
                  </a:lnTo>
                  <a:lnTo>
                    <a:pt x="230577" y="6518"/>
                  </a:lnTo>
                  <a:lnTo>
                    <a:pt x="182118" y="0"/>
                  </a:lnTo>
                  <a:lnTo>
                    <a:pt x="133658" y="6518"/>
                  </a:lnTo>
                  <a:lnTo>
                    <a:pt x="90141" y="24918"/>
                  </a:lnTo>
                  <a:lnTo>
                    <a:pt x="53292" y="53467"/>
                  </a:lnTo>
                  <a:lnTo>
                    <a:pt x="24835" y="90431"/>
                  </a:lnTo>
                  <a:lnTo>
                    <a:pt x="6496" y="134079"/>
                  </a:lnTo>
                  <a:lnTo>
                    <a:pt x="0" y="182676"/>
                  </a:lnTo>
                </a:path>
              </a:pathLst>
            </a:custGeom>
            <a:ln w="19811">
              <a:solidFill>
                <a:srgbClr val="0078D6"/>
              </a:solidFill>
            </a:ln>
          </p:spPr>
          <p:txBody>
            <a:bodyPr wrap="square" lIns="0" tIns="0" rIns="0" bIns="0" rtlCol="0"/>
            <a:lstStyle/>
            <a:p>
              <a:endParaRPr/>
            </a:p>
          </p:txBody>
        </p:sp>
        <p:sp>
          <p:nvSpPr>
            <p:cNvPr id="10" name="object 10"/>
            <p:cNvSpPr/>
            <p:nvPr/>
          </p:nvSpPr>
          <p:spPr>
            <a:xfrm>
              <a:off x="8231124" y="3973067"/>
              <a:ext cx="1268730" cy="1791970"/>
            </a:xfrm>
            <a:custGeom>
              <a:avLst/>
              <a:gdLst/>
              <a:ahLst/>
              <a:cxnLst/>
              <a:rect l="l" t="t" r="r" b="b"/>
              <a:pathLst>
                <a:path w="1268729" h="1791970">
                  <a:moveTo>
                    <a:pt x="0" y="0"/>
                  </a:moveTo>
                  <a:lnTo>
                    <a:pt x="1264411" y="0"/>
                  </a:lnTo>
                  <a:lnTo>
                    <a:pt x="1264411" y="1791893"/>
                  </a:lnTo>
                  <a:lnTo>
                    <a:pt x="1268349" y="1791893"/>
                  </a:lnTo>
                </a:path>
              </a:pathLst>
            </a:custGeom>
            <a:ln w="12192">
              <a:solidFill>
                <a:srgbClr val="3B3B41"/>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0237978" y="5756147"/>
              <a:ext cx="247269" cy="245567"/>
            </a:xfrm>
            <a:prstGeom prst="rect">
              <a:avLst/>
            </a:prstGeom>
          </p:spPr>
        </p:pic>
        <p:sp>
          <p:nvSpPr>
            <p:cNvPr id="12" name="object 12"/>
            <p:cNvSpPr/>
            <p:nvPr/>
          </p:nvSpPr>
          <p:spPr>
            <a:xfrm>
              <a:off x="10176510" y="5991809"/>
              <a:ext cx="365760" cy="182880"/>
            </a:xfrm>
            <a:custGeom>
              <a:avLst/>
              <a:gdLst/>
              <a:ahLst/>
              <a:cxnLst/>
              <a:rect l="l" t="t" r="r" b="b"/>
              <a:pathLst>
                <a:path w="365759" h="182879">
                  <a:moveTo>
                    <a:pt x="365760" y="182676"/>
                  </a:moveTo>
                  <a:lnTo>
                    <a:pt x="359233" y="134079"/>
                  </a:lnTo>
                  <a:lnTo>
                    <a:pt x="340811" y="90431"/>
                  </a:lnTo>
                  <a:lnTo>
                    <a:pt x="312229" y="53467"/>
                  </a:lnTo>
                  <a:lnTo>
                    <a:pt x="275223" y="24918"/>
                  </a:lnTo>
                  <a:lnTo>
                    <a:pt x="231528" y="6518"/>
                  </a:lnTo>
                  <a:lnTo>
                    <a:pt x="182880" y="0"/>
                  </a:lnTo>
                  <a:lnTo>
                    <a:pt x="134231" y="6518"/>
                  </a:lnTo>
                  <a:lnTo>
                    <a:pt x="90536" y="24918"/>
                  </a:lnTo>
                  <a:lnTo>
                    <a:pt x="53530" y="53467"/>
                  </a:lnTo>
                  <a:lnTo>
                    <a:pt x="24948" y="90431"/>
                  </a:lnTo>
                  <a:lnTo>
                    <a:pt x="6526" y="134079"/>
                  </a:lnTo>
                  <a:lnTo>
                    <a:pt x="0" y="182676"/>
                  </a:lnTo>
                </a:path>
              </a:pathLst>
            </a:custGeom>
            <a:ln w="19811">
              <a:solidFill>
                <a:srgbClr val="DC3B00"/>
              </a:solidFill>
            </a:ln>
          </p:spPr>
          <p:txBody>
            <a:bodyPr wrap="square" lIns="0" tIns="0" rIns="0" bIns="0" rtlCol="0"/>
            <a:lstStyle/>
            <a:p>
              <a:endParaRPr/>
            </a:p>
          </p:txBody>
        </p:sp>
        <p:sp>
          <p:nvSpPr>
            <p:cNvPr id="13" name="object 13"/>
            <p:cNvSpPr/>
            <p:nvPr/>
          </p:nvSpPr>
          <p:spPr>
            <a:xfrm>
              <a:off x="8231124" y="3758183"/>
              <a:ext cx="2128520" cy="2006600"/>
            </a:xfrm>
            <a:custGeom>
              <a:avLst/>
              <a:gdLst/>
              <a:ahLst/>
              <a:cxnLst/>
              <a:rect l="l" t="t" r="r" b="b"/>
              <a:pathLst>
                <a:path w="2128520" h="2006600">
                  <a:moveTo>
                    <a:pt x="0" y="0"/>
                  </a:moveTo>
                  <a:lnTo>
                    <a:pt x="2128139" y="0"/>
                  </a:lnTo>
                  <a:lnTo>
                    <a:pt x="2128139" y="2006028"/>
                  </a:lnTo>
                  <a:lnTo>
                    <a:pt x="2128393" y="2006028"/>
                  </a:lnTo>
                </a:path>
              </a:pathLst>
            </a:custGeom>
            <a:ln w="12192">
              <a:solidFill>
                <a:srgbClr val="3B3B41"/>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11103610" y="5756147"/>
              <a:ext cx="247268" cy="245567"/>
            </a:xfrm>
            <a:prstGeom prst="rect">
              <a:avLst/>
            </a:prstGeom>
          </p:spPr>
        </p:pic>
        <p:sp>
          <p:nvSpPr>
            <p:cNvPr id="15" name="object 15"/>
            <p:cNvSpPr/>
            <p:nvPr/>
          </p:nvSpPr>
          <p:spPr>
            <a:xfrm>
              <a:off x="11042142" y="5991809"/>
              <a:ext cx="365760" cy="182880"/>
            </a:xfrm>
            <a:custGeom>
              <a:avLst/>
              <a:gdLst/>
              <a:ahLst/>
              <a:cxnLst/>
              <a:rect l="l" t="t" r="r" b="b"/>
              <a:pathLst>
                <a:path w="365759" h="182879">
                  <a:moveTo>
                    <a:pt x="365759" y="182676"/>
                  </a:moveTo>
                  <a:lnTo>
                    <a:pt x="359233" y="134079"/>
                  </a:lnTo>
                  <a:lnTo>
                    <a:pt x="340811" y="90431"/>
                  </a:lnTo>
                  <a:lnTo>
                    <a:pt x="312229" y="53467"/>
                  </a:lnTo>
                  <a:lnTo>
                    <a:pt x="275223" y="24918"/>
                  </a:lnTo>
                  <a:lnTo>
                    <a:pt x="231528" y="6518"/>
                  </a:lnTo>
                  <a:lnTo>
                    <a:pt x="182879" y="0"/>
                  </a:lnTo>
                  <a:lnTo>
                    <a:pt x="134231" y="6518"/>
                  </a:lnTo>
                  <a:lnTo>
                    <a:pt x="90536" y="24918"/>
                  </a:lnTo>
                  <a:lnTo>
                    <a:pt x="53530" y="53467"/>
                  </a:lnTo>
                  <a:lnTo>
                    <a:pt x="24948" y="90431"/>
                  </a:lnTo>
                  <a:lnTo>
                    <a:pt x="6526" y="134079"/>
                  </a:lnTo>
                  <a:lnTo>
                    <a:pt x="0" y="182676"/>
                  </a:lnTo>
                </a:path>
              </a:pathLst>
            </a:custGeom>
            <a:ln w="19812">
              <a:solidFill>
                <a:srgbClr val="0078D6"/>
              </a:solidFill>
            </a:ln>
          </p:spPr>
          <p:txBody>
            <a:bodyPr wrap="square" lIns="0" tIns="0" rIns="0" bIns="0" rtlCol="0"/>
            <a:lstStyle/>
            <a:p>
              <a:endParaRPr/>
            </a:p>
          </p:txBody>
        </p:sp>
        <p:sp>
          <p:nvSpPr>
            <p:cNvPr id="16" name="object 16"/>
            <p:cNvSpPr/>
            <p:nvPr/>
          </p:nvSpPr>
          <p:spPr>
            <a:xfrm>
              <a:off x="8231124" y="3537203"/>
              <a:ext cx="2994660" cy="2227580"/>
            </a:xfrm>
            <a:custGeom>
              <a:avLst/>
              <a:gdLst/>
              <a:ahLst/>
              <a:cxnLst/>
              <a:rect l="l" t="t" r="r" b="b"/>
              <a:pathLst>
                <a:path w="2994659" h="2227579">
                  <a:moveTo>
                    <a:pt x="0" y="0"/>
                  </a:moveTo>
                  <a:lnTo>
                    <a:pt x="2990215" y="0"/>
                  </a:lnTo>
                  <a:lnTo>
                    <a:pt x="2990215" y="2227364"/>
                  </a:lnTo>
                  <a:lnTo>
                    <a:pt x="2994152" y="2227364"/>
                  </a:lnTo>
                </a:path>
              </a:pathLst>
            </a:custGeom>
            <a:ln w="12192">
              <a:solidFill>
                <a:srgbClr val="3B3B41"/>
              </a:solidFill>
            </a:ln>
          </p:spPr>
          <p:txBody>
            <a:bodyPr wrap="square" lIns="0" tIns="0" rIns="0" bIns="0" rtlCol="0"/>
            <a:lstStyle/>
            <a:p>
              <a:endParaRPr/>
            </a:p>
          </p:txBody>
        </p:sp>
        <p:sp>
          <p:nvSpPr>
            <p:cNvPr id="17" name="object 17"/>
            <p:cNvSpPr/>
            <p:nvPr/>
          </p:nvSpPr>
          <p:spPr>
            <a:xfrm>
              <a:off x="8616696" y="3293363"/>
              <a:ext cx="876300" cy="876300"/>
            </a:xfrm>
            <a:custGeom>
              <a:avLst/>
              <a:gdLst/>
              <a:ahLst/>
              <a:cxnLst/>
              <a:rect l="l" t="t" r="r" b="b"/>
              <a:pathLst>
                <a:path w="876300" h="876300">
                  <a:moveTo>
                    <a:pt x="438150" y="0"/>
                  </a:moveTo>
                  <a:lnTo>
                    <a:pt x="0" y="514096"/>
                  </a:lnTo>
                  <a:lnTo>
                    <a:pt x="438150" y="876300"/>
                  </a:lnTo>
                  <a:lnTo>
                    <a:pt x="876300" y="514096"/>
                  </a:lnTo>
                  <a:lnTo>
                    <a:pt x="438150" y="0"/>
                  </a:lnTo>
                  <a:close/>
                </a:path>
              </a:pathLst>
            </a:custGeom>
            <a:solidFill>
              <a:srgbClr val="FFFFFF"/>
            </a:solidFill>
          </p:spPr>
          <p:txBody>
            <a:bodyPr wrap="square" lIns="0" tIns="0" rIns="0" bIns="0" rtlCol="0"/>
            <a:lstStyle/>
            <a:p>
              <a:endParaRPr/>
            </a:p>
          </p:txBody>
        </p:sp>
        <p:sp>
          <p:nvSpPr>
            <p:cNvPr id="18" name="object 18"/>
            <p:cNvSpPr/>
            <p:nvPr/>
          </p:nvSpPr>
          <p:spPr>
            <a:xfrm>
              <a:off x="8616696" y="3293363"/>
              <a:ext cx="876300" cy="876300"/>
            </a:xfrm>
            <a:custGeom>
              <a:avLst/>
              <a:gdLst/>
              <a:ahLst/>
              <a:cxnLst/>
              <a:rect l="l" t="t" r="r" b="b"/>
              <a:pathLst>
                <a:path w="876300" h="876300">
                  <a:moveTo>
                    <a:pt x="438150" y="0"/>
                  </a:moveTo>
                  <a:lnTo>
                    <a:pt x="876300" y="514096"/>
                  </a:lnTo>
                  <a:lnTo>
                    <a:pt x="438150" y="876300"/>
                  </a:lnTo>
                  <a:lnTo>
                    <a:pt x="0" y="514096"/>
                  </a:lnTo>
                  <a:lnTo>
                    <a:pt x="438150" y="0"/>
                  </a:lnTo>
                  <a:close/>
                </a:path>
              </a:pathLst>
            </a:custGeom>
            <a:ln w="12192">
              <a:solidFill>
                <a:srgbClr val="0078D6"/>
              </a:solidFill>
            </a:ln>
          </p:spPr>
          <p:txBody>
            <a:bodyPr wrap="square" lIns="0" tIns="0" rIns="0" bIns="0" rtlCol="0"/>
            <a:lstStyle/>
            <a:p>
              <a:endParaRPr/>
            </a:p>
          </p:txBody>
        </p:sp>
        <p:sp>
          <p:nvSpPr>
            <p:cNvPr id="19" name="object 19"/>
            <p:cNvSpPr/>
            <p:nvPr/>
          </p:nvSpPr>
          <p:spPr>
            <a:xfrm>
              <a:off x="8767826" y="3441191"/>
              <a:ext cx="579755" cy="578485"/>
            </a:xfrm>
            <a:custGeom>
              <a:avLst/>
              <a:gdLst/>
              <a:ahLst/>
              <a:cxnLst/>
              <a:rect l="l" t="t" r="r" b="b"/>
              <a:pathLst>
                <a:path w="579754" h="578485">
                  <a:moveTo>
                    <a:pt x="579412" y="366420"/>
                  </a:moveTo>
                  <a:lnTo>
                    <a:pt x="579374" y="365887"/>
                  </a:lnTo>
                  <a:lnTo>
                    <a:pt x="578929" y="359854"/>
                  </a:lnTo>
                  <a:lnTo>
                    <a:pt x="578866" y="355981"/>
                  </a:lnTo>
                  <a:lnTo>
                    <a:pt x="578815" y="353237"/>
                  </a:lnTo>
                  <a:lnTo>
                    <a:pt x="578370" y="352234"/>
                  </a:lnTo>
                  <a:lnTo>
                    <a:pt x="578345" y="351828"/>
                  </a:lnTo>
                  <a:lnTo>
                    <a:pt x="577329" y="349846"/>
                  </a:lnTo>
                  <a:lnTo>
                    <a:pt x="572770" y="339344"/>
                  </a:lnTo>
                  <a:lnTo>
                    <a:pt x="561886" y="328904"/>
                  </a:lnTo>
                  <a:lnTo>
                    <a:pt x="548284" y="323646"/>
                  </a:lnTo>
                  <a:lnTo>
                    <a:pt x="533692" y="323900"/>
                  </a:lnTo>
                  <a:lnTo>
                    <a:pt x="523265" y="328447"/>
                  </a:lnTo>
                  <a:lnTo>
                    <a:pt x="513461" y="316026"/>
                  </a:lnTo>
                  <a:lnTo>
                    <a:pt x="513461" y="336588"/>
                  </a:lnTo>
                  <a:lnTo>
                    <a:pt x="509346" y="340906"/>
                  </a:lnTo>
                  <a:lnTo>
                    <a:pt x="508393" y="343357"/>
                  </a:lnTo>
                  <a:lnTo>
                    <a:pt x="508228" y="343560"/>
                  </a:lnTo>
                  <a:lnTo>
                    <a:pt x="507758" y="345033"/>
                  </a:lnTo>
                  <a:lnTo>
                    <a:pt x="504088" y="354545"/>
                  </a:lnTo>
                  <a:lnTo>
                    <a:pt x="504113" y="356387"/>
                  </a:lnTo>
                  <a:lnTo>
                    <a:pt x="503758" y="357492"/>
                  </a:lnTo>
                  <a:lnTo>
                    <a:pt x="504215" y="363905"/>
                  </a:lnTo>
                  <a:lnTo>
                    <a:pt x="504304" y="369150"/>
                  </a:lnTo>
                  <a:lnTo>
                    <a:pt x="504672" y="370014"/>
                  </a:lnTo>
                  <a:lnTo>
                    <a:pt x="504825" y="372084"/>
                  </a:lnTo>
                  <a:lnTo>
                    <a:pt x="507453" y="377278"/>
                  </a:lnTo>
                  <a:lnTo>
                    <a:pt x="316915" y="510197"/>
                  </a:lnTo>
                  <a:lnTo>
                    <a:pt x="314960" y="508127"/>
                  </a:lnTo>
                  <a:lnTo>
                    <a:pt x="301066" y="502107"/>
                  </a:lnTo>
                  <a:lnTo>
                    <a:pt x="293154" y="501992"/>
                  </a:lnTo>
                  <a:lnTo>
                    <a:pt x="292900" y="501891"/>
                  </a:lnTo>
                  <a:lnTo>
                    <a:pt x="292608" y="501904"/>
                  </a:lnTo>
                  <a:lnTo>
                    <a:pt x="292608" y="76200"/>
                  </a:lnTo>
                  <a:lnTo>
                    <a:pt x="292608" y="75577"/>
                  </a:lnTo>
                  <a:lnTo>
                    <a:pt x="297637" y="75946"/>
                  </a:lnTo>
                  <a:lnTo>
                    <a:pt x="305904" y="73304"/>
                  </a:lnTo>
                  <a:lnTo>
                    <a:pt x="513461" y="336588"/>
                  </a:lnTo>
                  <a:lnTo>
                    <a:pt x="513461" y="316026"/>
                  </a:lnTo>
                  <a:lnTo>
                    <a:pt x="316992" y="66890"/>
                  </a:lnTo>
                  <a:lnTo>
                    <a:pt x="323088" y="61722"/>
                  </a:lnTo>
                  <a:lnTo>
                    <a:pt x="329933" y="48234"/>
                  </a:lnTo>
                  <a:lnTo>
                    <a:pt x="330962" y="34163"/>
                  </a:lnTo>
                  <a:lnTo>
                    <a:pt x="331000" y="33642"/>
                  </a:lnTo>
                  <a:lnTo>
                    <a:pt x="326529" y="19710"/>
                  </a:lnTo>
                  <a:lnTo>
                    <a:pt x="316738" y="8128"/>
                  </a:lnTo>
                  <a:lnTo>
                    <a:pt x="303237" y="1333"/>
                  </a:lnTo>
                  <a:lnTo>
                    <a:pt x="291325" y="457"/>
                  </a:lnTo>
                  <a:lnTo>
                    <a:pt x="290715" y="254"/>
                  </a:lnTo>
                  <a:lnTo>
                    <a:pt x="289699" y="342"/>
                  </a:lnTo>
                  <a:lnTo>
                    <a:pt x="288671" y="254"/>
                  </a:lnTo>
                  <a:lnTo>
                    <a:pt x="288201" y="406"/>
                  </a:lnTo>
                  <a:lnTo>
                    <a:pt x="286258" y="0"/>
                  </a:lnTo>
                  <a:lnTo>
                    <a:pt x="281686" y="927"/>
                  </a:lnTo>
                  <a:lnTo>
                    <a:pt x="279908" y="1066"/>
                  </a:lnTo>
                  <a:lnTo>
                    <a:pt x="279908" y="75349"/>
                  </a:lnTo>
                  <a:lnTo>
                    <a:pt x="279908" y="502094"/>
                  </a:lnTo>
                  <a:lnTo>
                    <a:pt x="278295" y="502107"/>
                  </a:lnTo>
                  <a:lnTo>
                    <a:pt x="271640" y="505002"/>
                  </a:lnTo>
                  <a:lnTo>
                    <a:pt x="271399" y="505040"/>
                  </a:lnTo>
                  <a:lnTo>
                    <a:pt x="271157" y="505206"/>
                  </a:lnTo>
                  <a:lnTo>
                    <a:pt x="264414" y="508127"/>
                  </a:lnTo>
                  <a:lnTo>
                    <a:pt x="262445" y="510197"/>
                  </a:lnTo>
                  <a:lnTo>
                    <a:pt x="71996" y="377278"/>
                  </a:lnTo>
                  <a:lnTo>
                    <a:pt x="74612" y="372084"/>
                  </a:lnTo>
                  <a:lnTo>
                    <a:pt x="74764" y="370001"/>
                  </a:lnTo>
                  <a:lnTo>
                    <a:pt x="75133" y="369150"/>
                  </a:lnTo>
                  <a:lnTo>
                    <a:pt x="75222" y="363778"/>
                  </a:lnTo>
                  <a:lnTo>
                    <a:pt x="75692" y="357492"/>
                  </a:lnTo>
                  <a:lnTo>
                    <a:pt x="75349" y="356438"/>
                  </a:lnTo>
                  <a:lnTo>
                    <a:pt x="75361" y="355981"/>
                  </a:lnTo>
                  <a:lnTo>
                    <a:pt x="75387" y="354545"/>
                  </a:lnTo>
                  <a:lnTo>
                    <a:pt x="71691" y="344982"/>
                  </a:lnTo>
                  <a:lnTo>
                    <a:pt x="71247" y="343560"/>
                  </a:lnTo>
                  <a:lnTo>
                    <a:pt x="71069" y="343357"/>
                  </a:lnTo>
                  <a:lnTo>
                    <a:pt x="70129" y="340906"/>
                  </a:lnTo>
                  <a:lnTo>
                    <a:pt x="65951" y="336524"/>
                  </a:lnTo>
                  <a:lnTo>
                    <a:pt x="273304" y="73609"/>
                  </a:lnTo>
                  <a:lnTo>
                    <a:pt x="276364" y="74218"/>
                  </a:lnTo>
                  <a:lnTo>
                    <a:pt x="279908" y="75349"/>
                  </a:lnTo>
                  <a:lnTo>
                    <a:pt x="279908" y="1066"/>
                  </a:lnTo>
                  <a:lnTo>
                    <a:pt x="276123" y="1333"/>
                  </a:lnTo>
                  <a:lnTo>
                    <a:pt x="273761" y="2527"/>
                  </a:lnTo>
                  <a:lnTo>
                    <a:pt x="271399" y="2997"/>
                  </a:lnTo>
                  <a:lnTo>
                    <a:pt x="267182" y="5842"/>
                  </a:lnTo>
                  <a:lnTo>
                    <a:pt x="262636" y="8128"/>
                  </a:lnTo>
                  <a:lnTo>
                    <a:pt x="261112" y="9931"/>
                  </a:lnTo>
                  <a:lnTo>
                    <a:pt x="259295" y="11150"/>
                  </a:lnTo>
                  <a:lnTo>
                    <a:pt x="256184" y="15773"/>
                  </a:lnTo>
                  <a:lnTo>
                    <a:pt x="252857" y="19710"/>
                  </a:lnTo>
                  <a:lnTo>
                    <a:pt x="252247" y="21615"/>
                  </a:lnTo>
                  <a:lnTo>
                    <a:pt x="251142" y="23253"/>
                  </a:lnTo>
                  <a:lnTo>
                    <a:pt x="250151" y="28143"/>
                  </a:lnTo>
                  <a:lnTo>
                    <a:pt x="248399" y="33642"/>
                  </a:lnTo>
                  <a:lnTo>
                    <a:pt x="248564" y="36017"/>
                  </a:lnTo>
                  <a:lnTo>
                    <a:pt x="248158" y="38100"/>
                  </a:lnTo>
                  <a:lnTo>
                    <a:pt x="249072" y="42672"/>
                  </a:lnTo>
                  <a:lnTo>
                    <a:pt x="249491" y="48234"/>
                  </a:lnTo>
                  <a:lnTo>
                    <a:pt x="250647" y="50558"/>
                  </a:lnTo>
                  <a:lnTo>
                    <a:pt x="251142" y="52959"/>
                  </a:lnTo>
                  <a:lnTo>
                    <a:pt x="254025" y="57251"/>
                  </a:lnTo>
                  <a:lnTo>
                    <a:pt x="256286" y="61722"/>
                  </a:lnTo>
                  <a:lnTo>
                    <a:pt x="258038" y="63220"/>
                  </a:lnTo>
                  <a:lnTo>
                    <a:pt x="259295" y="65062"/>
                  </a:lnTo>
                  <a:lnTo>
                    <a:pt x="262229" y="67056"/>
                  </a:lnTo>
                  <a:lnTo>
                    <a:pt x="56197" y="328434"/>
                  </a:lnTo>
                  <a:lnTo>
                    <a:pt x="45796" y="323900"/>
                  </a:lnTo>
                  <a:lnTo>
                    <a:pt x="31191" y="323646"/>
                  </a:lnTo>
                  <a:lnTo>
                    <a:pt x="17551" y="328904"/>
                  </a:lnTo>
                  <a:lnTo>
                    <a:pt x="6604" y="339344"/>
                  </a:lnTo>
                  <a:lnTo>
                    <a:pt x="1676" y="350621"/>
                  </a:lnTo>
                  <a:lnTo>
                    <a:pt x="1079" y="351828"/>
                  </a:lnTo>
                  <a:lnTo>
                    <a:pt x="1054" y="352056"/>
                  </a:lnTo>
                  <a:lnTo>
                    <a:pt x="546" y="353237"/>
                  </a:lnTo>
                  <a:lnTo>
                    <a:pt x="406" y="360832"/>
                  </a:lnTo>
                  <a:lnTo>
                    <a:pt x="0" y="366420"/>
                  </a:lnTo>
                  <a:lnTo>
                    <a:pt x="292" y="367372"/>
                  </a:lnTo>
                  <a:lnTo>
                    <a:pt x="292" y="367842"/>
                  </a:lnTo>
                  <a:lnTo>
                    <a:pt x="1219" y="370281"/>
                  </a:lnTo>
                  <a:lnTo>
                    <a:pt x="4445" y="380352"/>
                  </a:lnTo>
                  <a:lnTo>
                    <a:pt x="14224" y="391922"/>
                  </a:lnTo>
                  <a:lnTo>
                    <a:pt x="27711" y="398716"/>
                  </a:lnTo>
                  <a:lnTo>
                    <a:pt x="42303" y="399796"/>
                  </a:lnTo>
                  <a:lnTo>
                    <a:pt x="56235" y="395351"/>
                  </a:lnTo>
                  <a:lnTo>
                    <a:pt x="65011" y="387934"/>
                  </a:lnTo>
                  <a:lnTo>
                    <a:pt x="253746" y="519620"/>
                  </a:lnTo>
                  <a:lnTo>
                    <a:pt x="252082" y="523938"/>
                  </a:lnTo>
                  <a:lnTo>
                    <a:pt x="251142" y="525348"/>
                  </a:lnTo>
                  <a:lnTo>
                    <a:pt x="250685" y="527570"/>
                  </a:lnTo>
                  <a:lnTo>
                    <a:pt x="248704" y="532726"/>
                  </a:lnTo>
                  <a:lnTo>
                    <a:pt x="248767" y="537057"/>
                  </a:lnTo>
                  <a:lnTo>
                    <a:pt x="248158" y="540131"/>
                  </a:lnTo>
                  <a:lnTo>
                    <a:pt x="248894" y="543814"/>
                  </a:lnTo>
                  <a:lnTo>
                    <a:pt x="248958" y="547331"/>
                  </a:lnTo>
                  <a:lnTo>
                    <a:pt x="250151" y="550087"/>
                  </a:lnTo>
                  <a:lnTo>
                    <a:pt x="251142" y="554990"/>
                  </a:lnTo>
                  <a:lnTo>
                    <a:pt x="254419" y="559879"/>
                  </a:lnTo>
                  <a:lnTo>
                    <a:pt x="255016" y="561213"/>
                  </a:lnTo>
                  <a:lnTo>
                    <a:pt x="255905" y="562076"/>
                  </a:lnTo>
                  <a:lnTo>
                    <a:pt x="259295" y="567093"/>
                  </a:lnTo>
                  <a:lnTo>
                    <a:pt x="265671" y="571398"/>
                  </a:lnTo>
                  <a:lnTo>
                    <a:pt x="265963" y="571665"/>
                  </a:lnTo>
                  <a:lnTo>
                    <a:pt x="266230" y="571779"/>
                  </a:lnTo>
                  <a:lnTo>
                    <a:pt x="271399" y="575246"/>
                  </a:lnTo>
                  <a:lnTo>
                    <a:pt x="279438" y="576872"/>
                  </a:lnTo>
                  <a:lnTo>
                    <a:pt x="279603" y="576922"/>
                  </a:lnTo>
                  <a:lnTo>
                    <a:pt x="279730" y="576922"/>
                  </a:lnTo>
                  <a:lnTo>
                    <a:pt x="286258" y="578231"/>
                  </a:lnTo>
                  <a:lnTo>
                    <a:pt x="293357" y="576821"/>
                  </a:lnTo>
                  <a:lnTo>
                    <a:pt x="299872" y="576922"/>
                  </a:lnTo>
                  <a:lnTo>
                    <a:pt x="330403" y="547331"/>
                  </a:lnTo>
                  <a:lnTo>
                    <a:pt x="330657" y="532726"/>
                  </a:lnTo>
                  <a:lnTo>
                    <a:pt x="325615" y="519684"/>
                  </a:lnTo>
                  <a:lnTo>
                    <a:pt x="514400" y="387896"/>
                  </a:lnTo>
                  <a:lnTo>
                    <a:pt x="523176" y="395351"/>
                  </a:lnTo>
                  <a:lnTo>
                    <a:pt x="537083" y="399796"/>
                  </a:lnTo>
                  <a:lnTo>
                    <a:pt x="551649" y="398716"/>
                  </a:lnTo>
                  <a:lnTo>
                    <a:pt x="565150" y="391922"/>
                  </a:lnTo>
                  <a:lnTo>
                    <a:pt x="574941" y="380352"/>
                  </a:lnTo>
                  <a:lnTo>
                    <a:pt x="578383" y="369608"/>
                  </a:lnTo>
                  <a:lnTo>
                    <a:pt x="579069" y="367842"/>
                  </a:lnTo>
                  <a:lnTo>
                    <a:pt x="579056" y="367512"/>
                  </a:lnTo>
                  <a:lnTo>
                    <a:pt x="579412" y="366420"/>
                  </a:lnTo>
                  <a:close/>
                </a:path>
              </a:pathLst>
            </a:custGeom>
            <a:solidFill>
              <a:srgbClr val="0078D6"/>
            </a:solidFill>
          </p:spPr>
          <p:txBody>
            <a:bodyPr wrap="square" lIns="0" tIns="0" rIns="0" bIns="0" rtlCol="0"/>
            <a:lstStyle/>
            <a:p>
              <a:endParaRPr/>
            </a:p>
          </p:txBody>
        </p:sp>
        <p:sp>
          <p:nvSpPr>
            <p:cNvPr id="20" name="object 20"/>
            <p:cNvSpPr/>
            <p:nvPr/>
          </p:nvSpPr>
          <p:spPr>
            <a:xfrm>
              <a:off x="9324594" y="4703825"/>
              <a:ext cx="342900" cy="342900"/>
            </a:xfrm>
            <a:custGeom>
              <a:avLst/>
              <a:gdLst/>
              <a:ahLst/>
              <a:cxnLst/>
              <a:rect l="l" t="t" r="r" b="b"/>
              <a:pathLst>
                <a:path w="342900" h="342900">
                  <a:moveTo>
                    <a:pt x="171450" y="0"/>
                  </a:moveTo>
                  <a:lnTo>
                    <a:pt x="125853" y="6120"/>
                  </a:lnTo>
                  <a:lnTo>
                    <a:pt x="84892" y="23396"/>
                  </a:lnTo>
                  <a:lnTo>
                    <a:pt x="50196" y="50196"/>
                  </a:lnTo>
                  <a:lnTo>
                    <a:pt x="23396" y="84892"/>
                  </a:lnTo>
                  <a:lnTo>
                    <a:pt x="6120" y="125853"/>
                  </a:lnTo>
                  <a:lnTo>
                    <a:pt x="0" y="171450"/>
                  </a:lnTo>
                  <a:lnTo>
                    <a:pt x="6120" y="217046"/>
                  </a:lnTo>
                  <a:lnTo>
                    <a:pt x="23396" y="258007"/>
                  </a:lnTo>
                  <a:lnTo>
                    <a:pt x="50196" y="292703"/>
                  </a:lnTo>
                  <a:lnTo>
                    <a:pt x="84892" y="319503"/>
                  </a:lnTo>
                  <a:lnTo>
                    <a:pt x="125853" y="336779"/>
                  </a:lnTo>
                  <a:lnTo>
                    <a:pt x="171450" y="342900"/>
                  </a:lnTo>
                  <a:lnTo>
                    <a:pt x="217046" y="336779"/>
                  </a:lnTo>
                  <a:lnTo>
                    <a:pt x="258007" y="319503"/>
                  </a:lnTo>
                  <a:lnTo>
                    <a:pt x="292703" y="292703"/>
                  </a:lnTo>
                  <a:lnTo>
                    <a:pt x="319503" y="258007"/>
                  </a:lnTo>
                  <a:lnTo>
                    <a:pt x="336779" y="217046"/>
                  </a:lnTo>
                  <a:lnTo>
                    <a:pt x="342900" y="171450"/>
                  </a:lnTo>
                  <a:lnTo>
                    <a:pt x="336779" y="125853"/>
                  </a:lnTo>
                  <a:lnTo>
                    <a:pt x="319503" y="84892"/>
                  </a:lnTo>
                  <a:lnTo>
                    <a:pt x="292703" y="50196"/>
                  </a:lnTo>
                  <a:lnTo>
                    <a:pt x="258007" y="23396"/>
                  </a:lnTo>
                  <a:lnTo>
                    <a:pt x="217046" y="6120"/>
                  </a:lnTo>
                  <a:lnTo>
                    <a:pt x="171450" y="0"/>
                  </a:lnTo>
                  <a:close/>
                </a:path>
              </a:pathLst>
            </a:custGeom>
            <a:solidFill>
              <a:srgbClr val="FFFFFF"/>
            </a:solidFill>
          </p:spPr>
          <p:txBody>
            <a:bodyPr wrap="square" lIns="0" tIns="0" rIns="0" bIns="0" rtlCol="0"/>
            <a:lstStyle/>
            <a:p>
              <a:endParaRPr/>
            </a:p>
          </p:txBody>
        </p:sp>
        <p:sp>
          <p:nvSpPr>
            <p:cNvPr id="21" name="object 21"/>
            <p:cNvSpPr/>
            <p:nvPr/>
          </p:nvSpPr>
          <p:spPr>
            <a:xfrm>
              <a:off x="9324594" y="4703825"/>
              <a:ext cx="342900" cy="342900"/>
            </a:xfrm>
            <a:custGeom>
              <a:avLst/>
              <a:gdLst/>
              <a:ahLst/>
              <a:cxnLst/>
              <a:rect l="l" t="t" r="r" b="b"/>
              <a:pathLst>
                <a:path w="342900" h="342900">
                  <a:moveTo>
                    <a:pt x="0" y="171450"/>
                  </a:moveTo>
                  <a:lnTo>
                    <a:pt x="6120" y="125853"/>
                  </a:lnTo>
                  <a:lnTo>
                    <a:pt x="23396" y="84892"/>
                  </a:lnTo>
                  <a:lnTo>
                    <a:pt x="50196" y="50196"/>
                  </a:lnTo>
                  <a:lnTo>
                    <a:pt x="84892" y="23396"/>
                  </a:lnTo>
                  <a:lnTo>
                    <a:pt x="125853" y="6120"/>
                  </a:lnTo>
                  <a:lnTo>
                    <a:pt x="171450" y="0"/>
                  </a:lnTo>
                  <a:lnTo>
                    <a:pt x="217046" y="6120"/>
                  </a:lnTo>
                  <a:lnTo>
                    <a:pt x="258007" y="23396"/>
                  </a:lnTo>
                  <a:lnTo>
                    <a:pt x="292703" y="50196"/>
                  </a:lnTo>
                  <a:lnTo>
                    <a:pt x="319503" y="84892"/>
                  </a:lnTo>
                  <a:lnTo>
                    <a:pt x="336779" y="125853"/>
                  </a:lnTo>
                  <a:lnTo>
                    <a:pt x="342900" y="171450"/>
                  </a:lnTo>
                  <a:lnTo>
                    <a:pt x="336779" y="217046"/>
                  </a:lnTo>
                  <a:lnTo>
                    <a:pt x="319503" y="258007"/>
                  </a:lnTo>
                  <a:lnTo>
                    <a:pt x="292703" y="292703"/>
                  </a:lnTo>
                  <a:lnTo>
                    <a:pt x="258007" y="319503"/>
                  </a:lnTo>
                  <a:lnTo>
                    <a:pt x="217046" y="336779"/>
                  </a:lnTo>
                  <a:lnTo>
                    <a:pt x="171450" y="342900"/>
                  </a:lnTo>
                  <a:lnTo>
                    <a:pt x="125853" y="336779"/>
                  </a:lnTo>
                  <a:lnTo>
                    <a:pt x="84892" y="319503"/>
                  </a:lnTo>
                  <a:lnTo>
                    <a:pt x="50196" y="292703"/>
                  </a:lnTo>
                  <a:lnTo>
                    <a:pt x="23396" y="258007"/>
                  </a:lnTo>
                  <a:lnTo>
                    <a:pt x="6120" y="217046"/>
                  </a:lnTo>
                  <a:lnTo>
                    <a:pt x="0" y="171450"/>
                  </a:lnTo>
                  <a:close/>
                </a:path>
              </a:pathLst>
            </a:custGeom>
            <a:ln w="19812">
              <a:solidFill>
                <a:srgbClr val="0078D6"/>
              </a:solidFill>
            </a:ln>
          </p:spPr>
          <p:txBody>
            <a:bodyPr wrap="square" lIns="0" tIns="0" rIns="0" bIns="0" rtlCol="0"/>
            <a:lstStyle/>
            <a:p>
              <a:endParaRPr/>
            </a:p>
          </p:txBody>
        </p:sp>
        <p:sp>
          <p:nvSpPr>
            <p:cNvPr id="22" name="object 22"/>
            <p:cNvSpPr/>
            <p:nvPr/>
          </p:nvSpPr>
          <p:spPr>
            <a:xfrm>
              <a:off x="9394698" y="4812029"/>
              <a:ext cx="203200" cy="128270"/>
            </a:xfrm>
            <a:custGeom>
              <a:avLst/>
              <a:gdLst/>
              <a:ahLst/>
              <a:cxnLst/>
              <a:rect l="l" t="t" r="r" b="b"/>
              <a:pathLst>
                <a:path w="203200" h="128270">
                  <a:moveTo>
                    <a:pt x="202692" y="0"/>
                  </a:moveTo>
                  <a:lnTo>
                    <a:pt x="0" y="54864"/>
                  </a:lnTo>
                  <a:lnTo>
                    <a:pt x="73659" y="128016"/>
                  </a:lnTo>
                  <a:lnTo>
                    <a:pt x="202692" y="0"/>
                  </a:lnTo>
                  <a:close/>
                </a:path>
              </a:pathLst>
            </a:custGeom>
            <a:solidFill>
              <a:srgbClr val="FFFFFF"/>
            </a:solidFill>
          </p:spPr>
          <p:txBody>
            <a:bodyPr wrap="square" lIns="0" tIns="0" rIns="0" bIns="0" rtlCol="0"/>
            <a:lstStyle/>
            <a:p>
              <a:endParaRPr/>
            </a:p>
          </p:txBody>
        </p:sp>
        <p:sp>
          <p:nvSpPr>
            <p:cNvPr id="23" name="object 23"/>
            <p:cNvSpPr/>
            <p:nvPr/>
          </p:nvSpPr>
          <p:spPr>
            <a:xfrm>
              <a:off x="9394698" y="4812029"/>
              <a:ext cx="203200" cy="128270"/>
            </a:xfrm>
            <a:custGeom>
              <a:avLst/>
              <a:gdLst/>
              <a:ahLst/>
              <a:cxnLst/>
              <a:rect l="l" t="t" r="r" b="b"/>
              <a:pathLst>
                <a:path w="203200" h="128270">
                  <a:moveTo>
                    <a:pt x="0" y="54864"/>
                  </a:moveTo>
                  <a:lnTo>
                    <a:pt x="73659" y="128016"/>
                  </a:lnTo>
                  <a:lnTo>
                    <a:pt x="202692" y="0"/>
                  </a:lnTo>
                </a:path>
              </a:pathLst>
            </a:custGeom>
            <a:ln w="19812">
              <a:solidFill>
                <a:srgbClr val="0078D6"/>
              </a:solidFill>
            </a:ln>
          </p:spPr>
          <p:txBody>
            <a:bodyPr wrap="square" lIns="0" tIns="0" rIns="0" bIns="0" rtlCol="0"/>
            <a:lstStyle/>
            <a:p>
              <a:endParaRPr/>
            </a:p>
          </p:txBody>
        </p:sp>
        <p:sp>
          <p:nvSpPr>
            <p:cNvPr id="24" name="object 24"/>
            <p:cNvSpPr/>
            <p:nvPr/>
          </p:nvSpPr>
          <p:spPr>
            <a:xfrm>
              <a:off x="11049762" y="4703825"/>
              <a:ext cx="342900" cy="342900"/>
            </a:xfrm>
            <a:custGeom>
              <a:avLst/>
              <a:gdLst/>
              <a:ahLst/>
              <a:cxnLst/>
              <a:rect l="l" t="t" r="r" b="b"/>
              <a:pathLst>
                <a:path w="342900" h="342900">
                  <a:moveTo>
                    <a:pt x="171450" y="0"/>
                  </a:moveTo>
                  <a:lnTo>
                    <a:pt x="125853" y="6120"/>
                  </a:lnTo>
                  <a:lnTo>
                    <a:pt x="84892" y="23396"/>
                  </a:lnTo>
                  <a:lnTo>
                    <a:pt x="50196" y="50196"/>
                  </a:lnTo>
                  <a:lnTo>
                    <a:pt x="23396" y="84892"/>
                  </a:lnTo>
                  <a:lnTo>
                    <a:pt x="6120" y="125853"/>
                  </a:lnTo>
                  <a:lnTo>
                    <a:pt x="0" y="171450"/>
                  </a:lnTo>
                  <a:lnTo>
                    <a:pt x="6120" y="217046"/>
                  </a:lnTo>
                  <a:lnTo>
                    <a:pt x="23396" y="258007"/>
                  </a:lnTo>
                  <a:lnTo>
                    <a:pt x="50196" y="292703"/>
                  </a:lnTo>
                  <a:lnTo>
                    <a:pt x="84892" y="319503"/>
                  </a:lnTo>
                  <a:lnTo>
                    <a:pt x="125853" y="336779"/>
                  </a:lnTo>
                  <a:lnTo>
                    <a:pt x="171450" y="342900"/>
                  </a:lnTo>
                  <a:lnTo>
                    <a:pt x="217046" y="336779"/>
                  </a:lnTo>
                  <a:lnTo>
                    <a:pt x="258007" y="319503"/>
                  </a:lnTo>
                  <a:lnTo>
                    <a:pt x="292703" y="292703"/>
                  </a:lnTo>
                  <a:lnTo>
                    <a:pt x="319503" y="258007"/>
                  </a:lnTo>
                  <a:lnTo>
                    <a:pt x="336779" y="217046"/>
                  </a:lnTo>
                  <a:lnTo>
                    <a:pt x="342900" y="171450"/>
                  </a:lnTo>
                  <a:lnTo>
                    <a:pt x="336779" y="125853"/>
                  </a:lnTo>
                  <a:lnTo>
                    <a:pt x="319503" y="84892"/>
                  </a:lnTo>
                  <a:lnTo>
                    <a:pt x="292703" y="50196"/>
                  </a:lnTo>
                  <a:lnTo>
                    <a:pt x="258007" y="23396"/>
                  </a:lnTo>
                  <a:lnTo>
                    <a:pt x="217046" y="6120"/>
                  </a:lnTo>
                  <a:lnTo>
                    <a:pt x="171450" y="0"/>
                  </a:lnTo>
                  <a:close/>
                </a:path>
              </a:pathLst>
            </a:custGeom>
            <a:solidFill>
              <a:srgbClr val="FFFFFF"/>
            </a:solidFill>
          </p:spPr>
          <p:txBody>
            <a:bodyPr wrap="square" lIns="0" tIns="0" rIns="0" bIns="0" rtlCol="0"/>
            <a:lstStyle/>
            <a:p>
              <a:endParaRPr/>
            </a:p>
          </p:txBody>
        </p:sp>
        <p:sp>
          <p:nvSpPr>
            <p:cNvPr id="25" name="object 25"/>
            <p:cNvSpPr/>
            <p:nvPr/>
          </p:nvSpPr>
          <p:spPr>
            <a:xfrm>
              <a:off x="11049762" y="4703825"/>
              <a:ext cx="342900" cy="342900"/>
            </a:xfrm>
            <a:custGeom>
              <a:avLst/>
              <a:gdLst/>
              <a:ahLst/>
              <a:cxnLst/>
              <a:rect l="l" t="t" r="r" b="b"/>
              <a:pathLst>
                <a:path w="342900" h="342900">
                  <a:moveTo>
                    <a:pt x="0" y="171450"/>
                  </a:moveTo>
                  <a:lnTo>
                    <a:pt x="6120" y="125853"/>
                  </a:lnTo>
                  <a:lnTo>
                    <a:pt x="23396" y="84892"/>
                  </a:lnTo>
                  <a:lnTo>
                    <a:pt x="50196" y="50196"/>
                  </a:lnTo>
                  <a:lnTo>
                    <a:pt x="84892" y="23396"/>
                  </a:lnTo>
                  <a:lnTo>
                    <a:pt x="125853" y="6120"/>
                  </a:lnTo>
                  <a:lnTo>
                    <a:pt x="171450" y="0"/>
                  </a:lnTo>
                  <a:lnTo>
                    <a:pt x="217046" y="6120"/>
                  </a:lnTo>
                  <a:lnTo>
                    <a:pt x="258007" y="23396"/>
                  </a:lnTo>
                  <a:lnTo>
                    <a:pt x="292703" y="50196"/>
                  </a:lnTo>
                  <a:lnTo>
                    <a:pt x="319503" y="84892"/>
                  </a:lnTo>
                  <a:lnTo>
                    <a:pt x="336779" y="125853"/>
                  </a:lnTo>
                  <a:lnTo>
                    <a:pt x="342900" y="171450"/>
                  </a:lnTo>
                  <a:lnTo>
                    <a:pt x="336779" y="217046"/>
                  </a:lnTo>
                  <a:lnTo>
                    <a:pt x="319503" y="258007"/>
                  </a:lnTo>
                  <a:lnTo>
                    <a:pt x="292703" y="292703"/>
                  </a:lnTo>
                  <a:lnTo>
                    <a:pt x="258007" y="319503"/>
                  </a:lnTo>
                  <a:lnTo>
                    <a:pt x="217046" y="336779"/>
                  </a:lnTo>
                  <a:lnTo>
                    <a:pt x="171450" y="342900"/>
                  </a:lnTo>
                  <a:lnTo>
                    <a:pt x="125853" y="336779"/>
                  </a:lnTo>
                  <a:lnTo>
                    <a:pt x="84892" y="319503"/>
                  </a:lnTo>
                  <a:lnTo>
                    <a:pt x="50196" y="292703"/>
                  </a:lnTo>
                  <a:lnTo>
                    <a:pt x="23396" y="258007"/>
                  </a:lnTo>
                  <a:lnTo>
                    <a:pt x="6120" y="217046"/>
                  </a:lnTo>
                  <a:lnTo>
                    <a:pt x="0" y="171450"/>
                  </a:lnTo>
                  <a:close/>
                </a:path>
              </a:pathLst>
            </a:custGeom>
            <a:ln w="19812">
              <a:solidFill>
                <a:srgbClr val="0078D6"/>
              </a:solidFill>
            </a:ln>
          </p:spPr>
          <p:txBody>
            <a:bodyPr wrap="square" lIns="0" tIns="0" rIns="0" bIns="0" rtlCol="0"/>
            <a:lstStyle/>
            <a:p>
              <a:endParaRPr/>
            </a:p>
          </p:txBody>
        </p:sp>
        <p:sp>
          <p:nvSpPr>
            <p:cNvPr id="26" name="object 26"/>
            <p:cNvSpPr/>
            <p:nvPr/>
          </p:nvSpPr>
          <p:spPr>
            <a:xfrm>
              <a:off x="11119866" y="4812029"/>
              <a:ext cx="203200" cy="128270"/>
            </a:xfrm>
            <a:custGeom>
              <a:avLst/>
              <a:gdLst/>
              <a:ahLst/>
              <a:cxnLst/>
              <a:rect l="l" t="t" r="r" b="b"/>
              <a:pathLst>
                <a:path w="203200" h="128270">
                  <a:moveTo>
                    <a:pt x="202691" y="0"/>
                  </a:moveTo>
                  <a:lnTo>
                    <a:pt x="0" y="54864"/>
                  </a:lnTo>
                  <a:lnTo>
                    <a:pt x="73659" y="128016"/>
                  </a:lnTo>
                  <a:lnTo>
                    <a:pt x="202691" y="0"/>
                  </a:lnTo>
                  <a:close/>
                </a:path>
              </a:pathLst>
            </a:custGeom>
            <a:solidFill>
              <a:srgbClr val="FFFFFF"/>
            </a:solidFill>
          </p:spPr>
          <p:txBody>
            <a:bodyPr wrap="square" lIns="0" tIns="0" rIns="0" bIns="0" rtlCol="0"/>
            <a:lstStyle/>
            <a:p>
              <a:endParaRPr/>
            </a:p>
          </p:txBody>
        </p:sp>
        <p:sp>
          <p:nvSpPr>
            <p:cNvPr id="27" name="object 27"/>
            <p:cNvSpPr/>
            <p:nvPr/>
          </p:nvSpPr>
          <p:spPr>
            <a:xfrm>
              <a:off x="11119866" y="4812029"/>
              <a:ext cx="203200" cy="128270"/>
            </a:xfrm>
            <a:custGeom>
              <a:avLst/>
              <a:gdLst/>
              <a:ahLst/>
              <a:cxnLst/>
              <a:rect l="l" t="t" r="r" b="b"/>
              <a:pathLst>
                <a:path w="203200" h="128270">
                  <a:moveTo>
                    <a:pt x="0" y="54864"/>
                  </a:moveTo>
                  <a:lnTo>
                    <a:pt x="73659" y="128016"/>
                  </a:lnTo>
                  <a:lnTo>
                    <a:pt x="202691" y="0"/>
                  </a:lnTo>
                </a:path>
              </a:pathLst>
            </a:custGeom>
            <a:ln w="19812">
              <a:solidFill>
                <a:srgbClr val="0078D6"/>
              </a:solidFill>
            </a:ln>
          </p:spPr>
          <p:txBody>
            <a:bodyPr wrap="square" lIns="0" tIns="0" rIns="0" bIns="0" rtlCol="0"/>
            <a:lstStyle/>
            <a:p>
              <a:endParaRPr/>
            </a:p>
          </p:txBody>
        </p:sp>
        <p:sp>
          <p:nvSpPr>
            <p:cNvPr id="28" name="object 28"/>
            <p:cNvSpPr/>
            <p:nvPr/>
          </p:nvSpPr>
          <p:spPr>
            <a:xfrm>
              <a:off x="10187178" y="4703825"/>
              <a:ext cx="342900" cy="342900"/>
            </a:xfrm>
            <a:custGeom>
              <a:avLst/>
              <a:gdLst/>
              <a:ahLst/>
              <a:cxnLst/>
              <a:rect l="l" t="t" r="r" b="b"/>
              <a:pathLst>
                <a:path w="342900" h="342900">
                  <a:moveTo>
                    <a:pt x="171450" y="0"/>
                  </a:moveTo>
                  <a:lnTo>
                    <a:pt x="125853" y="6120"/>
                  </a:lnTo>
                  <a:lnTo>
                    <a:pt x="84892" y="23396"/>
                  </a:lnTo>
                  <a:lnTo>
                    <a:pt x="50196" y="50196"/>
                  </a:lnTo>
                  <a:lnTo>
                    <a:pt x="23396" y="84892"/>
                  </a:lnTo>
                  <a:lnTo>
                    <a:pt x="6120" y="125853"/>
                  </a:lnTo>
                  <a:lnTo>
                    <a:pt x="0" y="171450"/>
                  </a:lnTo>
                  <a:lnTo>
                    <a:pt x="6120" y="217046"/>
                  </a:lnTo>
                  <a:lnTo>
                    <a:pt x="23396" y="258007"/>
                  </a:lnTo>
                  <a:lnTo>
                    <a:pt x="50196" y="292703"/>
                  </a:lnTo>
                  <a:lnTo>
                    <a:pt x="84892" y="319503"/>
                  </a:lnTo>
                  <a:lnTo>
                    <a:pt x="125853" y="336779"/>
                  </a:lnTo>
                  <a:lnTo>
                    <a:pt x="171450" y="342900"/>
                  </a:lnTo>
                  <a:lnTo>
                    <a:pt x="217046" y="336779"/>
                  </a:lnTo>
                  <a:lnTo>
                    <a:pt x="258007" y="319503"/>
                  </a:lnTo>
                  <a:lnTo>
                    <a:pt x="292703" y="292703"/>
                  </a:lnTo>
                  <a:lnTo>
                    <a:pt x="319503" y="258007"/>
                  </a:lnTo>
                  <a:lnTo>
                    <a:pt x="336779" y="217046"/>
                  </a:lnTo>
                  <a:lnTo>
                    <a:pt x="342900" y="171450"/>
                  </a:lnTo>
                  <a:lnTo>
                    <a:pt x="336779" y="125853"/>
                  </a:lnTo>
                  <a:lnTo>
                    <a:pt x="319503" y="84892"/>
                  </a:lnTo>
                  <a:lnTo>
                    <a:pt x="292703" y="50196"/>
                  </a:lnTo>
                  <a:lnTo>
                    <a:pt x="258007" y="23396"/>
                  </a:lnTo>
                  <a:lnTo>
                    <a:pt x="217046" y="6120"/>
                  </a:lnTo>
                  <a:lnTo>
                    <a:pt x="171450" y="0"/>
                  </a:lnTo>
                  <a:close/>
                </a:path>
              </a:pathLst>
            </a:custGeom>
            <a:solidFill>
              <a:srgbClr val="FFFFFF"/>
            </a:solidFill>
          </p:spPr>
          <p:txBody>
            <a:bodyPr wrap="square" lIns="0" tIns="0" rIns="0" bIns="0" rtlCol="0"/>
            <a:lstStyle/>
            <a:p>
              <a:endParaRPr/>
            </a:p>
          </p:txBody>
        </p:sp>
        <p:sp>
          <p:nvSpPr>
            <p:cNvPr id="29" name="object 29"/>
            <p:cNvSpPr/>
            <p:nvPr/>
          </p:nvSpPr>
          <p:spPr>
            <a:xfrm>
              <a:off x="10187178" y="4703825"/>
              <a:ext cx="342900" cy="342900"/>
            </a:xfrm>
            <a:custGeom>
              <a:avLst/>
              <a:gdLst/>
              <a:ahLst/>
              <a:cxnLst/>
              <a:rect l="l" t="t" r="r" b="b"/>
              <a:pathLst>
                <a:path w="342900" h="342900">
                  <a:moveTo>
                    <a:pt x="0" y="171450"/>
                  </a:moveTo>
                  <a:lnTo>
                    <a:pt x="6120" y="125853"/>
                  </a:lnTo>
                  <a:lnTo>
                    <a:pt x="23396" y="84892"/>
                  </a:lnTo>
                  <a:lnTo>
                    <a:pt x="50196" y="50196"/>
                  </a:lnTo>
                  <a:lnTo>
                    <a:pt x="84892" y="23396"/>
                  </a:lnTo>
                  <a:lnTo>
                    <a:pt x="125853" y="6120"/>
                  </a:lnTo>
                  <a:lnTo>
                    <a:pt x="171450" y="0"/>
                  </a:lnTo>
                  <a:lnTo>
                    <a:pt x="217046" y="6120"/>
                  </a:lnTo>
                  <a:lnTo>
                    <a:pt x="258007" y="23396"/>
                  </a:lnTo>
                  <a:lnTo>
                    <a:pt x="292703" y="50196"/>
                  </a:lnTo>
                  <a:lnTo>
                    <a:pt x="319503" y="84892"/>
                  </a:lnTo>
                  <a:lnTo>
                    <a:pt x="336779" y="125853"/>
                  </a:lnTo>
                  <a:lnTo>
                    <a:pt x="342900" y="171450"/>
                  </a:lnTo>
                  <a:lnTo>
                    <a:pt x="336779" y="217046"/>
                  </a:lnTo>
                  <a:lnTo>
                    <a:pt x="319503" y="258007"/>
                  </a:lnTo>
                  <a:lnTo>
                    <a:pt x="292703" y="292703"/>
                  </a:lnTo>
                  <a:lnTo>
                    <a:pt x="258007" y="319503"/>
                  </a:lnTo>
                  <a:lnTo>
                    <a:pt x="217046" y="336779"/>
                  </a:lnTo>
                  <a:lnTo>
                    <a:pt x="171450" y="342900"/>
                  </a:lnTo>
                  <a:lnTo>
                    <a:pt x="125853" y="336779"/>
                  </a:lnTo>
                  <a:lnTo>
                    <a:pt x="84892" y="319503"/>
                  </a:lnTo>
                  <a:lnTo>
                    <a:pt x="50196" y="292703"/>
                  </a:lnTo>
                  <a:lnTo>
                    <a:pt x="23396" y="258007"/>
                  </a:lnTo>
                  <a:lnTo>
                    <a:pt x="6120" y="217046"/>
                  </a:lnTo>
                  <a:lnTo>
                    <a:pt x="0" y="171450"/>
                  </a:lnTo>
                  <a:close/>
                </a:path>
                <a:path w="342900" h="342900">
                  <a:moveTo>
                    <a:pt x="89916" y="88392"/>
                  </a:moveTo>
                  <a:lnTo>
                    <a:pt x="253746" y="255269"/>
                  </a:lnTo>
                </a:path>
                <a:path w="342900" h="342900">
                  <a:moveTo>
                    <a:pt x="82296" y="259206"/>
                  </a:moveTo>
                  <a:lnTo>
                    <a:pt x="259206" y="83819"/>
                  </a:lnTo>
                </a:path>
              </a:pathLst>
            </a:custGeom>
            <a:ln w="19812">
              <a:solidFill>
                <a:srgbClr val="DC3B00"/>
              </a:solidFill>
            </a:ln>
          </p:spPr>
          <p:txBody>
            <a:bodyPr wrap="square" lIns="0" tIns="0" rIns="0" bIns="0" rtlCol="0"/>
            <a:lstStyle/>
            <a:p>
              <a:endParaRPr/>
            </a:p>
          </p:txBody>
        </p:sp>
        <p:sp>
          <p:nvSpPr>
            <p:cNvPr id="30" name="object 30"/>
            <p:cNvSpPr/>
            <p:nvPr/>
          </p:nvSpPr>
          <p:spPr>
            <a:xfrm>
              <a:off x="9237726" y="5206745"/>
              <a:ext cx="513715" cy="317500"/>
            </a:xfrm>
            <a:custGeom>
              <a:avLst/>
              <a:gdLst/>
              <a:ahLst/>
              <a:cxnLst/>
              <a:rect l="l" t="t" r="r" b="b"/>
              <a:pathLst>
                <a:path w="513715" h="317500">
                  <a:moveTo>
                    <a:pt x="472694" y="0"/>
                  </a:moveTo>
                  <a:lnTo>
                    <a:pt x="40894" y="0"/>
                  </a:lnTo>
                  <a:lnTo>
                    <a:pt x="24806" y="3180"/>
                  </a:lnTo>
                  <a:lnTo>
                    <a:pt x="11826" y="11922"/>
                  </a:lnTo>
                  <a:lnTo>
                    <a:pt x="3157" y="25020"/>
                  </a:lnTo>
                  <a:lnTo>
                    <a:pt x="0" y="41274"/>
                  </a:lnTo>
                  <a:lnTo>
                    <a:pt x="0" y="275716"/>
                  </a:lnTo>
                  <a:lnTo>
                    <a:pt x="3157" y="291971"/>
                  </a:lnTo>
                  <a:lnTo>
                    <a:pt x="11826" y="305069"/>
                  </a:lnTo>
                  <a:lnTo>
                    <a:pt x="24806" y="313811"/>
                  </a:lnTo>
                  <a:lnTo>
                    <a:pt x="40894" y="316991"/>
                  </a:lnTo>
                  <a:lnTo>
                    <a:pt x="472694" y="316991"/>
                  </a:lnTo>
                  <a:lnTo>
                    <a:pt x="488781" y="313811"/>
                  </a:lnTo>
                  <a:lnTo>
                    <a:pt x="501761" y="305069"/>
                  </a:lnTo>
                  <a:lnTo>
                    <a:pt x="510430" y="291971"/>
                  </a:lnTo>
                  <a:lnTo>
                    <a:pt x="513588" y="275716"/>
                  </a:lnTo>
                  <a:lnTo>
                    <a:pt x="513588" y="41274"/>
                  </a:lnTo>
                  <a:lnTo>
                    <a:pt x="510430" y="25020"/>
                  </a:lnTo>
                  <a:lnTo>
                    <a:pt x="501761" y="11922"/>
                  </a:lnTo>
                  <a:lnTo>
                    <a:pt x="488781" y="3180"/>
                  </a:lnTo>
                  <a:lnTo>
                    <a:pt x="472694" y="0"/>
                  </a:lnTo>
                  <a:close/>
                </a:path>
              </a:pathLst>
            </a:custGeom>
            <a:solidFill>
              <a:srgbClr val="FFFFFF"/>
            </a:solidFill>
          </p:spPr>
          <p:txBody>
            <a:bodyPr wrap="square" lIns="0" tIns="0" rIns="0" bIns="0" rtlCol="0"/>
            <a:lstStyle/>
            <a:p>
              <a:endParaRPr/>
            </a:p>
          </p:txBody>
        </p:sp>
        <p:sp>
          <p:nvSpPr>
            <p:cNvPr id="31" name="object 31"/>
            <p:cNvSpPr/>
            <p:nvPr/>
          </p:nvSpPr>
          <p:spPr>
            <a:xfrm>
              <a:off x="9237726" y="5206745"/>
              <a:ext cx="513715" cy="317500"/>
            </a:xfrm>
            <a:custGeom>
              <a:avLst/>
              <a:gdLst/>
              <a:ahLst/>
              <a:cxnLst/>
              <a:rect l="l" t="t" r="r" b="b"/>
              <a:pathLst>
                <a:path w="513715" h="317500">
                  <a:moveTo>
                    <a:pt x="513588" y="275716"/>
                  </a:moveTo>
                  <a:lnTo>
                    <a:pt x="510430" y="291971"/>
                  </a:lnTo>
                  <a:lnTo>
                    <a:pt x="501761" y="305069"/>
                  </a:lnTo>
                  <a:lnTo>
                    <a:pt x="488781" y="313811"/>
                  </a:lnTo>
                  <a:lnTo>
                    <a:pt x="472694" y="316991"/>
                  </a:lnTo>
                  <a:lnTo>
                    <a:pt x="223059" y="316991"/>
                  </a:lnTo>
                  <a:lnTo>
                    <a:pt x="94869" y="316991"/>
                  </a:lnTo>
                  <a:lnTo>
                    <a:pt x="47640" y="316991"/>
                  </a:lnTo>
                  <a:lnTo>
                    <a:pt x="40894" y="316991"/>
                  </a:lnTo>
                  <a:lnTo>
                    <a:pt x="24806" y="313811"/>
                  </a:lnTo>
                  <a:lnTo>
                    <a:pt x="11826" y="305069"/>
                  </a:lnTo>
                  <a:lnTo>
                    <a:pt x="3157" y="291971"/>
                  </a:lnTo>
                  <a:lnTo>
                    <a:pt x="0" y="275716"/>
                  </a:lnTo>
                  <a:lnTo>
                    <a:pt x="0" y="140180"/>
                  </a:lnTo>
                  <a:lnTo>
                    <a:pt x="0" y="70580"/>
                  </a:lnTo>
                  <a:lnTo>
                    <a:pt x="0" y="44938"/>
                  </a:lnTo>
                  <a:lnTo>
                    <a:pt x="0" y="41274"/>
                  </a:lnTo>
                  <a:lnTo>
                    <a:pt x="3157" y="25020"/>
                  </a:lnTo>
                  <a:lnTo>
                    <a:pt x="11826" y="11922"/>
                  </a:lnTo>
                  <a:lnTo>
                    <a:pt x="24806" y="3180"/>
                  </a:lnTo>
                  <a:lnTo>
                    <a:pt x="40894" y="0"/>
                  </a:lnTo>
                  <a:lnTo>
                    <a:pt x="290528" y="0"/>
                  </a:lnTo>
                  <a:lnTo>
                    <a:pt x="418719" y="0"/>
                  </a:lnTo>
                  <a:lnTo>
                    <a:pt x="465947" y="0"/>
                  </a:lnTo>
                  <a:lnTo>
                    <a:pt x="472694" y="0"/>
                  </a:lnTo>
                  <a:lnTo>
                    <a:pt x="488781" y="3180"/>
                  </a:lnTo>
                  <a:lnTo>
                    <a:pt x="501761" y="11922"/>
                  </a:lnTo>
                  <a:lnTo>
                    <a:pt x="510430" y="25020"/>
                  </a:lnTo>
                  <a:lnTo>
                    <a:pt x="513588" y="41274"/>
                  </a:lnTo>
                  <a:lnTo>
                    <a:pt x="513588" y="275716"/>
                  </a:lnTo>
                  <a:close/>
                </a:path>
              </a:pathLst>
            </a:custGeom>
            <a:ln w="19812">
              <a:solidFill>
                <a:srgbClr val="0078D6"/>
              </a:solidFill>
            </a:ln>
          </p:spPr>
          <p:txBody>
            <a:bodyPr wrap="square" lIns="0" tIns="0" rIns="0" bIns="0" rtlCol="0"/>
            <a:lstStyle/>
            <a:p>
              <a:endParaRPr/>
            </a:p>
          </p:txBody>
        </p:sp>
        <p:pic>
          <p:nvPicPr>
            <p:cNvPr id="32" name="object 32"/>
            <p:cNvPicPr/>
            <p:nvPr/>
          </p:nvPicPr>
          <p:blipFill>
            <a:blip r:embed="rId5" cstate="print"/>
            <a:stretch>
              <a:fillRect/>
            </a:stretch>
          </p:blipFill>
          <p:spPr>
            <a:xfrm>
              <a:off x="9276588" y="5241035"/>
              <a:ext cx="199643" cy="193547"/>
            </a:xfrm>
            <a:prstGeom prst="rect">
              <a:avLst/>
            </a:prstGeom>
          </p:spPr>
        </p:pic>
        <p:sp>
          <p:nvSpPr>
            <p:cNvPr id="33" name="object 33"/>
            <p:cNvSpPr/>
            <p:nvPr/>
          </p:nvSpPr>
          <p:spPr>
            <a:xfrm>
              <a:off x="9274302" y="5249417"/>
              <a:ext cx="440690" cy="216535"/>
            </a:xfrm>
            <a:custGeom>
              <a:avLst/>
              <a:gdLst/>
              <a:ahLst/>
              <a:cxnLst/>
              <a:rect l="l" t="t" r="r" b="b"/>
              <a:pathLst>
                <a:path w="440690" h="216535">
                  <a:moveTo>
                    <a:pt x="228600" y="0"/>
                  </a:moveTo>
                  <a:lnTo>
                    <a:pt x="440054" y="0"/>
                  </a:lnTo>
                </a:path>
                <a:path w="440690" h="216535">
                  <a:moveTo>
                    <a:pt x="228600" y="53339"/>
                  </a:moveTo>
                  <a:lnTo>
                    <a:pt x="440054" y="53339"/>
                  </a:lnTo>
                </a:path>
                <a:path w="440690" h="216535">
                  <a:moveTo>
                    <a:pt x="228600" y="108203"/>
                  </a:moveTo>
                  <a:lnTo>
                    <a:pt x="440054" y="108203"/>
                  </a:lnTo>
                </a:path>
                <a:path w="440690" h="216535">
                  <a:moveTo>
                    <a:pt x="228600" y="163067"/>
                  </a:moveTo>
                  <a:lnTo>
                    <a:pt x="440054" y="163067"/>
                  </a:lnTo>
                </a:path>
                <a:path w="440690" h="216535">
                  <a:moveTo>
                    <a:pt x="0" y="216407"/>
                  </a:moveTo>
                  <a:lnTo>
                    <a:pt x="440690" y="216407"/>
                  </a:lnTo>
                </a:path>
              </a:pathLst>
            </a:custGeom>
            <a:ln w="19812">
              <a:solidFill>
                <a:srgbClr val="0078D6"/>
              </a:solidFill>
            </a:ln>
          </p:spPr>
          <p:txBody>
            <a:bodyPr wrap="square" lIns="0" tIns="0" rIns="0" bIns="0" rtlCol="0"/>
            <a:lstStyle/>
            <a:p>
              <a:endParaRPr/>
            </a:p>
          </p:txBody>
        </p:sp>
        <p:sp>
          <p:nvSpPr>
            <p:cNvPr id="34" name="object 34"/>
            <p:cNvSpPr/>
            <p:nvPr/>
          </p:nvSpPr>
          <p:spPr>
            <a:xfrm>
              <a:off x="10101834" y="5206745"/>
              <a:ext cx="512445" cy="317500"/>
            </a:xfrm>
            <a:custGeom>
              <a:avLst/>
              <a:gdLst/>
              <a:ahLst/>
              <a:cxnLst/>
              <a:rect l="l" t="t" r="r" b="b"/>
              <a:pathLst>
                <a:path w="512445" h="317500">
                  <a:moveTo>
                    <a:pt x="471297" y="0"/>
                  </a:moveTo>
                  <a:lnTo>
                    <a:pt x="40767" y="0"/>
                  </a:lnTo>
                  <a:lnTo>
                    <a:pt x="24699" y="3180"/>
                  </a:lnTo>
                  <a:lnTo>
                    <a:pt x="11763" y="11922"/>
                  </a:lnTo>
                  <a:lnTo>
                    <a:pt x="3137" y="25020"/>
                  </a:lnTo>
                  <a:lnTo>
                    <a:pt x="0" y="41274"/>
                  </a:lnTo>
                  <a:lnTo>
                    <a:pt x="0" y="275716"/>
                  </a:lnTo>
                  <a:lnTo>
                    <a:pt x="3137" y="291971"/>
                  </a:lnTo>
                  <a:lnTo>
                    <a:pt x="11763" y="305069"/>
                  </a:lnTo>
                  <a:lnTo>
                    <a:pt x="24699" y="313811"/>
                  </a:lnTo>
                  <a:lnTo>
                    <a:pt x="40767" y="316991"/>
                  </a:lnTo>
                  <a:lnTo>
                    <a:pt x="471297" y="316991"/>
                  </a:lnTo>
                  <a:lnTo>
                    <a:pt x="487364" y="313811"/>
                  </a:lnTo>
                  <a:lnTo>
                    <a:pt x="500300" y="305069"/>
                  </a:lnTo>
                  <a:lnTo>
                    <a:pt x="508926" y="291971"/>
                  </a:lnTo>
                  <a:lnTo>
                    <a:pt x="512064" y="275716"/>
                  </a:lnTo>
                  <a:lnTo>
                    <a:pt x="512064" y="41274"/>
                  </a:lnTo>
                  <a:lnTo>
                    <a:pt x="508926" y="25020"/>
                  </a:lnTo>
                  <a:lnTo>
                    <a:pt x="500300" y="11922"/>
                  </a:lnTo>
                  <a:lnTo>
                    <a:pt x="487364" y="3180"/>
                  </a:lnTo>
                  <a:lnTo>
                    <a:pt x="471297" y="0"/>
                  </a:lnTo>
                  <a:close/>
                </a:path>
              </a:pathLst>
            </a:custGeom>
            <a:solidFill>
              <a:srgbClr val="FFFFFF"/>
            </a:solidFill>
          </p:spPr>
          <p:txBody>
            <a:bodyPr wrap="square" lIns="0" tIns="0" rIns="0" bIns="0" rtlCol="0"/>
            <a:lstStyle/>
            <a:p>
              <a:endParaRPr/>
            </a:p>
          </p:txBody>
        </p:sp>
        <p:sp>
          <p:nvSpPr>
            <p:cNvPr id="35" name="object 35"/>
            <p:cNvSpPr/>
            <p:nvPr/>
          </p:nvSpPr>
          <p:spPr>
            <a:xfrm>
              <a:off x="10101834" y="5206745"/>
              <a:ext cx="512445" cy="317500"/>
            </a:xfrm>
            <a:custGeom>
              <a:avLst/>
              <a:gdLst/>
              <a:ahLst/>
              <a:cxnLst/>
              <a:rect l="l" t="t" r="r" b="b"/>
              <a:pathLst>
                <a:path w="512445" h="317500">
                  <a:moveTo>
                    <a:pt x="512064" y="275716"/>
                  </a:moveTo>
                  <a:lnTo>
                    <a:pt x="508926" y="291971"/>
                  </a:lnTo>
                  <a:lnTo>
                    <a:pt x="500300" y="305069"/>
                  </a:lnTo>
                  <a:lnTo>
                    <a:pt x="487364" y="313811"/>
                  </a:lnTo>
                  <a:lnTo>
                    <a:pt x="471297" y="316991"/>
                  </a:lnTo>
                  <a:lnTo>
                    <a:pt x="222396" y="316991"/>
                  </a:lnTo>
                  <a:lnTo>
                    <a:pt x="94583" y="316991"/>
                  </a:lnTo>
                  <a:lnTo>
                    <a:pt x="47494" y="316991"/>
                  </a:lnTo>
                  <a:lnTo>
                    <a:pt x="40767" y="316991"/>
                  </a:lnTo>
                  <a:lnTo>
                    <a:pt x="24699" y="313811"/>
                  </a:lnTo>
                  <a:lnTo>
                    <a:pt x="11763" y="305069"/>
                  </a:lnTo>
                  <a:lnTo>
                    <a:pt x="3137" y="291971"/>
                  </a:lnTo>
                  <a:lnTo>
                    <a:pt x="0" y="275716"/>
                  </a:lnTo>
                  <a:lnTo>
                    <a:pt x="0" y="140180"/>
                  </a:lnTo>
                  <a:lnTo>
                    <a:pt x="0" y="70580"/>
                  </a:lnTo>
                  <a:lnTo>
                    <a:pt x="0" y="44938"/>
                  </a:lnTo>
                  <a:lnTo>
                    <a:pt x="0" y="41274"/>
                  </a:lnTo>
                  <a:lnTo>
                    <a:pt x="3137" y="25020"/>
                  </a:lnTo>
                  <a:lnTo>
                    <a:pt x="11763" y="11922"/>
                  </a:lnTo>
                  <a:lnTo>
                    <a:pt x="24699" y="3180"/>
                  </a:lnTo>
                  <a:lnTo>
                    <a:pt x="40767" y="0"/>
                  </a:lnTo>
                  <a:lnTo>
                    <a:pt x="289667" y="0"/>
                  </a:lnTo>
                  <a:lnTo>
                    <a:pt x="417480" y="0"/>
                  </a:lnTo>
                  <a:lnTo>
                    <a:pt x="464569" y="0"/>
                  </a:lnTo>
                  <a:lnTo>
                    <a:pt x="471297" y="0"/>
                  </a:lnTo>
                  <a:lnTo>
                    <a:pt x="487364" y="3180"/>
                  </a:lnTo>
                  <a:lnTo>
                    <a:pt x="500300" y="11922"/>
                  </a:lnTo>
                  <a:lnTo>
                    <a:pt x="508926" y="25020"/>
                  </a:lnTo>
                  <a:lnTo>
                    <a:pt x="512064" y="41274"/>
                  </a:lnTo>
                  <a:lnTo>
                    <a:pt x="512064" y="275716"/>
                  </a:lnTo>
                  <a:close/>
                </a:path>
              </a:pathLst>
            </a:custGeom>
            <a:ln w="19812">
              <a:solidFill>
                <a:srgbClr val="DC3B00"/>
              </a:solidFill>
            </a:ln>
          </p:spPr>
          <p:txBody>
            <a:bodyPr wrap="square" lIns="0" tIns="0" rIns="0" bIns="0" rtlCol="0"/>
            <a:lstStyle/>
            <a:p>
              <a:endParaRPr/>
            </a:p>
          </p:txBody>
        </p:sp>
        <p:pic>
          <p:nvPicPr>
            <p:cNvPr id="36" name="object 36"/>
            <p:cNvPicPr/>
            <p:nvPr/>
          </p:nvPicPr>
          <p:blipFill>
            <a:blip r:embed="rId6" cstate="print"/>
            <a:stretch>
              <a:fillRect/>
            </a:stretch>
          </p:blipFill>
          <p:spPr>
            <a:xfrm>
              <a:off x="10140696" y="5241035"/>
              <a:ext cx="199643" cy="193547"/>
            </a:xfrm>
            <a:prstGeom prst="rect">
              <a:avLst/>
            </a:prstGeom>
          </p:spPr>
        </p:pic>
        <p:sp>
          <p:nvSpPr>
            <p:cNvPr id="37" name="object 37"/>
            <p:cNvSpPr/>
            <p:nvPr/>
          </p:nvSpPr>
          <p:spPr>
            <a:xfrm>
              <a:off x="10138410" y="5249417"/>
              <a:ext cx="440690" cy="216535"/>
            </a:xfrm>
            <a:custGeom>
              <a:avLst/>
              <a:gdLst/>
              <a:ahLst/>
              <a:cxnLst/>
              <a:rect l="l" t="t" r="r" b="b"/>
              <a:pathLst>
                <a:path w="440690" h="216535">
                  <a:moveTo>
                    <a:pt x="228600" y="0"/>
                  </a:moveTo>
                  <a:lnTo>
                    <a:pt x="440055" y="0"/>
                  </a:lnTo>
                </a:path>
                <a:path w="440690" h="216535">
                  <a:moveTo>
                    <a:pt x="228600" y="53339"/>
                  </a:moveTo>
                  <a:lnTo>
                    <a:pt x="440055" y="53339"/>
                  </a:lnTo>
                </a:path>
                <a:path w="440690" h="216535">
                  <a:moveTo>
                    <a:pt x="228600" y="108203"/>
                  </a:moveTo>
                  <a:lnTo>
                    <a:pt x="440055" y="108203"/>
                  </a:lnTo>
                </a:path>
                <a:path w="440690" h="216535">
                  <a:moveTo>
                    <a:pt x="228600" y="163067"/>
                  </a:moveTo>
                  <a:lnTo>
                    <a:pt x="440055" y="163067"/>
                  </a:lnTo>
                </a:path>
                <a:path w="440690" h="216535">
                  <a:moveTo>
                    <a:pt x="0" y="216407"/>
                  </a:moveTo>
                  <a:lnTo>
                    <a:pt x="440690" y="216407"/>
                  </a:lnTo>
                </a:path>
              </a:pathLst>
            </a:custGeom>
            <a:ln w="19812">
              <a:solidFill>
                <a:srgbClr val="DC3B00"/>
              </a:solidFill>
            </a:ln>
          </p:spPr>
          <p:txBody>
            <a:bodyPr wrap="square" lIns="0" tIns="0" rIns="0" bIns="0" rtlCol="0"/>
            <a:lstStyle/>
            <a:p>
              <a:endParaRPr/>
            </a:p>
          </p:txBody>
        </p:sp>
        <p:sp>
          <p:nvSpPr>
            <p:cNvPr id="38" name="object 38"/>
            <p:cNvSpPr/>
            <p:nvPr/>
          </p:nvSpPr>
          <p:spPr>
            <a:xfrm>
              <a:off x="10964418" y="5206745"/>
              <a:ext cx="513715" cy="317500"/>
            </a:xfrm>
            <a:custGeom>
              <a:avLst/>
              <a:gdLst/>
              <a:ahLst/>
              <a:cxnLst/>
              <a:rect l="l" t="t" r="r" b="b"/>
              <a:pathLst>
                <a:path w="513715" h="317500">
                  <a:moveTo>
                    <a:pt x="472693" y="0"/>
                  </a:moveTo>
                  <a:lnTo>
                    <a:pt x="40893" y="0"/>
                  </a:lnTo>
                  <a:lnTo>
                    <a:pt x="24806" y="3180"/>
                  </a:lnTo>
                  <a:lnTo>
                    <a:pt x="11826" y="11922"/>
                  </a:lnTo>
                  <a:lnTo>
                    <a:pt x="3157" y="25020"/>
                  </a:lnTo>
                  <a:lnTo>
                    <a:pt x="0" y="41274"/>
                  </a:lnTo>
                  <a:lnTo>
                    <a:pt x="0" y="275716"/>
                  </a:lnTo>
                  <a:lnTo>
                    <a:pt x="3157" y="291971"/>
                  </a:lnTo>
                  <a:lnTo>
                    <a:pt x="11826" y="305069"/>
                  </a:lnTo>
                  <a:lnTo>
                    <a:pt x="24806" y="313811"/>
                  </a:lnTo>
                  <a:lnTo>
                    <a:pt x="40893" y="316991"/>
                  </a:lnTo>
                  <a:lnTo>
                    <a:pt x="472693" y="316991"/>
                  </a:lnTo>
                  <a:lnTo>
                    <a:pt x="488781" y="313811"/>
                  </a:lnTo>
                  <a:lnTo>
                    <a:pt x="501761" y="305069"/>
                  </a:lnTo>
                  <a:lnTo>
                    <a:pt x="510430" y="291971"/>
                  </a:lnTo>
                  <a:lnTo>
                    <a:pt x="513587" y="275716"/>
                  </a:lnTo>
                  <a:lnTo>
                    <a:pt x="513587" y="41274"/>
                  </a:lnTo>
                  <a:lnTo>
                    <a:pt x="510430" y="25020"/>
                  </a:lnTo>
                  <a:lnTo>
                    <a:pt x="501761" y="11922"/>
                  </a:lnTo>
                  <a:lnTo>
                    <a:pt x="488781" y="3180"/>
                  </a:lnTo>
                  <a:lnTo>
                    <a:pt x="472693" y="0"/>
                  </a:lnTo>
                  <a:close/>
                </a:path>
              </a:pathLst>
            </a:custGeom>
            <a:solidFill>
              <a:srgbClr val="FFFFFF"/>
            </a:solidFill>
          </p:spPr>
          <p:txBody>
            <a:bodyPr wrap="square" lIns="0" tIns="0" rIns="0" bIns="0" rtlCol="0"/>
            <a:lstStyle/>
            <a:p>
              <a:endParaRPr/>
            </a:p>
          </p:txBody>
        </p:sp>
        <p:sp>
          <p:nvSpPr>
            <p:cNvPr id="39" name="object 39"/>
            <p:cNvSpPr/>
            <p:nvPr/>
          </p:nvSpPr>
          <p:spPr>
            <a:xfrm>
              <a:off x="10964418" y="5206745"/>
              <a:ext cx="513715" cy="317500"/>
            </a:xfrm>
            <a:custGeom>
              <a:avLst/>
              <a:gdLst/>
              <a:ahLst/>
              <a:cxnLst/>
              <a:rect l="l" t="t" r="r" b="b"/>
              <a:pathLst>
                <a:path w="513715" h="317500">
                  <a:moveTo>
                    <a:pt x="513587" y="275716"/>
                  </a:moveTo>
                  <a:lnTo>
                    <a:pt x="510430" y="291971"/>
                  </a:lnTo>
                  <a:lnTo>
                    <a:pt x="501761" y="305069"/>
                  </a:lnTo>
                  <a:lnTo>
                    <a:pt x="488781" y="313811"/>
                  </a:lnTo>
                  <a:lnTo>
                    <a:pt x="472693" y="316991"/>
                  </a:lnTo>
                  <a:lnTo>
                    <a:pt x="223059" y="316991"/>
                  </a:lnTo>
                  <a:lnTo>
                    <a:pt x="94868" y="316991"/>
                  </a:lnTo>
                  <a:lnTo>
                    <a:pt x="47640" y="316991"/>
                  </a:lnTo>
                  <a:lnTo>
                    <a:pt x="40893" y="316991"/>
                  </a:lnTo>
                  <a:lnTo>
                    <a:pt x="24806" y="313811"/>
                  </a:lnTo>
                  <a:lnTo>
                    <a:pt x="11826" y="305069"/>
                  </a:lnTo>
                  <a:lnTo>
                    <a:pt x="3157" y="291971"/>
                  </a:lnTo>
                  <a:lnTo>
                    <a:pt x="0" y="275716"/>
                  </a:lnTo>
                  <a:lnTo>
                    <a:pt x="0" y="140180"/>
                  </a:lnTo>
                  <a:lnTo>
                    <a:pt x="0" y="70580"/>
                  </a:lnTo>
                  <a:lnTo>
                    <a:pt x="0" y="44938"/>
                  </a:lnTo>
                  <a:lnTo>
                    <a:pt x="0" y="41274"/>
                  </a:lnTo>
                  <a:lnTo>
                    <a:pt x="3157" y="25020"/>
                  </a:lnTo>
                  <a:lnTo>
                    <a:pt x="11826" y="11922"/>
                  </a:lnTo>
                  <a:lnTo>
                    <a:pt x="24806" y="3180"/>
                  </a:lnTo>
                  <a:lnTo>
                    <a:pt x="40893" y="0"/>
                  </a:lnTo>
                  <a:lnTo>
                    <a:pt x="290528" y="0"/>
                  </a:lnTo>
                  <a:lnTo>
                    <a:pt x="418718" y="0"/>
                  </a:lnTo>
                  <a:lnTo>
                    <a:pt x="465947" y="0"/>
                  </a:lnTo>
                  <a:lnTo>
                    <a:pt x="472693" y="0"/>
                  </a:lnTo>
                  <a:lnTo>
                    <a:pt x="488781" y="3180"/>
                  </a:lnTo>
                  <a:lnTo>
                    <a:pt x="501761" y="11922"/>
                  </a:lnTo>
                  <a:lnTo>
                    <a:pt x="510430" y="25020"/>
                  </a:lnTo>
                  <a:lnTo>
                    <a:pt x="513587" y="41274"/>
                  </a:lnTo>
                  <a:lnTo>
                    <a:pt x="513587" y="275716"/>
                  </a:lnTo>
                  <a:close/>
                </a:path>
              </a:pathLst>
            </a:custGeom>
            <a:ln w="19812">
              <a:solidFill>
                <a:srgbClr val="0078D6"/>
              </a:solidFill>
            </a:ln>
          </p:spPr>
          <p:txBody>
            <a:bodyPr wrap="square" lIns="0" tIns="0" rIns="0" bIns="0" rtlCol="0"/>
            <a:lstStyle/>
            <a:p>
              <a:endParaRPr/>
            </a:p>
          </p:txBody>
        </p:sp>
        <p:pic>
          <p:nvPicPr>
            <p:cNvPr id="40" name="object 40"/>
            <p:cNvPicPr/>
            <p:nvPr/>
          </p:nvPicPr>
          <p:blipFill>
            <a:blip r:embed="rId7" cstate="print"/>
            <a:stretch>
              <a:fillRect/>
            </a:stretch>
          </p:blipFill>
          <p:spPr>
            <a:xfrm>
              <a:off x="11003280" y="5241035"/>
              <a:ext cx="201167" cy="193547"/>
            </a:xfrm>
            <a:prstGeom prst="rect">
              <a:avLst/>
            </a:prstGeom>
          </p:spPr>
        </p:pic>
        <p:sp>
          <p:nvSpPr>
            <p:cNvPr id="41" name="object 41"/>
            <p:cNvSpPr/>
            <p:nvPr/>
          </p:nvSpPr>
          <p:spPr>
            <a:xfrm>
              <a:off x="11000994" y="5249417"/>
              <a:ext cx="441959" cy="216535"/>
            </a:xfrm>
            <a:custGeom>
              <a:avLst/>
              <a:gdLst/>
              <a:ahLst/>
              <a:cxnLst/>
              <a:rect l="l" t="t" r="r" b="b"/>
              <a:pathLst>
                <a:path w="441959" h="216535">
                  <a:moveTo>
                    <a:pt x="230124" y="0"/>
                  </a:moveTo>
                  <a:lnTo>
                    <a:pt x="441578" y="0"/>
                  </a:lnTo>
                </a:path>
                <a:path w="441959" h="216535">
                  <a:moveTo>
                    <a:pt x="230124" y="53339"/>
                  </a:moveTo>
                  <a:lnTo>
                    <a:pt x="441578" y="53339"/>
                  </a:lnTo>
                </a:path>
                <a:path w="441959" h="216535">
                  <a:moveTo>
                    <a:pt x="230124" y="108203"/>
                  </a:moveTo>
                  <a:lnTo>
                    <a:pt x="441578" y="108203"/>
                  </a:lnTo>
                </a:path>
                <a:path w="441959" h="216535">
                  <a:moveTo>
                    <a:pt x="230124" y="163067"/>
                  </a:moveTo>
                  <a:lnTo>
                    <a:pt x="441578" y="163067"/>
                  </a:lnTo>
                </a:path>
                <a:path w="441959" h="216535">
                  <a:moveTo>
                    <a:pt x="0" y="216407"/>
                  </a:moveTo>
                  <a:lnTo>
                    <a:pt x="440689" y="216407"/>
                  </a:lnTo>
                </a:path>
              </a:pathLst>
            </a:custGeom>
            <a:ln w="19812">
              <a:solidFill>
                <a:srgbClr val="0078D6"/>
              </a:solidFill>
            </a:ln>
          </p:spPr>
          <p:txBody>
            <a:bodyPr wrap="square" lIns="0" tIns="0" rIns="0" bIns="0" rtlCol="0"/>
            <a:lstStyle/>
            <a:p>
              <a:endParaRPr/>
            </a:p>
          </p:txBody>
        </p:sp>
      </p:grpSp>
      <p:grpSp>
        <p:nvGrpSpPr>
          <p:cNvPr id="42" name="object 42"/>
          <p:cNvGrpSpPr/>
          <p:nvPr/>
        </p:nvGrpSpPr>
        <p:grpSpPr>
          <a:xfrm>
            <a:off x="0" y="0"/>
            <a:ext cx="12192000" cy="287020"/>
            <a:chOff x="0" y="0"/>
            <a:chExt cx="12192000" cy="287020"/>
          </a:xfrm>
        </p:grpSpPr>
        <p:sp>
          <p:nvSpPr>
            <p:cNvPr id="43" name="object 43"/>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44" name="object 44"/>
            <p:cNvPicPr/>
            <p:nvPr/>
          </p:nvPicPr>
          <p:blipFill>
            <a:blip r:embed="rId8" cstate="print"/>
            <a:stretch>
              <a:fillRect/>
            </a:stretch>
          </p:blipFill>
          <p:spPr>
            <a:xfrm>
              <a:off x="189649" y="89281"/>
              <a:ext cx="4736045" cy="123317"/>
            </a:xfrm>
            <a:prstGeom prst="rect">
              <a:avLst/>
            </a:prstGeom>
          </p:spPr>
        </p:pic>
      </p:grpSp>
    </p:spTree>
    <p:extLst>
      <p:ext uri="{BB962C8B-B14F-4D97-AF65-F5344CB8AC3E}">
        <p14:creationId xmlns:p14="http://schemas.microsoft.com/office/powerpoint/2010/main" val="445549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rial"/>
              <a:buNone/>
            </a:pPr>
            <a:r>
              <a:rPr lang="en-US"/>
              <a:t>Overview</a:t>
            </a:r>
            <a:endParaRPr/>
          </a:p>
        </p:txBody>
      </p:sp>
      <p:sp>
        <p:nvSpPr>
          <p:cNvPr id="313" name="Google Shape;313;p2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t>Agenda</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10458" y="1540509"/>
            <a:ext cx="53695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8D6"/>
                </a:solidFill>
                <a:latin typeface="Segoe UI Semibold"/>
                <a:cs typeface="Segoe UI Semibold"/>
              </a:rPr>
              <a:t>Azure</a:t>
            </a:r>
            <a:r>
              <a:rPr sz="1800" spc="-25" dirty="0">
                <a:solidFill>
                  <a:srgbClr val="0078D6"/>
                </a:solidFill>
                <a:latin typeface="Segoe UI Semibold"/>
                <a:cs typeface="Segoe UI Semibold"/>
              </a:rPr>
              <a:t> </a:t>
            </a:r>
            <a:r>
              <a:rPr sz="1800" spc="-5" dirty="0">
                <a:solidFill>
                  <a:srgbClr val="0078D6"/>
                </a:solidFill>
                <a:latin typeface="Segoe UI Semibold"/>
                <a:cs typeface="Segoe UI Semibold"/>
              </a:rPr>
              <a:t>Active</a:t>
            </a:r>
            <a:r>
              <a:rPr sz="1800" dirty="0">
                <a:solidFill>
                  <a:srgbClr val="0078D6"/>
                </a:solidFill>
                <a:latin typeface="Segoe UI Semibold"/>
                <a:cs typeface="Segoe UI Semibold"/>
              </a:rPr>
              <a:t> </a:t>
            </a:r>
            <a:r>
              <a:rPr sz="1800" spc="5" dirty="0">
                <a:solidFill>
                  <a:srgbClr val="0078D6"/>
                </a:solidFill>
                <a:latin typeface="Segoe UI Semibold"/>
                <a:cs typeface="Segoe UI Semibold"/>
              </a:rPr>
              <a:t>Directory</a:t>
            </a:r>
            <a:r>
              <a:rPr sz="1800" spc="-30" dirty="0">
                <a:solidFill>
                  <a:srgbClr val="0078D6"/>
                </a:solidFill>
                <a:latin typeface="Segoe UI Semibold"/>
                <a:cs typeface="Segoe UI Semibold"/>
              </a:rPr>
              <a:t> </a:t>
            </a:r>
            <a:r>
              <a:rPr sz="1800" dirty="0">
                <a:solidFill>
                  <a:srgbClr val="0078D6"/>
                </a:solidFill>
                <a:latin typeface="Segoe UI Semibold"/>
                <a:cs typeface="Segoe UI Semibold"/>
              </a:rPr>
              <a:t>and </a:t>
            </a:r>
            <a:r>
              <a:rPr sz="1800" spc="-5" dirty="0">
                <a:solidFill>
                  <a:srgbClr val="0078D6"/>
                </a:solidFill>
                <a:latin typeface="Segoe UI Semibold"/>
                <a:cs typeface="Segoe UI Semibold"/>
              </a:rPr>
              <a:t>Azure</a:t>
            </a:r>
            <a:r>
              <a:rPr sz="1800" spc="-25" dirty="0">
                <a:solidFill>
                  <a:srgbClr val="0078D6"/>
                </a:solidFill>
                <a:latin typeface="Segoe UI Semibold"/>
                <a:cs typeface="Segoe UI Semibold"/>
              </a:rPr>
              <a:t> </a:t>
            </a:r>
            <a:r>
              <a:rPr sz="1800" spc="-10" dirty="0">
                <a:solidFill>
                  <a:srgbClr val="0078D6"/>
                </a:solidFill>
                <a:latin typeface="Segoe UI Semibold"/>
                <a:cs typeface="Segoe UI Semibold"/>
              </a:rPr>
              <a:t>Synapse</a:t>
            </a:r>
            <a:r>
              <a:rPr sz="1800" spc="-15" dirty="0">
                <a:solidFill>
                  <a:srgbClr val="0078D6"/>
                </a:solidFill>
                <a:latin typeface="Segoe UI Semibold"/>
                <a:cs typeface="Segoe UI Semibold"/>
              </a:rPr>
              <a:t> </a:t>
            </a:r>
            <a:r>
              <a:rPr sz="1800" spc="-5" dirty="0">
                <a:solidFill>
                  <a:srgbClr val="0078D6"/>
                </a:solidFill>
                <a:latin typeface="Segoe UI Semibold"/>
                <a:cs typeface="Segoe UI Semibold"/>
              </a:rPr>
              <a:t>Analytics</a:t>
            </a:r>
            <a:endParaRPr sz="1800">
              <a:latin typeface="Segoe UI Semibold"/>
              <a:cs typeface="Segoe UI Semibold"/>
            </a:endParaRPr>
          </a:p>
        </p:txBody>
      </p:sp>
      <p:sp>
        <p:nvSpPr>
          <p:cNvPr id="3" name="object 3"/>
          <p:cNvSpPr txBox="1">
            <a:spLocks noGrp="1"/>
          </p:cNvSpPr>
          <p:nvPr>
            <p:ph type="title"/>
          </p:nvPr>
        </p:nvSpPr>
        <p:spPr>
          <a:xfrm>
            <a:off x="413715" y="312166"/>
            <a:ext cx="7155815" cy="543560"/>
          </a:xfrm>
          <a:prstGeom prst="rect">
            <a:avLst/>
          </a:prstGeom>
        </p:spPr>
        <p:txBody>
          <a:bodyPr vert="horz" wrap="square" lIns="0" tIns="12065" rIns="0" bIns="0" rtlCol="0">
            <a:spAutoFit/>
          </a:bodyPr>
          <a:lstStyle/>
          <a:p>
            <a:pPr marL="12700">
              <a:lnSpc>
                <a:spcPct val="100000"/>
              </a:lnSpc>
              <a:spcBef>
                <a:spcPts val="95"/>
              </a:spcBef>
            </a:pPr>
            <a:r>
              <a:rPr sz="3400" b="0" spc="-125" dirty="0">
                <a:solidFill>
                  <a:srgbClr val="0078D3"/>
                </a:solidFill>
                <a:latin typeface="Segoe UI Semibold"/>
                <a:cs typeface="Segoe UI Semibold"/>
              </a:rPr>
              <a:t>Azure</a:t>
            </a:r>
            <a:r>
              <a:rPr sz="3400" b="0" spc="-275" dirty="0">
                <a:solidFill>
                  <a:srgbClr val="0078D3"/>
                </a:solidFill>
                <a:latin typeface="Segoe UI Semibold"/>
                <a:cs typeface="Segoe UI Semibold"/>
              </a:rPr>
              <a:t> </a:t>
            </a:r>
            <a:r>
              <a:rPr sz="3400" b="0" spc="-130" dirty="0">
                <a:solidFill>
                  <a:srgbClr val="0078D3"/>
                </a:solidFill>
                <a:latin typeface="Segoe UI Semibold"/>
                <a:cs typeface="Segoe UI Semibold"/>
              </a:rPr>
              <a:t>Active</a:t>
            </a:r>
            <a:r>
              <a:rPr sz="3400" b="0" spc="-290" dirty="0">
                <a:solidFill>
                  <a:srgbClr val="0078D3"/>
                </a:solidFill>
                <a:latin typeface="Segoe UI Semibold"/>
                <a:cs typeface="Segoe UI Semibold"/>
              </a:rPr>
              <a:t> </a:t>
            </a:r>
            <a:r>
              <a:rPr sz="3400" b="0" spc="-125" dirty="0">
                <a:solidFill>
                  <a:srgbClr val="0078D3"/>
                </a:solidFill>
                <a:latin typeface="Segoe UI Semibold"/>
                <a:cs typeface="Segoe UI Semibold"/>
              </a:rPr>
              <a:t>Directory</a:t>
            </a:r>
            <a:r>
              <a:rPr sz="3400" b="0" spc="-305" dirty="0">
                <a:solidFill>
                  <a:srgbClr val="0078D3"/>
                </a:solidFill>
                <a:latin typeface="Segoe UI Semibold"/>
                <a:cs typeface="Segoe UI Semibold"/>
              </a:rPr>
              <a:t> </a:t>
            </a:r>
            <a:r>
              <a:rPr sz="3400" b="0" spc="-120" dirty="0">
                <a:solidFill>
                  <a:srgbClr val="0078D3"/>
                </a:solidFill>
                <a:latin typeface="Segoe UI Semibold"/>
                <a:cs typeface="Segoe UI Semibold"/>
              </a:rPr>
              <a:t>trust</a:t>
            </a:r>
            <a:r>
              <a:rPr sz="3400" b="0" spc="-290" dirty="0">
                <a:solidFill>
                  <a:srgbClr val="0078D3"/>
                </a:solidFill>
                <a:latin typeface="Segoe UI Semibold"/>
                <a:cs typeface="Segoe UI Semibold"/>
              </a:rPr>
              <a:t> </a:t>
            </a:r>
            <a:r>
              <a:rPr sz="3400" b="0" spc="-145" dirty="0">
                <a:solidFill>
                  <a:srgbClr val="0078D3"/>
                </a:solidFill>
                <a:latin typeface="Segoe UI Semibold"/>
                <a:cs typeface="Segoe UI Semibold"/>
              </a:rPr>
              <a:t>architecture</a:t>
            </a:r>
            <a:endParaRPr sz="3400">
              <a:latin typeface="Segoe UI Semibold"/>
              <a:cs typeface="Segoe UI Semibold"/>
            </a:endParaRPr>
          </a:p>
        </p:txBody>
      </p:sp>
      <p:sp>
        <p:nvSpPr>
          <p:cNvPr id="4" name="object 4"/>
          <p:cNvSpPr txBox="1"/>
          <p:nvPr/>
        </p:nvSpPr>
        <p:spPr>
          <a:xfrm>
            <a:off x="7131557" y="5457545"/>
            <a:ext cx="2210435" cy="330200"/>
          </a:xfrm>
          <a:prstGeom prst="rect">
            <a:avLst/>
          </a:prstGeom>
        </p:spPr>
        <p:txBody>
          <a:bodyPr vert="horz" wrap="square" lIns="0" tIns="12065" rIns="0" bIns="0" rtlCol="0">
            <a:spAutoFit/>
          </a:bodyPr>
          <a:lstStyle/>
          <a:p>
            <a:pPr marL="137160" marR="5080" indent="-125095">
              <a:lnSpc>
                <a:spcPct val="100000"/>
              </a:lnSpc>
              <a:spcBef>
                <a:spcPts val="95"/>
              </a:spcBef>
            </a:pPr>
            <a:r>
              <a:rPr sz="1000" spc="-5" dirty="0">
                <a:latin typeface="Segoe UI Semibold"/>
                <a:cs typeface="Segoe UI Semibold"/>
              </a:rPr>
              <a:t>Azure</a:t>
            </a:r>
            <a:r>
              <a:rPr sz="1000" dirty="0">
                <a:latin typeface="Segoe UI Semibold"/>
                <a:cs typeface="Segoe UI Semibold"/>
              </a:rPr>
              <a:t> </a:t>
            </a:r>
            <a:r>
              <a:rPr sz="1000" spc="-5" dirty="0">
                <a:latin typeface="Segoe UI Semibold"/>
                <a:cs typeface="Segoe UI Semibold"/>
              </a:rPr>
              <a:t>Active</a:t>
            </a:r>
            <a:r>
              <a:rPr sz="1000" dirty="0">
                <a:latin typeface="Segoe UI Semibold"/>
                <a:cs typeface="Segoe UI Semibold"/>
              </a:rPr>
              <a:t> </a:t>
            </a:r>
            <a:r>
              <a:rPr sz="1000" spc="-5" dirty="0">
                <a:latin typeface="Segoe UI Semibold"/>
                <a:cs typeface="Segoe UI Semibold"/>
              </a:rPr>
              <a:t>Directory</a:t>
            </a:r>
            <a:r>
              <a:rPr sz="1000" spc="5" dirty="0">
                <a:latin typeface="Segoe UI Semibold"/>
                <a:cs typeface="Segoe UI Semibold"/>
              </a:rPr>
              <a:t> </a:t>
            </a:r>
            <a:r>
              <a:rPr sz="1000" spc="-5" dirty="0">
                <a:latin typeface="Segoe UI Semibold"/>
                <a:cs typeface="Segoe UI Semibold"/>
              </a:rPr>
              <a:t>Authentication </a:t>
            </a:r>
            <a:r>
              <a:rPr sz="1000" spc="-260" dirty="0">
                <a:latin typeface="Segoe UI Semibold"/>
                <a:cs typeface="Segoe UI Semibold"/>
              </a:rPr>
              <a:t> </a:t>
            </a:r>
            <a:r>
              <a:rPr sz="1000" spc="-5" dirty="0">
                <a:latin typeface="Segoe UI Semibold"/>
                <a:cs typeface="Segoe UI Semibold"/>
              </a:rPr>
              <a:t>Library</a:t>
            </a:r>
            <a:r>
              <a:rPr sz="1000" spc="5" dirty="0">
                <a:latin typeface="Segoe UI Semibold"/>
                <a:cs typeface="Segoe UI Semibold"/>
              </a:rPr>
              <a:t> </a:t>
            </a:r>
            <a:r>
              <a:rPr sz="1000" spc="-5" dirty="0">
                <a:latin typeface="Segoe UI Semibold"/>
                <a:cs typeface="Segoe UI Semibold"/>
              </a:rPr>
              <a:t>for</a:t>
            </a:r>
            <a:r>
              <a:rPr sz="1000" spc="10" dirty="0">
                <a:latin typeface="Segoe UI Semibold"/>
                <a:cs typeface="Segoe UI Semibold"/>
              </a:rPr>
              <a:t> </a:t>
            </a:r>
            <a:r>
              <a:rPr sz="1000" spc="-10" dirty="0">
                <a:latin typeface="Segoe UI Semibold"/>
                <a:cs typeface="Segoe UI Semibold"/>
              </a:rPr>
              <a:t>SQL</a:t>
            </a:r>
            <a:r>
              <a:rPr sz="1000" spc="-5" dirty="0">
                <a:latin typeface="Segoe UI Semibold"/>
                <a:cs typeface="Segoe UI Semibold"/>
              </a:rPr>
              <a:t> </a:t>
            </a:r>
            <a:r>
              <a:rPr sz="1000" spc="-10" dirty="0">
                <a:latin typeface="Segoe UI Semibold"/>
                <a:cs typeface="Segoe UI Semibold"/>
              </a:rPr>
              <a:t>Server</a:t>
            </a:r>
            <a:r>
              <a:rPr sz="1000" spc="35" dirty="0">
                <a:latin typeface="Segoe UI Semibold"/>
                <a:cs typeface="Segoe UI Semibold"/>
              </a:rPr>
              <a:t> </a:t>
            </a:r>
            <a:r>
              <a:rPr sz="1000" spc="-5" dirty="0">
                <a:latin typeface="Segoe UI Semibold"/>
                <a:cs typeface="Segoe UI Semibold"/>
              </a:rPr>
              <a:t>(ADALSQL)</a:t>
            </a:r>
            <a:endParaRPr sz="1000">
              <a:latin typeface="Segoe UI Semibold"/>
              <a:cs typeface="Segoe UI Semibold"/>
            </a:endParaRPr>
          </a:p>
        </p:txBody>
      </p:sp>
      <p:sp>
        <p:nvSpPr>
          <p:cNvPr id="5" name="object 5"/>
          <p:cNvSpPr txBox="1"/>
          <p:nvPr/>
        </p:nvSpPr>
        <p:spPr>
          <a:xfrm>
            <a:off x="3911600" y="5457545"/>
            <a:ext cx="130302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Segoe UI Semibold"/>
                <a:cs typeface="Segoe UI Semibold"/>
              </a:rPr>
              <a:t>SQL</a:t>
            </a:r>
            <a:r>
              <a:rPr sz="1000" spc="-15" dirty="0">
                <a:latin typeface="Segoe UI Semibold"/>
                <a:cs typeface="Segoe UI Semibold"/>
              </a:rPr>
              <a:t> </a:t>
            </a:r>
            <a:r>
              <a:rPr sz="1000" spc="-10" dirty="0">
                <a:latin typeface="Segoe UI Semibold"/>
                <a:cs typeface="Segoe UI Semibold"/>
              </a:rPr>
              <a:t>Server</a:t>
            </a:r>
            <a:r>
              <a:rPr sz="1000" spc="25" dirty="0">
                <a:latin typeface="Segoe UI Semibold"/>
                <a:cs typeface="Segoe UI Semibold"/>
              </a:rPr>
              <a:t> </a:t>
            </a:r>
            <a:r>
              <a:rPr sz="1000" spc="-5" dirty="0">
                <a:latin typeface="Segoe UI Semibold"/>
                <a:cs typeface="Segoe UI Semibold"/>
              </a:rPr>
              <a:t>Data Tools</a:t>
            </a:r>
            <a:endParaRPr sz="1000">
              <a:latin typeface="Segoe UI Semibold"/>
              <a:cs typeface="Segoe UI Semibold"/>
            </a:endParaRPr>
          </a:p>
        </p:txBody>
      </p:sp>
      <p:sp>
        <p:nvSpPr>
          <p:cNvPr id="6" name="object 6"/>
          <p:cNvSpPr/>
          <p:nvPr/>
        </p:nvSpPr>
        <p:spPr>
          <a:xfrm>
            <a:off x="1706879" y="2424683"/>
            <a:ext cx="2679700" cy="1914525"/>
          </a:xfrm>
          <a:custGeom>
            <a:avLst/>
            <a:gdLst/>
            <a:ahLst/>
            <a:cxnLst/>
            <a:rect l="l" t="t" r="r" b="b"/>
            <a:pathLst>
              <a:path w="2679700" h="1914525">
                <a:moveTo>
                  <a:pt x="0" y="1914144"/>
                </a:moveTo>
                <a:lnTo>
                  <a:pt x="2679192" y="1914144"/>
                </a:lnTo>
                <a:lnTo>
                  <a:pt x="2679192" y="0"/>
                </a:lnTo>
                <a:lnTo>
                  <a:pt x="0" y="0"/>
                </a:lnTo>
                <a:lnTo>
                  <a:pt x="0" y="1914144"/>
                </a:lnTo>
                <a:close/>
              </a:path>
            </a:pathLst>
          </a:custGeom>
          <a:ln w="12192">
            <a:solidFill>
              <a:srgbClr val="D2D2D2"/>
            </a:solidFill>
          </a:ln>
        </p:spPr>
        <p:txBody>
          <a:bodyPr wrap="square" lIns="0" tIns="0" rIns="0" bIns="0" rtlCol="0"/>
          <a:lstStyle/>
          <a:p>
            <a:endParaRPr/>
          </a:p>
        </p:txBody>
      </p:sp>
      <p:sp>
        <p:nvSpPr>
          <p:cNvPr id="7" name="object 7"/>
          <p:cNvSpPr txBox="1"/>
          <p:nvPr/>
        </p:nvSpPr>
        <p:spPr>
          <a:xfrm>
            <a:off x="1848357" y="2480563"/>
            <a:ext cx="2395220"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0078D6"/>
                </a:solidFill>
                <a:latin typeface="Segoe UI Semibold"/>
                <a:cs typeface="Segoe UI Semibold"/>
              </a:rPr>
              <a:t>On-premises</a:t>
            </a:r>
            <a:r>
              <a:rPr sz="1400" spc="-40" dirty="0">
                <a:solidFill>
                  <a:srgbClr val="0078D6"/>
                </a:solidFill>
                <a:latin typeface="Segoe UI Semibold"/>
                <a:cs typeface="Segoe UI Semibold"/>
              </a:rPr>
              <a:t> </a:t>
            </a:r>
            <a:r>
              <a:rPr sz="1400" spc="-5" dirty="0">
                <a:solidFill>
                  <a:srgbClr val="0078D6"/>
                </a:solidFill>
                <a:latin typeface="Segoe UI Semibold"/>
                <a:cs typeface="Segoe UI Semibold"/>
              </a:rPr>
              <a:t>Active</a:t>
            </a:r>
            <a:r>
              <a:rPr sz="1400" spc="-15" dirty="0">
                <a:solidFill>
                  <a:srgbClr val="0078D6"/>
                </a:solidFill>
                <a:latin typeface="Segoe UI Semibold"/>
                <a:cs typeface="Segoe UI Semibold"/>
              </a:rPr>
              <a:t> </a:t>
            </a:r>
            <a:r>
              <a:rPr sz="1400" spc="-5" dirty="0">
                <a:solidFill>
                  <a:srgbClr val="0078D6"/>
                </a:solidFill>
                <a:latin typeface="Segoe UI Semibold"/>
                <a:cs typeface="Segoe UI Semibold"/>
              </a:rPr>
              <a:t>Directory</a:t>
            </a:r>
            <a:endParaRPr sz="1400">
              <a:latin typeface="Segoe UI Semibold"/>
              <a:cs typeface="Segoe UI Semibold"/>
            </a:endParaRPr>
          </a:p>
        </p:txBody>
      </p:sp>
      <p:sp>
        <p:nvSpPr>
          <p:cNvPr id="8" name="object 8"/>
          <p:cNvSpPr txBox="1"/>
          <p:nvPr/>
        </p:nvSpPr>
        <p:spPr>
          <a:xfrm>
            <a:off x="7946008" y="3758310"/>
            <a:ext cx="984885" cy="330200"/>
          </a:xfrm>
          <a:prstGeom prst="rect">
            <a:avLst/>
          </a:prstGeom>
        </p:spPr>
        <p:txBody>
          <a:bodyPr vert="horz" wrap="square" lIns="0" tIns="12065" rIns="0" bIns="0" rtlCol="0">
            <a:spAutoFit/>
          </a:bodyPr>
          <a:lstStyle/>
          <a:p>
            <a:pPr marL="12700">
              <a:lnSpc>
                <a:spcPct val="100000"/>
              </a:lnSpc>
              <a:spcBef>
                <a:spcPts val="95"/>
              </a:spcBef>
              <a:tabLst>
                <a:tab pos="205740" algn="l"/>
              </a:tabLst>
            </a:pPr>
            <a:r>
              <a:rPr sz="1000" u="dash" spc="-5" dirty="0">
                <a:uFill>
                  <a:solidFill>
                    <a:srgbClr val="3B3B41"/>
                  </a:solidFill>
                </a:uFill>
                <a:latin typeface="Segoe UI Semibold"/>
                <a:cs typeface="Segoe UI Semibold"/>
              </a:rPr>
              <a:t> 	</a:t>
            </a:r>
            <a:r>
              <a:rPr sz="1000" spc="45" dirty="0">
                <a:latin typeface="Segoe UI Semibold"/>
                <a:cs typeface="Segoe UI Semibold"/>
              </a:rPr>
              <a:t> </a:t>
            </a:r>
            <a:r>
              <a:rPr sz="1000" spc="-5" dirty="0">
                <a:latin typeface="Segoe UI Semibold"/>
                <a:cs typeface="Segoe UI Semibold"/>
              </a:rPr>
              <a:t>Azure</a:t>
            </a:r>
            <a:r>
              <a:rPr sz="1000" spc="-25" dirty="0">
                <a:latin typeface="Segoe UI Semibold"/>
                <a:cs typeface="Segoe UI Semibold"/>
              </a:rPr>
              <a:t> </a:t>
            </a:r>
            <a:r>
              <a:rPr sz="1000" spc="-10" dirty="0">
                <a:latin typeface="Segoe UI Semibold"/>
                <a:cs typeface="Segoe UI Semibold"/>
              </a:rPr>
              <a:t>Active</a:t>
            </a:r>
            <a:endParaRPr sz="1000">
              <a:latin typeface="Segoe UI Semibold"/>
              <a:cs typeface="Segoe UI Semibold"/>
            </a:endParaRPr>
          </a:p>
          <a:p>
            <a:pPr marL="342900">
              <a:lnSpc>
                <a:spcPct val="100000"/>
              </a:lnSpc>
            </a:pPr>
            <a:r>
              <a:rPr sz="1000" spc="-5" dirty="0">
                <a:latin typeface="Segoe UI Semibold"/>
                <a:cs typeface="Segoe UI Semibold"/>
              </a:rPr>
              <a:t>Directory</a:t>
            </a:r>
            <a:endParaRPr sz="1000">
              <a:latin typeface="Segoe UI Semibold"/>
              <a:cs typeface="Segoe UI Semibold"/>
            </a:endParaRPr>
          </a:p>
        </p:txBody>
      </p:sp>
      <p:sp>
        <p:nvSpPr>
          <p:cNvPr id="9" name="object 9"/>
          <p:cNvSpPr txBox="1"/>
          <p:nvPr/>
        </p:nvSpPr>
        <p:spPr>
          <a:xfrm>
            <a:off x="9095613" y="3758310"/>
            <a:ext cx="1049020" cy="330200"/>
          </a:xfrm>
          <a:prstGeom prst="rect">
            <a:avLst/>
          </a:prstGeom>
        </p:spPr>
        <p:txBody>
          <a:bodyPr vert="horz" wrap="square" lIns="0" tIns="12065" rIns="0" bIns="0" rtlCol="0">
            <a:spAutoFit/>
          </a:bodyPr>
          <a:lstStyle/>
          <a:p>
            <a:pPr marL="12700" marR="5080" indent="345440">
              <a:lnSpc>
                <a:spcPct val="100000"/>
              </a:lnSpc>
              <a:spcBef>
                <a:spcPts val="95"/>
              </a:spcBef>
            </a:pPr>
            <a:r>
              <a:rPr sz="1000" spc="-5" dirty="0">
                <a:latin typeface="Segoe UI Semibold"/>
                <a:cs typeface="Segoe UI Semibold"/>
              </a:rPr>
              <a:t>Azure </a:t>
            </a:r>
            <a:r>
              <a:rPr sz="1000" dirty="0">
                <a:latin typeface="Segoe UI Semibold"/>
                <a:cs typeface="Segoe UI Semibold"/>
              </a:rPr>
              <a:t> </a:t>
            </a:r>
            <a:r>
              <a:rPr sz="1000" spc="-10" dirty="0">
                <a:latin typeface="Segoe UI Semibold"/>
                <a:cs typeface="Segoe UI Semibold"/>
              </a:rPr>
              <a:t>Synapse</a:t>
            </a:r>
            <a:r>
              <a:rPr sz="1000" dirty="0">
                <a:latin typeface="Segoe UI Semibold"/>
                <a:cs typeface="Segoe UI Semibold"/>
              </a:rPr>
              <a:t> </a:t>
            </a:r>
            <a:r>
              <a:rPr sz="1000" spc="-10" dirty="0">
                <a:latin typeface="Segoe UI Semibold"/>
                <a:cs typeface="Segoe UI Semibold"/>
              </a:rPr>
              <a:t>Analytics</a:t>
            </a:r>
            <a:endParaRPr sz="1000">
              <a:latin typeface="Segoe UI Semibold"/>
              <a:cs typeface="Segoe UI Semibold"/>
            </a:endParaRPr>
          </a:p>
        </p:txBody>
      </p:sp>
      <p:grpSp>
        <p:nvGrpSpPr>
          <p:cNvPr id="10" name="object 10"/>
          <p:cNvGrpSpPr/>
          <p:nvPr/>
        </p:nvGrpSpPr>
        <p:grpSpPr>
          <a:xfrm>
            <a:off x="2569464" y="2220214"/>
            <a:ext cx="7983220" cy="3296920"/>
            <a:chOff x="2569464" y="2220214"/>
            <a:chExt cx="7983220" cy="3296920"/>
          </a:xfrm>
        </p:grpSpPr>
        <p:sp>
          <p:nvSpPr>
            <p:cNvPr id="11" name="object 11"/>
            <p:cNvSpPr/>
            <p:nvPr/>
          </p:nvSpPr>
          <p:spPr>
            <a:xfrm>
              <a:off x="3688842" y="3271266"/>
              <a:ext cx="434340" cy="434340"/>
            </a:xfrm>
            <a:custGeom>
              <a:avLst/>
              <a:gdLst/>
              <a:ahLst/>
              <a:cxnLst/>
              <a:rect l="l" t="t" r="r" b="b"/>
              <a:pathLst>
                <a:path w="434339" h="434339">
                  <a:moveTo>
                    <a:pt x="217170" y="0"/>
                  </a:moveTo>
                  <a:lnTo>
                    <a:pt x="434340" y="254762"/>
                  </a:lnTo>
                  <a:lnTo>
                    <a:pt x="217170" y="434340"/>
                  </a:lnTo>
                  <a:lnTo>
                    <a:pt x="0" y="254762"/>
                  </a:lnTo>
                  <a:lnTo>
                    <a:pt x="217170" y="0"/>
                  </a:lnTo>
                  <a:close/>
                </a:path>
              </a:pathLst>
            </a:custGeom>
            <a:ln w="19812">
              <a:solidFill>
                <a:srgbClr val="0078D6"/>
              </a:solidFill>
            </a:ln>
          </p:spPr>
          <p:txBody>
            <a:bodyPr wrap="square" lIns="0" tIns="0" rIns="0" bIns="0" rtlCol="0"/>
            <a:lstStyle/>
            <a:p>
              <a:endParaRPr/>
            </a:p>
          </p:txBody>
        </p:sp>
        <p:sp>
          <p:nvSpPr>
            <p:cNvPr id="12" name="object 12"/>
            <p:cNvSpPr/>
            <p:nvPr/>
          </p:nvSpPr>
          <p:spPr>
            <a:xfrm>
              <a:off x="3868674" y="3344418"/>
              <a:ext cx="76200" cy="286385"/>
            </a:xfrm>
            <a:custGeom>
              <a:avLst/>
              <a:gdLst/>
              <a:ahLst/>
              <a:cxnLst/>
              <a:rect l="l" t="t" r="r" b="b"/>
              <a:pathLst>
                <a:path w="76200" h="286385">
                  <a:moveTo>
                    <a:pt x="28193" y="212190"/>
                  </a:moveTo>
                  <a:lnTo>
                    <a:pt x="23252" y="213191"/>
                  </a:lnTo>
                  <a:lnTo>
                    <a:pt x="11144" y="221376"/>
                  </a:lnTo>
                  <a:lnTo>
                    <a:pt x="2988" y="233491"/>
                  </a:lnTo>
                  <a:lnTo>
                    <a:pt x="0" y="248285"/>
                  </a:lnTo>
                  <a:lnTo>
                    <a:pt x="2988" y="263132"/>
                  </a:lnTo>
                  <a:lnTo>
                    <a:pt x="11144" y="275240"/>
                  </a:lnTo>
                  <a:lnTo>
                    <a:pt x="23252" y="283396"/>
                  </a:lnTo>
                  <a:lnTo>
                    <a:pt x="38100" y="286385"/>
                  </a:lnTo>
                  <a:lnTo>
                    <a:pt x="52947" y="283396"/>
                  </a:lnTo>
                  <a:lnTo>
                    <a:pt x="65055" y="275240"/>
                  </a:lnTo>
                  <a:lnTo>
                    <a:pt x="73211" y="263132"/>
                  </a:lnTo>
                  <a:lnTo>
                    <a:pt x="76200" y="248285"/>
                  </a:lnTo>
                  <a:lnTo>
                    <a:pt x="28193" y="248285"/>
                  </a:lnTo>
                  <a:lnTo>
                    <a:pt x="28193" y="212190"/>
                  </a:lnTo>
                  <a:close/>
                </a:path>
                <a:path w="76200" h="286385">
                  <a:moveTo>
                    <a:pt x="38100" y="210185"/>
                  </a:moveTo>
                  <a:lnTo>
                    <a:pt x="28193" y="212190"/>
                  </a:lnTo>
                  <a:lnTo>
                    <a:pt x="28193" y="248285"/>
                  </a:lnTo>
                  <a:lnTo>
                    <a:pt x="48005" y="248285"/>
                  </a:lnTo>
                  <a:lnTo>
                    <a:pt x="48005" y="212190"/>
                  </a:lnTo>
                  <a:lnTo>
                    <a:pt x="38100" y="210185"/>
                  </a:lnTo>
                  <a:close/>
                </a:path>
                <a:path w="76200" h="286385">
                  <a:moveTo>
                    <a:pt x="48005" y="212190"/>
                  </a:moveTo>
                  <a:lnTo>
                    <a:pt x="48005" y="248285"/>
                  </a:lnTo>
                  <a:lnTo>
                    <a:pt x="76200" y="248285"/>
                  </a:lnTo>
                  <a:lnTo>
                    <a:pt x="73211" y="233491"/>
                  </a:lnTo>
                  <a:lnTo>
                    <a:pt x="65055" y="221376"/>
                  </a:lnTo>
                  <a:lnTo>
                    <a:pt x="52947" y="213191"/>
                  </a:lnTo>
                  <a:lnTo>
                    <a:pt x="48005" y="212190"/>
                  </a:lnTo>
                  <a:close/>
                </a:path>
                <a:path w="76200" h="286385">
                  <a:moveTo>
                    <a:pt x="28193" y="74206"/>
                  </a:moveTo>
                  <a:lnTo>
                    <a:pt x="28193" y="212190"/>
                  </a:lnTo>
                  <a:lnTo>
                    <a:pt x="38100" y="210185"/>
                  </a:lnTo>
                  <a:lnTo>
                    <a:pt x="48005" y="210185"/>
                  </a:lnTo>
                  <a:lnTo>
                    <a:pt x="48005" y="76200"/>
                  </a:lnTo>
                  <a:lnTo>
                    <a:pt x="38100" y="76200"/>
                  </a:lnTo>
                  <a:lnTo>
                    <a:pt x="28193" y="74206"/>
                  </a:lnTo>
                  <a:close/>
                </a:path>
                <a:path w="76200" h="286385">
                  <a:moveTo>
                    <a:pt x="48005" y="210185"/>
                  </a:moveTo>
                  <a:lnTo>
                    <a:pt x="38100" y="210185"/>
                  </a:lnTo>
                  <a:lnTo>
                    <a:pt x="48005" y="212190"/>
                  </a:lnTo>
                  <a:lnTo>
                    <a:pt x="48005" y="210185"/>
                  </a:lnTo>
                  <a:close/>
                </a:path>
                <a:path w="76200" h="286385">
                  <a:moveTo>
                    <a:pt x="48005" y="38100"/>
                  </a:moveTo>
                  <a:lnTo>
                    <a:pt x="28193" y="38100"/>
                  </a:lnTo>
                  <a:lnTo>
                    <a:pt x="28193" y="74206"/>
                  </a:lnTo>
                  <a:lnTo>
                    <a:pt x="38100" y="76200"/>
                  </a:lnTo>
                  <a:lnTo>
                    <a:pt x="48005" y="74206"/>
                  </a:lnTo>
                  <a:lnTo>
                    <a:pt x="48005" y="38100"/>
                  </a:lnTo>
                  <a:close/>
                </a:path>
                <a:path w="76200" h="286385">
                  <a:moveTo>
                    <a:pt x="48005" y="74206"/>
                  </a:moveTo>
                  <a:lnTo>
                    <a:pt x="38100" y="76200"/>
                  </a:lnTo>
                  <a:lnTo>
                    <a:pt x="48005" y="76200"/>
                  </a:lnTo>
                  <a:lnTo>
                    <a:pt x="48005" y="74206"/>
                  </a:lnTo>
                  <a:close/>
                </a:path>
                <a:path w="76200" h="286385">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286385">
                  <a:moveTo>
                    <a:pt x="76200" y="38100"/>
                  </a:moveTo>
                  <a:lnTo>
                    <a:pt x="48005" y="38100"/>
                  </a:lnTo>
                  <a:lnTo>
                    <a:pt x="48005" y="74206"/>
                  </a:lnTo>
                  <a:lnTo>
                    <a:pt x="52947" y="73211"/>
                  </a:lnTo>
                  <a:lnTo>
                    <a:pt x="65055" y="65055"/>
                  </a:lnTo>
                  <a:lnTo>
                    <a:pt x="73211" y="52947"/>
                  </a:lnTo>
                  <a:lnTo>
                    <a:pt x="76200" y="38100"/>
                  </a:lnTo>
                  <a:close/>
                </a:path>
              </a:pathLst>
            </a:custGeom>
            <a:solidFill>
              <a:srgbClr val="0078D6"/>
            </a:solidFill>
          </p:spPr>
          <p:txBody>
            <a:bodyPr wrap="square" lIns="0" tIns="0" rIns="0" bIns="0" rtlCol="0"/>
            <a:lstStyle/>
            <a:p>
              <a:endParaRPr/>
            </a:p>
          </p:txBody>
        </p:sp>
        <p:pic>
          <p:nvPicPr>
            <p:cNvPr id="13" name="object 13"/>
            <p:cNvPicPr/>
            <p:nvPr/>
          </p:nvPicPr>
          <p:blipFill>
            <a:blip r:embed="rId2" cstate="print"/>
            <a:stretch>
              <a:fillRect/>
            </a:stretch>
          </p:blipFill>
          <p:spPr>
            <a:xfrm>
              <a:off x="3763772" y="3344672"/>
              <a:ext cx="287766" cy="285591"/>
            </a:xfrm>
            <a:prstGeom prst="rect">
              <a:avLst/>
            </a:prstGeom>
          </p:spPr>
        </p:pic>
        <p:pic>
          <p:nvPicPr>
            <p:cNvPr id="14" name="object 14"/>
            <p:cNvPicPr/>
            <p:nvPr/>
          </p:nvPicPr>
          <p:blipFill>
            <a:blip r:embed="rId3" cstate="print"/>
            <a:stretch>
              <a:fillRect/>
            </a:stretch>
          </p:blipFill>
          <p:spPr>
            <a:xfrm>
              <a:off x="2569464" y="3028188"/>
              <a:ext cx="377952" cy="228599"/>
            </a:xfrm>
            <a:prstGeom prst="rect">
              <a:avLst/>
            </a:prstGeom>
          </p:spPr>
        </p:pic>
        <p:pic>
          <p:nvPicPr>
            <p:cNvPr id="15" name="object 15"/>
            <p:cNvPicPr/>
            <p:nvPr/>
          </p:nvPicPr>
          <p:blipFill>
            <a:blip r:embed="rId3" cstate="print"/>
            <a:stretch>
              <a:fillRect/>
            </a:stretch>
          </p:blipFill>
          <p:spPr>
            <a:xfrm>
              <a:off x="2569464" y="3371088"/>
              <a:ext cx="377952" cy="228599"/>
            </a:xfrm>
            <a:prstGeom prst="rect">
              <a:avLst/>
            </a:prstGeom>
          </p:spPr>
        </p:pic>
        <p:pic>
          <p:nvPicPr>
            <p:cNvPr id="16" name="object 16"/>
            <p:cNvPicPr/>
            <p:nvPr/>
          </p:nvPicPr>
          <p:blipFill>
            <a:blip r:embed="rId3" cstate="print"/>
            <a:stretch>
              <a:fillRect/>
            </a:stretch>
          </p:blipFill>
          <p:spPr>
            <a:xfrm>
              <a:off x="2569464" y="3713988"/>
              <a:ext cx="377952" cy="228600"/>
            </a:xfrm>
            <a:prstGeom prst="rect">
              <a:avLst/>
            </a:prstGeom>
          </p:spPr>
        </p:pic>
        <p:sp>
          <p:nvSpPr>
            <p:cNvPr id="17" name="object 17"/>
            <p:cNvSpPr/>
            <p:nvPr/>
          </p:nvSpPr>
          <p:spPr>
            <a:xfrm>
              <a:off x="8375142" y="3271266"/>
              <a:ext cx="433070" cy="434340"/>
            </a:xfrm>
            <a:custGeom>
              <a:avLst/>
              <a:gdLst/>
              <a:ahLst/>
              <a:cxnLst/>
              <a:rect l="l" t="t" r="r" b="b"/>
              <a:pathLst>
                <a:path w="433070" h="434339">
                  <a:moveTo>
                    <a:pt x="216407" y="0"/>
                  </a:moveTo>
                  <a:lnTo>
                    <a:pt x="432815" y="254762"/>
                  </a:lnTo>
                  <a:lnTo>
                    <a:pt x="216407" y="434340"/>
                  </a:lnTo>
                  <a:lnTo>
                    <a:pt x="0" y="254762"/>
                  </a:lnTo>
                  <a:lnTo>
                    <a:pt x="216407" y="0"/>
                  </a:lnTo>
                  <a:close/>
                </a:path>
              </a:pathLst>
            </a:custGeom>
            <a:ln w="19811">
              <a:solidFill>
                <a:srgbClr val="0078D6"/>
              </a:solidFill>
            </a:ln>
          </p:spPr>
          <p:txBody>
            <a:bodyPr wrap="square" lIns="0" tIns="0" rIns="0" bIns="0" rtlCol="0"/>
            <a:lstStyle/>
            <a:p>
              <a:endParaRPr/>
            </a:p>
          </p:txBody>
        </p:sp>
        <p:sp>
          <p:nvSpPr>
            <p:cNvPr id="18" name="object 18"/>
            <p:cNvSpPr/>
            <p:nvPr/>
          </p:nvSpPr>
          <p:spPr>
            <a:xfrm>
              <a:off x="8552688" y="3343656"/>
              <a:ext cx="76200" cy="286385"/>
            </a:xfrm>
            <a:custGeom>
              <a:avLst/>
              <a:gdLst/>
              <a:ahLst/>
              <a:cxnLst/>
              <a:rect l="l" t="t" r="r" b="b"/>
              <a:pathLst>
                <a:path w="76200" h="286385">
                  <a:moveTo>
                    <a:pt x="31750" y="211470"/>
                  </a:moveTo>
                  <a:lnTo>
                    <a:pt x="23252" y="213191"/>
                  </a:lnTo>
                  <a:lnTo>
                    <a:pt x="11144" y="221376"/>
                  </a:lnTo>
                  <a:lnTo>
                    <a:pt x="2988" y="233491"/>
                  </a:lnTo>
                  <a:lnTo>
                    <a:pt x="0" y="248285"/>
                  </a:lnTo>
                  <a:lnTo>
                    <a:pt x="2988" y="263132"/>
                  </a:lnTo>
                  <a:lnTo>
                    <a:pt x="11144" y="275240"/>
                  </a:lnTo>
                  <a:lnTo>
                    <a:pt x="23252" y="283396"/>
                  </a:lnTo>
                  <a:lnTo>
                    <a:pt x="38100" y="286385"/>
                  </a:lnTo>
                  <a:lnTo>
                    <a:pt x="52947" y="283396"/>
                  </a:lnTo>
                  <a:lnTo>
                    <a:pt x="65055" y="275240"/>
                  </a:lnTo>
                  <a:lnTo>
                    <a:pt x="73211" y="263132"/>
                  </a:lnTo>
                  <a:lnTo>
                    <a:pt x="76200" y="248285"/>
                  </a:lnTo>
                  <a:lnTo>
                    <a:pt x="31750" y="248285"/>
                  </a:lnTo>
                  <a:lnTo>
                    <a:pt x="31750" y="211470"/>
                  </a:lnTo>
                  <a:close/>
                </a:path>
                <a:path w="76200" h="286385">
                  <a:moveTo>
                    <a:pt x="38100" y="210185"/>
                  </a:moveTo>
                  <a:lnTo>
                    <a:pt x="31750" y="211470"/>
                  </a:lnTo>
                  <a:lnTo>
                    <a:pt x="31750" y="248285"/>
                  </a:lnTo>
                  <a:lnTo>
                    <a:pt x="44450" y="248285"/>
                  </a:lnTo>
                  <a:lnTo>
                    <a:pt x="44450" y="211470"/>
                  </a:lnTo>
                  <a:lnTo>
                    <a:pt x="38100" y="210185"/>
                  </a:lnTo>
                  <a:close/>
                </a:path>
                <a:path w="76200" h="286385">
                  <a:moveTo>
                    <a:pt x="44450" y="211470"/>
                  </a:moveTo>
                  <a:lnTo>
                    <a:pt x="44450" y="248285"/>
                  </a:lnTo>
                  <a:lnTo>
                    <a:pt x="76200" y="248285"/>
                  </a:lnTo>
                  <a:lnTo>
                    <a:pt x="73211" y="233491"/>
                  </a:lnTo>
                  <a:lnTo>
                    <a:pt x="65055" y="221376"/>
                  </a:lnTo>
                  <a:lnTo>
                    <a:pt x="52947" y="213191"/>
                  </a:lnTo>
                  <a:lnTo>
                    <a:pt x="44450" y="211470"/>
                  </a:lnTo>
                  <a:close/>
                </a:path>
                <a:path w="76200" h="286385">
                  <a:moveTo>
                    <a:pt x="31750" y="74921"/>
                  </a:moveTo>
                  <a:lnTo>
                    <a:pt x="31750" y="211470"/>
                  </a:lnTo>
                  <a:lnTo>
                    <a:pt x="38100" y="210185"/>
                  </a:lnTo>
                  <a:lnTo>
                    <a:pt x="44450" y="210185"/>
                  </a:lnTo>
                  <a:lnTo>
                    <a:pt x="44450" y="76200"/>
                  </a:lnTo>
                  <a:lnTo>
                    <a:pt x="38100" y="76200"/>
                  </a:lnTo>
                  <a:lnTo>
                    <a:pt x="31750" y="74921"/>
                  </a:lnTo>
                  <a:close/>
                </a:path>
                <a:path w="76200" h="286385">
                  <a:moveTo>
                    <a:pt x="44450" y="210185"/>
                  </a:moveTo>
                  <a:lnTo>
                    <a:pt x="38100" y="210185"/>
                  </a:lnTo>
                  <a:lnTo>
                    <a:pt x="44450" y="211470"/>
                  </a:lnTo>
                  <a:lnTo>
                    <a:pt x="44450" y="210185"/>
                  </a:lnTo>
                  <a:close/>
                </a:path>
                <a:path w="76200" h="286385">
                  <a:moveTo>
                    <a:pt x="44450" y="38100"/>
                  </a:moveTo>
                  <a:lnTo>
                    <a:pt x="31750" y="38100"/>
                  </a:lnTo>
                  <a:lnTo>
                    <a:pt x="31750" y="74921"/>
                  </a:lnTo>
                  <a:lnTo>
                    <a:pt x="38100" y="76200"/>
                  </a:lnTo>
                  <a:lnTo>
                    <a:pt x="44450" y="74921"/>
                  </a:lnTo>
                  <a:lnTo>
                    <a:pt x="44450" y="38100"/>
                  </a:lnTo>
                  <a:close/>
                </a:path>
                <a:path w="76200" h="286385">
                  <a:moveTo>
                    <a:pt x="44450" y="74921"/>
                  </a:moveTo>
                  <a:lnTo>
                    <a:pt x="38100" y="76200"/>
                  </a:lnTo>
                  <a:lnTo>
                    <a:pt x="44450" y="76200"/>
                  </a:lnTo>
                  <a:lnTo>
                    <a:pt x="44450" y="74921"/>
                  </a:lnTo>
                  <a:close/>
                </a:path>
                <a:path w="76200" h="286385">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286385">
                  <a:moveTo>
                    <a:pt x="76200" y="38100"/>
                  </a:moveTo>
                  <a:lnTo>
                    <a:pt x="44450" y="38100"/>
                  </a:lnTo>
                  <a:lnTo>
                    <a:pt x="44450" y="74921"/>
                  </a:lnTo>
                  <a:lnTo>
                    <a:pt x="52947" y="73211"/>
                  </a:lnTo>
                  <a:lnTo>
                    <a:pt x="65055" y="65055"/>
                  </a:lnTo>
                  <a:lnTo>
                    <a:pt x="73211" y="52947"/>
                  </a:lnTo>
                  <a:lnTo>
                    <a:pt x="76200" y="38100"/>
                  </a:lnTo>
                  <a:close/>
                </a:path>
              </a:pathLst>
            </a:custGeom>
            <a:solidFill>
              <a:srgbClr val="0078D6"/>
            </a:solidFill>
          </p:spPr>
          <p:txBody>
            <a:bodyPr wrap="square" lIns="0" tIns="0" rIns="0" bIns="0" rtlCol="0"/>
            <a:lstStyle/>
            <a:p>
              <a:endParaRPr/>
            </a:p>
          </p:txBody>
        </p:sp>
        <p:pic>
          <p:nvPicPr>
            <p:cNvPr id="19" name="object 19"/>
            <p:cNvPicPr/>
            <p:nvPr/>
          </p:nvPicPr>
          <p:blipFill>
            <a:blip r:embed="rId4" cstate="print"/>
            <a:stretch>
              <a:fillRect/>
            </a:stretch>
          </p:blipFill>
          <p:spPr>
            <a:xfrm>
              <a:off x="8449310" y="3343910"/>
              <a:ext cx="286242" cy="285591"/>
            </a:xfrm>
            <a:prstGeom prst="rect">
              <a:avLst/>
            </a:prstGeom>
          </p:spPr>
        </p:pic>
        <p:sp>
          <p:nvSpPr>
            <p:cNvPr id="20" name="object 20"/>
            <p:cNvSpPr/>
            <p:nvPr/>
          </p:nvSpPr>
          <p:spPr>
            <a:xfrm>
              <a:off x="7075170" y="2230374"/>
              <a:ext cx="3467100" cy="1915795"/>
            </a:xfrm>
            <a:custGeom>
              <a:avLst/>
              <a:gdLst/>
              <a:ahLst/>
              <a:cxnLst/>
              <a:rect l="l" t="t" r="r" b="b"/>
              <a:pathLst>
                <a:path w="3467100" h="1915795">
                  <a:moveTo>
                    <a:pt x="2705100" y="1101725"/>
                  </a:moveTo>
                  <a:lnTo>
                    <a:pt x="2691812" y="1127700"/>
                  </a:lnTo>
                  <a:lnTo>
                    <a:pt x="2655570" y="1148937"/>
                  </a:lnTo>
                  <a:lnTo>
                    <a:pt x="2601801" y="1163268"/>
                  </a:lnTo>
                  <a:lnTo>
                    <a:pt x="2535935" y="1168527"/>
                  </a:lnTo>
                  <a:lnTo>
                    <a:pt x="2470070" y="1163268"/>
                  </a:lnTo>
                  <a:lnTo>
                    <a:pt x="2416302" y="1148937"/>
                  </a:lnTo>
                  <a:lnTo>
                    <a:pt x="2380059" y="1127700"/>
                  </a:lnTo>
                  <a:lnTo>
                    <a:pt x="2366772" y="1101725"/>
                  </a:lnTo>
                  <a:lnTo>
                    <a:pt x="2380059" y="1075676"/>
                  </a:lnTo>
                  <a:lnTo>
                    <a:pt x="2416302" y="1054401"/>
                  </a:lnTo>
                  <a:lnTo>
                    <a:pt x="2470070" y="1040056"/>
                  </a:lnTo>
                  <a:lnTo>
                    <a:pt x="2535935" y="1034796"/>
                  </a:lnTo>
                  <a:lnTo>
                    <a:pt x="2601801" y="1040056"/>
                  </a:lnTo>
                  <a:lnTo>
                    <a:pt x="2655569" y="1054401"/>
                  </a:lnTo>
                  <a:lnTo>
                    <a:pt x="2691812" y="1075676"/>
                  </a:lnTo>
                  <a:lnTo>
                    <a:pt x="2705100" y="1101725"/>
                  </a:lnTo>
                  <a:close/>
                </a:path>
                <a:path w="3467100" h="1915795">
                  <a:moveTo>
                    <a:pt x="2705100" y="1101725"/>
                  </a:moveTo>
                  <a:lnTo>
                    <a:pt x="2705100" y="1412875"/>
                  </a:lnTo>
                  <a:lnTo>
                    <a:pt x="2691812" y="1438923"/>
                  </a:lnTo>
                  <a:lnTo>
                    <a:pt x="2655570" y="1460198"/>
                  </a:lnTo>
                  <a:lnTo>
                    <a:pt x="2601801" y="1474543"/>
                  </a:lnTo>
                  <a:lnTo>
                    <a:pt x="2535935" y="1479803"/>
                  </a:lnTo>
                  <a:lnTo>
                    <a:pt x="2470070" y="1474543"/>
                  </a:lnTo>
                  <a:lnTo>
                    <a:pt x="2416302" y="1460198"/>
                  </a:lnTo>
                  <a:lnTo>
                    <a:pt x="2380059" y="1438923"/>
                  </a:lnTo>
                  <a:lnTo>
                    <a:pt x="2366772" y="1412875"/>
                  </a:lnTo>
                  <a:lnTo>
                    <a:pt x="2366772" y="1101725"/>
                  </a:lnTo>
                </a:path>
                <a:path w="3467100" h="1915795">
                  <a:moveTo>
                    <a:pt x="769747" y="1915668"/>
                  </a:moveTo>
                  <a:lnTo>
                    <a:pt x="2104703" y="1915668"/>
                  </a:lnTo>
                  <a:lnTo>
                    <a:pt x="2790221" y="1915668"/>
                  </a:lnTo>
                  <a:lnTo>
                    <a:pt x="3042781" y="1915668"/>
                  </a:lnTo>
                  <a:lnTo>
                    <a:pt x="3078860" y="1915668"/>
                  </a:lnTo>
                  <a:lnTo>
                    <a:pt x="3126903" y="1912582"/>
                  </a:lnTo>
                  <a:lnTo>
                    <a:pt x="3173350" y="1903576"/>
                  </a:lnTo>
                  <a:lnTo>
                    <a:pt x="3217811" y="1889021"/>
                  </a:lnTo>
                  <a:lnTo>
                    <a:pt x="3259894" y="1869289"/>
                  </a:lnTo>
                  <a:lnTo>
                    <a:pt x="3299208" y="1844755"/>
                  </a:lnTo>
                  <a:lnTo>
                    <a:pt x="3335363" y="1815791"/>
                  </a:lnTo>
                  <a:lnTo>
                    <a:pt x="3367966" y="1782769"/>
                  </a:lnTo>
                  <a:lnTo>
                    <a:pt x="3396627" y="1746063"/>
                  </a:lnTo>
                  <a:lnTo>
                    <a:pt x="3420954" y="1706046"/>
                  </a:lnTo>
                  <a:lnTo>
                    <a:pt x="3440556" y="1663090"/>
                  </a:lnTo>
                  <a:lnTo>
                    <a:pt x="3455041" y="1617567"/>
                  </a:lnTo>
                  <a:lnTo>
                    <a:pt x="3464020" y="1569852"/>
                  </a:lnTo>
                  <a:lnTo>
                    <a:pt x="3467100" y="1520317"/>
                  </a:lnTo>
                  <a:lnTo>
                    <a:pt x="3464117" y="1470997"/>
                  </a:lnTo>
                  <a:lnTo>
                    <a:pt x="3455395" y="1423709"/>
                  </a:lnTo>
                  <a:lnTo>
                    <a:pt x="3441270" y="1378791"/>
                  </a:lnTo>
                  <a:lnTo>
                    <a:pt x="3422079" y="1336581"/>
                  </a:lnTo>
                  <a:lnTo>
                    <a:pt x="3398161" y="1297415"/>
                  </a:lnTo>
                  <a:lnTo>
                    <a:pt x="3369851" y="1261633"/>
                  </a:lnTo>
                  <a:lnTo>
                    <a:pt x="3337487" y="1229571"/>
                  </a:lnTo>
                  <a:lnTo>
                    <a:pt x="3301407" y="1201567"/>
                  </a:lnTo>
                  <a:lnTo>
                    <a:pt x="3261947" y="1177960"/>
                  </a:lnTo>
                  <a:lnTo>
                    <a:pt x="3219445" y="1159087"/>
                  </a:lnTo>
                  <a:lnTo>
                    <a:pt x="3174237" y="1145286"/>
                  </a:lnTo>
                  <a:lnTo>
                    <a:pt x="3151978" y="1098734"/>
                  </a:lnTo>
                  <a:lnTo>
                    <a:pt x="3126219" y="1054647"/>
                  </a:lnTo>
                  <a:lnTo>
                    <a:pt x="3097150" y="1013213"/>
                  </a:lnTo>
                  <a:lnTo>
                    <a:pt x="3064961" y="974621"/>
                  </a:lnTo>
                  <a:lnTo>
                    <a:pt x="3029840" y="939059"/>
                  </a:lnTo>
                  <a:lnTo>
                    <a:pt x="2991977" y="906716"/>
                  </a:lnTo>
                  <a:lnTo>
                    <a:pt x="2951560" y="877781"/>
                  </a:lnTo>
                  <a:lnTo>
                    <a:pt x="2908779" y="852442"/>
                  </a:lnTo>
                  <a:lnTo>
                    <a:pt x="2863824" y="830889"/>
                  </a:lnTo>
                  <a:lnTo>
                    <a:pt x="2816882" y="813310"/>
                  </a:lnTo>
                  <a:lnTo>
                    <a:pt x="2768145" y="799893"/>
                  </a:lnTo>
                  <a:lnTo>
                    <a:pt x="2717800" y="790828"/>
                  </a:lnTo>
                  <a:lnTo>
                    <a:pt x="2714112" y="742694"/>
                  </a:lnTo>
                  <a:lnTo>
                    <a:pt x="2707649" y="695316"/>
                  </a:lnTo>
                  <a:lnTo>
                    <a:pt x="2698493" y="648779"/>
                  </a:lnTo>
                  <a:lnTo>
                    <a:pt x="2686727" y="603165"/>
                  </a:lnTo>
                  <a:lnTo>
                    <a:pt x="2672435" y="558558"/>
                  </a:lnTo>
                  <a:lnTo>
                    <a:pt x="2655699" y="515040"/>
                  </a:lnTo>
                  <a:lnTo>
                    <a:pt x="2636603" y="472695"/>
                  </a:lnTo>
                  <a:lnTo>
                    <a:pt x="2615229" y="431606"/>
                  </a:lnTo>
                  <a:lnTo>
                    <a:pt x="2591660" y="391856"/>
                  </a:lnTo>
                  <a:lnTo>
                    <a:pt x="2565980" y="353527"/>
                  </a:lnTo>
                  <a:lnTo>
                    <a:pt x="2538272" y="316704"/>
                  </a:lnTo>
                  <a:lnTo>
                    <a:pt x="2508618" y="281468"/>
                  </a:lnTo>
                  <a:lnTo>
                    <a:pt x="2477103" y="247904"/>
                  </a:lnTo>
                  <a:lnTo>
                    <a:pt x="2443807" y="216094"/>
                  </a:lnTo>
                  <a:lnTo>
                    <a:pt x="2408816" y="186121"/>
                  </a:lnTo>
                  <a:lnTo>
                    <a:pt x="2372211" y="158069"/>
                  </a:lnTo>
                  <a:lnTo>
                    <a:pt x="2334076" y="132020"/>
                  </a:lnTo>
                  <a:lnTo>
                    <a:pt x="2294494" y="108058"/>
                  </a:lnTo>
                  <a:lnTo>
                    <a:pt x="2253548" y="86265"/>
                  </a:lnTo>
                  <a:lnTo>
                    <a:pt x="2211321" y="66725"/>
                  </a:lnTo>
                  <a:lnTo>
                    <a:pt x="2167896" y="49521"/>
                  </a:lnTo>
                  <a:lnTo>
                    <a:pt x="2123356" y="34735"/>
                  </a:lnTo>
                  <a:lnTo>
                    <a:pt x="2077784" y="22452"/>
                  </a:lnTo>
                  <a:lnTo>
                    <a:pt x="2031264" y="12754"/>
                  </a:lnTo>
                  <a:lnTo>
                    <a:pt x="1983877" y="5723"/>
                  </a:lnTo>
                  <a:lnTo>
                    <a:pt x="1935708" y="1444"/>
                  </a:lnTo>
                  <a:lnTo>
                    <a:pt x="1886838" y="0"/>
                  </a:lnTo>
                  <a:lnTo>
                    <a:pt x="1838056" y="1419"/>
                  </a:lnTo>
                  <a:lnTo>
                    <a:pt x="1789878" y="5631"/>
                  </a:lnTo>
                  <a:lnTo>
                    <a:pt x="1742396" y="12562"/>
                  </a:lnTo>
                  <a:lnTo>
                    <a:pt x="1695702" y="22142"/>
                  </a:lnTo>
                  <a:lnTo>
                    <a:pt x="1649888" y="34299"/>
                  </a:lnTo>
                  <a:lnTo>
                    <a:pt x="1605046" y="48962"/>
                  </a:lnTo>
                  <a:lnTo>
                    <a:pt x="1561266" y="66059"/>
                  </a:lnTo>
                  <a:lnTo>
                    <a:pt x="1518642" y="85518"/>
                  </a:lnTo>
                  <a:lnTo>
                    <a:pt x="1477265" y="107268"/>
                  </a:lnTo>
                  <a:lnTo>
                    <a:pt x="1437227" y="131238"/>
                  </a:lnTo>
                  <a:lnTo>
                    <a:pt x="1398619" y="157356"/>
                  </a:lnTo>
                  <a:lnTo>
                    <a:pt x="1361534" y="185550"/>
                  </a:lnTo>
                  <a:lnTo>
                    <a:pt x="1326063" y="215748"/>
                  </a:lnTo>
                  <a:lnTo>
                    <a:pt x="1292298" y="247880"/>
                  </a:lnTo>
                  <a:lnTo>
                    <a:pt x="1260332" y="281874"/>
                  </a:lnTo>
                  <a:lnTo>
                    <a:pt x="1230255" y="317658"/>
                  </a:lnTo>
                  <a:lnTo>
                    <a:pt x="1202159" y="355161"/>
                  </a:lnTo>
                  <a:lnTo>
                    <a:pt x="1176137" y="394310"/>
                  </a:lnTo>
                  <a:lnTo>
                    <a:pt x="1152280" y="435036"/>
                  </a:lnTo>
                  <a:lnTo>
                    <a:pt x="1130680" y="477265"/>
                  </a:lnTo>
                  <a:lnTo>
                    <a:pt x="1089194" y="455514"/>
                  </a:lnTo>
                  <a:lnTo>
                    <a:pt x="1046513" y="436411"/>
                  </a:lnTo>
                  <a:lnTo>
                    <a:pt x="1002716" y="420035"/>
                  </a:lnTo>
                  <a:lnTo>
                    <a:pt x="957881" y="406463"/>
                  </a:lnTo>
                  <a:lnTo>
                    <a:pt x="912088" y="395772"/>
                  </a:lnTo>
                  <a:lnTo>
                    <a:pt x="865415" y="388040"/>
                  </a:lnTo>
                  <a:lnTo>
                    <a:pt x="817942" y="383344"/>
                  </a:lnTo>
                  <a:lnTo>
                    <a:pt x="769747" y="381762"/>
                  </a:lnTo>
                  <a:lnTo>
                    <a:pt x="721356" y="383289"/>
                  </a:lnTo>
                  <a:lnTo>
                    <a:pt x="673725" y="387810"/>
                  </a:lnTo>
                  <a:lnTo>
                    <a:pt x="626947" y="395231"/>
                  </a:lnTo>
                  <a:lnTo>
                    <a:pt x="581113" y="405459"/>
                  </a:lnTo>
                  <a:lnTo>
                    <a:pt x="536317" y="418400"/>
                  </a:lnTo>
                  <a:lnTo>
                    <a:pt x="492652" y="433963"/>
                  </a:lnTo>
                  <a:lnTo>
                    <a:pt x="450211" y="452053"/>
                  </a:lnTo>
                  <a:lnTo>
                    <a:pt x="409087" y="472577"/>
                  </a:lnTo>
                  <a:lnTo>
                    <a:pt x="369373" y="495443"/>
                  </a:lnTo>
                  <a:lnTo>
                    <a:pt x="331161" y="520557"/>
                  </a:lnTo>
                  <a:lnTo>
                    <a:pt x="294545" y="547826"/>
                  </a:lnTo>
                  <a:lnTo>
                    <a:pt x="259618" y="577157"/>
                  </a:lnTo>
                  <a:lnTo>
                    <a:pt x="226472" y="608457"/>
                  </a:lnTo>
                  <a:lnTo>
                    <a:pt x="195201" y="641632"/>
                  </a:lnTo>
                  <a:lnTo>
                    <a:pt x="165898" y="676590"/>
                  </a:lnTo>
                  <a:lnTo>
                    <a:pt x="138655" y="713237"/>
                  </a:lnTo>
                  <a:lnTo>
                    <a:pt x="113565" y="751481"/>
                  </a:lnTo>
                  <a:lnTo>
                    <a:pt x="90722" y="791228"/>
                  </a:lnTo>
                  <a:lnTo>
                    <a:pt x="70218" y="832385"/>
                  </a:lnTo>
                  <a:lnTo>
                    <a:pt x="52146" y="874859"/>
                  </a:lnTo>
                  <a:lnTo>
                    <a:pt x="36600" y="918557"/>
                  </a:lnTo>
                  <a:lnTo>
                    <a:pt x="23672" y="963385"/>
                  </a:lnTo>
                  <a:lnTo>
                    <a:pt x="13454" y="1009251"/>
                  </a:lnTo>
                  <a:lnTo>
                    <a:pt x="6041" y="1056062"/>
                  </a:lnTo>
                  <a:lnTo>
                    <a:pt x="1525" y="1103724"/>
                  </a:lnTo>
                  <a:lnTo>
                    <a:pt x="0" y="1152143"/>
                  </a:lnTo>
                  <a:lnTo>
                    <a:pt x="1525" y="1199802"/>
                  </a:lnTo>
                  <a:lnTo>
                    <a:pt x="6041" y="1246761"/>
                  </a:lnTo>
                  <a:lnTo>
                    <a:pt x="13454" y="1292925"/>
                  </a:lnTo>
                  <a:lnTo>
                    <a:pt x="23672" y="1338198"/>
                  </a:lnTo>
                  <a:lnTo>
                    <a:pt x="36600" y="1382486"/>
                  </a:lnTo>
                  <a:lnTo>
                    <a:pt x="52146" y="1425691"/>
                  </a:lnTo>
                  <a:lnTo>
                    <a:pt x="70218" y="1467720"/>
                  </a:lnTo>
                  <a:lnTo>
                    <a:pt x="90722" y="1508476"/>
                  </a:lnTo>
                  <a:lnTo>
                    <a:pt x="113565" y="1547865"/>
                  </a:lnTo>
                  <a:lnTo>
                    <a:pt x="138655" y="1585790"/>
                  </a:lnTo>
                  <a:lnTo>
                    <a:pt x="165898" y="1622156"/>
                  </a:lnTo>
                  <a:lnTo>
                    <a:pt x="195201" y="1656868"/>
                  </a:lnTo>
                  <a:lnTo>
                    <a:pt x="226472" y="1689830"/>
                  </a:lnTo>
                  <a:lnTo>
                    <a:pt x="259618" y="1720946"/>
                  </a:lnTo>
                  <a:lnTo>
                    <a:pt x="294545" y="1750123"/>
                  </a:lnTo>
                  <a:lnTo>
                    <a:pt x="331161" y="1777262"/>
                  </a:lnTo>
                  <a:lnTo>
                    <a:pt x="369373" y="1802271"/>
                  </a:lnTo>
                  <a:lnTo>
                    <a:pt x="409087" y="1825052"/>
                  </a:lnTo>
                  <a:lnTo>
                    <a:pt x="450211" y="1845510"/>
                  </a:lnTo>
                  <a:lnTo>
                    <a:pt x="492652" y="1863550"/>
                  </a:lnTo>
                  <a:lnTo>
                    <a:pt x="536317" y="1879077"/>
                  </a:lnTo>
                  <a:lnTo>
                    <a:pt x="581113" y="1891995"/>
                  </a:lnTo>
                  <a:lnTo>
                    <a:pt x="626947" y="1902209"/>
                  </a:lnTo>
                  <a:lnTo>
                    <a:pt x="673725" y="1909622"/>
                  </a:lnTo>
                  <a:lnTo>
                    <a:pt x="721356" y="1914140"/>
                  </a:lnTo>
                  <a:lnTo>
                    <a:pt x="769747" y="1915668"/>
                  </a:lnTo>
                  <a:close/>
                </a:path>
              </a:pathLst>
            </a:custGeom>
            <a:ln w="19812">
              <a:solidFill>
                <a:srgbClr val="0078D6"/>
              </a:solidFill>
            </a:ln>
          </p:spPr>
          <p:txBody>
            <a:bodyPr wrap="square" lIns="0" tIns="0" rIns="0" bIns="0" rtlCol="0"/>
            <a:lstStyle/>
            <a:p>
              <a:endParaRPr/>
            </a:p>
          </p:txBody>
        </p:sp>
        <p:sp>
          <p:nvSpPr>
            <p:cNvPr id="21" name="object 21"/>
            <p:cNvSpPr/>
            <p:nvPr/>
          </p:nvSpPr>
          <p:spPr>
            <a:xfrm>
              <a:off x="5859779" y="4849368"/>
              <a:ext cx="861060" cy="661670"/>
            </a:xfrm>
            <a:custGeom>
              <a:avLst/>
              <a:gdLst/>
              <a:ahLst/>
              <a:cxnLst/>
              <a:rect l="l" t="t" r="r" b="b"/>
              <a:pathLst>
                <a:path w="861059" h="661670">
                  <a:moveTo>
                    <a:pt x="0" y="246887"/>
                  </a:moveTo>
                  <a:lnTo>
                    <a:pt x="861059" y="246887"/>
                  </a:lnTo>
                  <a:lnTo>
                    <a:pt x="861059" y="0"/>
                  </a:lnTo>
                  <a:lnTo>
                    <a:pt x="0" y="0"/>
                  </a:lnTo>
                  <a:lnTo>
                    <a:pt x="0" y="246887"/>
                  </a:lnTo>
                  <a:close/>
                </a:path>
                <a:path w="861059" h="661670">
                  <a:moveTo>
                    <a:pt x="0" y="661415"/>
                  </a:moveTo>
                  <a:lnTo>
                    <a:pt x="861059" y="661415"/>
                  </a:lnTo>
                  <a:lnTo>
                    <a:pt x="861059" y="262127"/>
                  </a:lnTo>
                  <a:lnTo>
                    <a:pt x="0" y="262127"/>
                  </a:lnTo>
                  <a:lnTo>
                    <a:pt x="0" y="661415"/>
                  </a:lnTo>
                  <a:close/>
                </a:path>
              </a:pathLst>
            </a:custGeom>
            <a:ln w="12192">
              <a:solidFill>
                <a:srgbClr val="D2D2D2"/>
              </a:solidFill>
            </a:ln>
          </p:spPr>
          <p:txBody>
            <a:bodyPr wrap="square" lIns="0" tIns="0" rIns="0" bIns="0" rtlCol="0"/>
            <a:lstStyle/>
            <a:p>
              <a:endParaRPr/>
            </a:p>
          </p:txBody>
        </p:sp>
      </p:grpSp>
      <p:sp>
        <p:nvSpPr>
          <p:cNvPr id="22" name="object 22"/>
          <p:cNvSpPr txBox="1"/>
          <p:nvPr/>
        </p:nvSpPr>
        <p:spPr>
          <a:xfrm>
            <a:off x="3738117" y="3771087"/>
            <a:ext cx="33464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Segoe UI Semibold"/>
                <a:cs typeface="Segoe UI Semibold"/>
              </a:rPr>
              <a:t>A</a:t>
            </a:r>
            <a:r>
              <a:rPr sz="1000" spc="-5" dirty="0">
                <a:latin typeface="Segoe UI Semibold"/>
                <a:cs typeface="Segoe UI Semibold"/>
              </a:rPr>
              <a:t>D</a:t>
            </a:r>
            <a:r>
              <a:rPr sz="1000" spc="-10" dirty="0">
                <a:latin typeface="Segoe UI Semibold"/>
                <a:cs typeface="Segoe UI Semibold"/>
              </a:rPr>
              <a:t>FS</a:t>
            </a:r>
            <a:endParaRPr sz="1000">
              <a:latin typeface="Segoe UI Semibold"/>
              <a:cs typeface="Segoe UI Semibold"/>
            </a:endParaRPr>
          </a:p>
        </p:txBody>
      </p:sp>
      <p:sp>
        <p:nvSpPr>
          <p:cNvPr id="23" name="object 23"/>
          <p:cNvSpPr txBox="1"/>
          <p:nvPr/>
        </p:nvSpPr>
        <p:spPr>
          <a:xfrm>
            <a:off x="3672078" y="4880228"/>
            <a:ext cx="3042920" cy="591820"/>
          </a:xfrm>
          <a:prstGeom prst="rect">
            <a:avLst/>
          </a:prstGeom>
        </p:spPr>
        <p:txBody>
          <a:bodyPr vert="horz" wrap="square" lIns="0" tIns="12065" rIns="0" bIns="0" rtlCol="0">
            <a:spAutoFit/>
          </a:bodyPr>
          <a:lstStyle/>
          <a:p>
            <a:pPr marL="2193925" algn="ctr">
              <a:lnSpc>
                <a:spcPts val="1100"/>
              </a:lnSpc>
              <a:spcBef>
                <a:spcPts val="95"/>
              </a:spcBef>
            </a:pPr>
            <a:r>
              <a:rPr sz="1000" spc="-5" dirty="0">
                <a:solidFill>
                  <a:srgbClr val="0078D3"/>
                </a:solidFill>
                <a:latin typeface="Segoe UI Semibold"/>
                <a:cs typeface="Segoe UI Semibold"/>
              </a:rPr>
              <a:t>ADALSQL</a:t>
            </a:r>
            <a:endParaRPr sz="1000">
              <a:latin typeface="Segoe UI Semibold"/>
              <a:cs typeface="Segoe UI Semibold"/>
            </a:endParaRPr>
          </a:p>
          <a:p>
            <a:pPr marL="12700">
              <a:lnSpc>
                <a:spcPts val="1030"/>
              </a:lnSpc>
            </a:pPr>
            <a:r>
              <a:rPr sz="1000" spc="-10" dirty="0">
                <a:latin typeface="Segoe UI Semibold"/>
                <a:cs typeface="Segoe UI Semibold"/>
              </a:rPr>
              <a:t>SQL</a:t>
            </a:r>
            <a:r>
              <a:rPr sz="1000" spc="-15" dirty="0">
                <a:latin typeface="Segoe UI Semibold"/>
                <a:cs typeface="Segoe UI Semibold"/>
              </a:rPr>
              <a:t> </a:t>
            </a:r>
            <a:r>
              <a:rPr sz="1000" spc="-10" dirty="0">
                <a:latin typeface="Segoe UI Semibold"/>
                <a:cs typeface="Segoe UI Semibold"/>
              </a:rPr>
              <a:t>Server</a:t>
            </a:r>
            <a:r>
              <a:rPr sz="1000" spc="25" dirty="0">
                <a:latin typeface="Segoe UI Semibold"/>
                <a:cs typeface="Segoe UI Semibold"/>
              </a:rPr>
              <a:t> </a:t>
            </a:r>
            <a:r>
              <a:rPr sz="1000" spc="-5" dirty="0">
                <a:latin typeface="Segoe UI Semibold"/>
                <a:cs typeface="Segoe UI Semibold"/>
              </a:rPr>
              <a:t>Management</a:t>
            </a:r>
            <a:r>
              <a:rPr sz="1000" spc="50" dirty="0">
                <a:latin typeface="Segoe UI Semibold"/>
                <a:cs typeface="Segoe UI Semibold"/>
              </a:rPr>
              <a:t> </a:t>
            </a:r>
            <a:r>
              <a:rPr sz="1000" spc="-10" dirty="0">
                <a:latin typeface="Segoe UI Semibold"/>
                <a:cs typeface="Segoe UI Semibold"/>
              </a:rPr>
              <a:t>Suite</a:t>
            </a:r>
            <a:endParaRPr sz="1000">
              <a:latin typeface="Segoe UI Semibold"/>
              <a:cs typeface="Segoe UI Semibold"/>
            </a:endParaRPr>
          </a:p>
          <a:p>
            <a:pPr marL="2193925" algn="ctr">
              <a:lnSpc>
                <a:spcPts val="1130"/>
              </a:lnSpc>
            </a:pPr>
            <a:r>
              <a:rPr sz="1000" spc="-5" dirty="0">
                <a:solidFill>
                  <a:srgbClr val="0078D3"/>
                </a:solidFill>
                <a:latin typeface="Segoe UI Semibold"/>
                <a:cs typeface="Segoe UI Semibold"/>
              </a:rPr>
              <a:t>ADO</a:t>
            </a:r>
            <a:r>
              <a:rPr sz="1000" spc="-50" dirty="0">
                <a:solidFill>
                  <a:srgbClr val="0078D3"/>
                </a:solidFill>
                <a:latin typeface="Segoe UI Semibold"/>
                <a:cs typeface="Segoe UI Semibold"/>
              </a:rPr>
              <a:t> </a:t>
            </a:r>
            <a:r>
              <a:rPr sz="1000" spc="-5" dirty="0">
                <a:solidFill>
                  <a:srgbClr val="0078D3"/>
                </a:solidFill>
                <a:latin typeface="Segoe UI Semibold"/>
                <a:cs typeface="Segoe UI Semibold"/>
              </a:rPr>
              <a:t>.NET</a:t>
            </a:r>
            <a:endParaRPr sz="1000">
              <a:latin typeface="Segoe UI Semibold"/>
              <a:cs typeface="Segoe UI Semibold"/>
            </a:endParaRPr>
          </a:p>
          <a:p>
            <a:pPr marL="2195195" algn="ctr">
              <a:lnSpc>
                <a:spcPct val="100000"/>
              </a:lnSpc>
            </a:pPr>
            <a:r>
              <a:rPr sz="1000" spc="-10" dirty="0">
                <a:solidFill>
                  <a:srgbClr val="0078D3"/>
                </a:solidFill>
                <a:latin typeface="Segoe UI Semibold"/>
                <a:cs typeface="Segoe UI Semibold"/>
              </a:rPr>
              <a:t>4.6</a:t>
            </a:r>
            <a:endParaRPr sz="1000">
              <a:latin typeface="Segoe UI Semibold"/>
              <a:cs typeface="Segoe UI Semibold"/>
            </a:endParaRPr>
          </a:p>
        </p:txBody>
      </p:sp>
      <p:grpSp>
        <p:nvGrpSpPr>
          <p:cNvPr id="24" name="object 24"/>
          <p:cNvGrpSpPr/>
          <p:nvPr/>
        </p:nvGrpSpPr>
        <p:grpSpPr>
          <a:xfrm>
            <a:off x="2540507" y="3098292"/>
            <a:ext cx="7117715" cy="2506980"/>
            <a:chOff x="2540507" y="3098292"/>
            <a:chExt cx="7117715" cy="2506980"/>
          </a:xfrm>
        </p:grpSpPr>
        <p:sp>
          <p:nvSpPr>
            <p:cNvPr id="25" name="object 25"/>
            <p:cNvSpPr/>
            <p:nvPr/>
          </p:nvSpPr>
          <p:spPr>
            <a:xfrm>
              <a:off x="3268967" y="3825239"/>
              <a:ext cx="6389370" cy="1539240"/>
            </a:xfrm>
            <a:custGeom>
              <a:avLst/>
              <a:gdLst/>
              <a:ahLst/>
              <a:cxnLst/>
              <a:rect l="l" t="t" r="r" b="b"/>
              <a:pathLst>
                <a:path w="6389370" h="1539239">
                  <a:moveTo>
                    <a:pt x="2590939" y="1501140"/>
                  </a:moveTo>
                  <a:lnTo>
                    <a:pt x="2578239" y="1494790"/>
                  </a:lnTo>
                  <a:lnTo>
                    <a:pt x="2514739" y="1463040"/>
                  </a:lnTo>
                  <a:lnTo>
                    <a:pt x="2514739" y="1494790"/>
                  </a:lnTo>
                  <a:lnTo>
                    <a:pt x="76212" y="1494790"/>
                  </a:lnTo>
                  <a:lnTo>
                    <a:pt x="76212" y="1463040"/>
                  </a:lnTo>
                  <a:lnTo>
                    <a:pt x="0" y="1501140"/>
                  </a:lnTo>
                  <a:lnTo>
                    <a:pt x="76212" y="1539240"/>
                  </a:lnTo>
                  <a:lnTo>
                    <a:pt x="76212" y="1507490"/>
                  </a:lnTo>
                  <a:lnTo>
                    <a:pt x="2514739" y="1507490"/>
                  </a:lnTo>
                  <a:lnTo>
                    <a:pt x="2514739" y="1539240"/>
                  </a:lnTo>
                  <a:lnTo>
                    <a:pt x="2578239" y="1507490"/>
                  </a:lnTo>
                  <a:lnTo>
                    <a:pt x="2590939" y="1501140"/>
                  </a:lnTo>
                  <a:close/>
                </a:path>
                <a:path w="6389370" h="1539239">
                  <a:moveTo>
                    <a:pt x="3059696" y="947293"/>
                  </a:moveTo>
                  <a:lnTo>
                    <a:pt x="3027946" y="947293"/>
                  </a:lnTo>
                  <a:lnTo>
                    <a:pt x="3027946" y="44450"/>
                  </a:lnTo>
                  <a:lnTo>
                    <a:pt x="3027946" y="38100"/>
                  </a:lnTo>
                  <a:lnTo>
                    <a:pt x="3027946" y="34544"/>
                  </a:lnTo>
                  <a:lnTo>
                    <a:pt x="3025152" y="31750"/>
                  </a:lnTo>
                  <a:lnTo>
                    <a:pt x="963180" y="31750"/>
                  </a:lnTo>
                  <a:lnTo>
                    <a:pt x="963180" y="0"/>
                  </a:lnTo>
                  <a:lnTo>
                    <a:pt x="886980" y="38100"/>
                  </a:lnTo>
                  <a:lnTo>
                    <a:pt x="963180" y="76200"/>
                  </a:lnTo>
                  <a:lnTo>
                    <a:pt x="963180" y="44450"/>
                  </a:lnTo>
                  <a:lnTo>
                    <a:pt x="3015246" y="44450"/>
                  </a:lnTo>
                  <a:lnTo>
                    <a:pt x="3015246" y="947293"/>
                  </a:lnTo>
                  <a:lnTo>
                    <a:pt x="2983496" y="947293"/>
                  </a:lnTo>
                  <a:lnTo>
                    <a:pt x="3021596" y="1023493"/>
                  </a:lnTo>
                  <a:lnTo>
                    <a:pt x="3053283" y="960120"/>
                  </a:lnTo>
                  <a:lnTo>
                    <a:pt x="3059696" y="947293"/>
                  </a:lnTo>
                  <a:close/>
                </a:path>
                <a:path w="6389370" h="1539239">
                  <a:moveTo>
                    <a:pt x="5324487" y="377952"/>
                  </a:moveTo>
                  <a:lnTo>
                    <a:pt x="5318137" y="365252"/>
                  </a:lnTo>
                  <a:lnTo>
                    <a:pt x="5286387" y="301752"/>
                  </a:lnTo>
                  <a:lnTo>
                    <a:pt x="5248287" y="377952"/>
                  </a:lnTo>
                  <a:lnTo>
                    <a:pt x="5280037" y="377952"/>
                  </a:lnTo>
                  <a:lnTo>
                    <a:pt x="5280037" y="1140333"/>
                  </a:lnTo>
                  <a:lnTo>
                    <a:pt x="3528072" y="1140333"/>
                  </a:lnTo>
                  <a:lnTo>
                    <a:pt x="3528072" y="1108583"/>
                  </a:lnTo>
                  <a:lnTo>
                    <a:pt x="3451872" y="1146683"/>
                  </a:lnTo>
                  <a:lnTo>
                    <a:pt x="3528072" y="1184783"/>
                  </a:lnTo>
                  <a:lnTo>
                    <a:pt x="3528072" y="1153033"/>
                  </a:lnTo>
                  <a:lnTo>
                    <a:pt x="5289943" y="1153033"/>
                  </a:lnTo>
                  <a:lnTo>
                    <a:pt x="5292737" y="1150239"/>
                  </a:lnTo>
                  <a:lnTo>
                    <a:pt x="5292737" y="1146683"/>
                  </a:lnTo>
                  <a:lnTo>
                    <a:pt x="5292737" y="1140333"/>
                  </a:lnTo>
                  <a:lnTo>
                    <a:pt x="5292737" y="377952"/>
                  </a:lnTo>
                  <a:lnTo>
                    <a:pt x="5324487" y="377952"/>
                  </a:lnTo>
                  <a:close/>
                </a:path>
                <a:path w="6389370" h="1539239">
                  <a:moveTo>
                    <a:pt x="6389129" y="377952"/>
                  </a:moveTo>
                  <a:lnTo>
                    <a:pt x="6382779" y="365252"/>
                  </a:lnTo>
                  <a:lnTo>
                    <a:pt x="6351029" y="301752"/>
                  </a:lnTo>
                  <a:lnTo>
                    <a:pt x="6312928" y="377952"/>
                  </a:lnTo>
                  <a:lnTo>
                    <a:pt x="6344679" y="377952"/>
                  </a:lnTo>
                  <a:lnTo>
                    <a:pt x="6344679" y="1478915"/>
                  </a:lnTo>
                  <a:lnTo>
                    <a:pt x="3528072" y="1478915"/>
                  </a:lnTo>
                  <a:lnTo>
                    <a:pt x="3528072" y="1447165"/>
                  </a:lnTo>
                  <a:lnTo>
                    <a:pt x="3451872" y="1485265"/>
                  </a:lnTo>
                  <a:lnTo>
                    <a:pt x="3528072" y="1523365"/>
                  </a:lnTo>
                  <a:lnTo>
                    <a:pt x="3528072" y="1491615"/>
                  </a:lnTo>
                  <a:lnTo>
                    <a:pt x="6354458" y="1491615"/>
                  </a:lnTo>
                  <a:lnTo>
                    <a:pt x="6357379" y="1488821"/>
                  </a:lnTo>
                  <a:lnTo>
                    <a:pt x="6357379" y="1485265"/>
                  </a:lnTo>
                  <a:lnTo>
                    <a:pt x="6357379" y="1478915"/>
                  </a:lnTo>
                  <a:lnTo>
                    <a:pt x="6357379" y="377952"/>
                  </a:lnTo>
                  <a:lnTo>
                    <a:pt x="6389129" y="377952"/>
                  </a:lnTo>
                  <a:close/>
                </a:path>
              </a:pathLst>
            </a:custGeom>
            <a:solidFill>
              <a:srgbClr val="3B3B41"/>
            </a:solidFill>
          </p:spPr>
          <p:txBody>
            <a:bodyPr wrap="square" lIns="0" tIns="0" rIns="0" bIns="0" rtlCol="0"/>
            <a:lstStyle/>
            <a:p>
              <a:endParaRPr/>
            </a:p>
          </p:txBody>
        </p:sp>
        <p:sp>
          <p:nvSpPr>
            <p:cNvPr id="26" name="object 26"/>
            <p:cNvSpPr/>
            <p:nvPr/>
          </p:nvSpPr>
          <p:spPr>
            <a:xfrm>
              <a:off x="2955035" y="3147060"/>
              <a:ext cx="639445" cy="685800"/>
            </a:xfrm>
            <a:custGeom>
              <a:avLst/>
              <a:gdLst/>
              <a:ahLst/>
              <a:cxnLst/>
              <a:rect l="l" t="t" r="r" b="b"/>
              <a:pathLst>
                <a:path w="639445" h="685800">
                  <a:moveTo>
                    <a:pt x="9143" y="338327"/>
                  </a:moveTo>
                  <a:lnTo>
                    <a:pt x="639190" y="338327"/>
                  </a:lnTo>
                </a:path>
                <a:path w="639445" h="685800">
                  <a:moveTo>
                    <a:pt x="0" y="0"/>
                  </a:moveTo>
                  <a:lnTo>
                    <a:pt x="171703" y="0"/>
                  </a:lnTo>
                  <a:lnTo>
                    <a:pt x="171703" y="685672"/>
                  </a:lnTo>
                  <a:lnTo>
                    <a:pt x="9525" y="685672"/>
                  </a:lnTo>
                </a:path>
              </a:pathLst>
            </a:custGeom>
            <a:ln w="12192">
              <a:solidFill>
                <a:srgbClr val="3B3B41"/>
              </a:solidFill>
              <a:prstDash val="sysDash"/>
            </a:ln>
          </p:spPr>
          <p:txBody>
            <a:bodyPr wrap="square" lIns="0" tIns="0" rIns="0" bIns="0" rtlCol="0"/>
            <a:lstStyle/>
            <a:p>
              <a:endParaRPr/>
            </a:p>
          </p:txBody>
        </p:sp>
        <p:pic>
          <p:nvPicPr>
            <p:cNvPr id="27" name="object 27"/>
            <p:cNvPicPr/>
            <p:nvPr/>
          </p:nvPicPr>
          <p:blipFill>
            <a:blip r:embed="rId5" cstate="print"/>
            <a:stretch>
              <a:fillRect/>
            </a:stretch>
          </p:blipFill>
          <p:spPr>
            <a:xfrm>
              <a:off x="7563611" y="3098292"/>
              <a:ext cx="377951" cy="228599"/>
            </a:xfrm>
            <a:prstGeom prst="rect">
              <a:avLst/>
            </a:prstGeom>
          </p:spPr>
        </p:pic>
        <p:pic>
          <p:nvPicPr>
            <p:cNvPr id="28" name="object 28"/>
            <p:cNvPicPr/>
            <p:nvPr/>
          </p:nvPicPr>
          <p:blipFill>
            <a:blip r:embed="rId5" cstate="print"/>
            <a:stretch>
              <a:fillRect/>
            </a:stretch>
          </p:blipFill>
          <p:spPr>
            <a:xfrm>
              <a:off x="7563611" y="3441192"/>
              <a:ext cx="377951" cy="228599"/>
            </a:xfrm>
            <a:prstGeom prst="rect">
              <a:avLst/>
            </a:prstGeom>
          </p:spPr>
        </p:pic>
        <p:pic>
          <p:nvPicPr>
            <p:cNvPr id="29" name="object 29"/>
            <p:cNvPicPr/>
            <p:nvPr/>
          </p:nvPicPr>
          <p:blipFill>
            <a:blip r:embed="rId5" cstate="print"/>
            <a:stretch>
              <a:fillRect/>
            </a:stretch>
          </p:blipFill>
          <p:spPr>
            <a:xfrm>
              <a:off x="7563611" y="3784092"/>
              <a:ext cx="377951" cy="228600"/>
            </a:xfrm>
            <a:prstGeom prst="rect">
              <a:avLst/>
            </a:prstGeom>
          </p:spPr>
        </p:pic>
        <p:sp>
          <p:nvSpPr>
            <p:cNvPr id="30" name="object 30"/>
            <p:cNvSpPr/>
            <p:nvPr/>
          </p:nvSpPr>
          <p:spPr>
            <a:xfrm>
              <a:off x="7958327" y="3555492"/>
              <a:ext cx="347980" cy="0"/>
            </a:xfrm>
            <a:custGeom>
              <a:avLst/>
              <a:gdLst/>
              <a:ahLst/>
              <a:cxnLst/>
              <a:rect l="l" t="t" r="r" b="b"/>
              <a:pathLst>
                <a:path w="347979">
                  <a:moveTo>
                    <a:pt x="0" y="0"/>
                  </a:moveTo>
                  <a:lnTo>
                    <a:pt x="347979" y="0"/>
                  </a:lnTo>
                </a:path>
              </a:pathLst>
            </a:custGeom>
            <a:ln w="12192">
              <a:solidFill>
                <a:srgbClr val="3B3B41"/>
              </a:solidFill>
              <a:prstDash val="sysDash"/>
            </a:ln>
          </p:spPr>
          <p:txBody>
            <a:bodyPr wrap="square" lIns="0" tIns="0" rIns="0" bIns="0" rtlCol="0"/>
            <a:lstStyle/>
            <a:p>
              <a:endParaRPr/>
            </a:p>
          </p:txBody>
        </p:sp>
        <p:sp>
          <p:nvSpPr>
            <p:cNvPr id="31" name="object 31"/>
            <p:cNvSpPr/>
            <p:nvPr/>
          </p:nvSpPr>
          <p:spPr>
            <a:xfrm>
              <a:off x="2546603" y="5071872"/>
              <a:ext cx="620395" cy="527685"/>
            </a:xfrm>
            <a:custGeom>
              <a:avLst/>
              <a:gdLst/>
              <a:ahLst/>
              <a:cxnLst/>
              <a:rect l="l" t="t" r="r" b="b"/>
              <a:pathLst>
                <a:path w="620394" h="527685">
                  <a:moveTo>
                    <a:pt x="0" y="527303"/>
                  </a:moveTo>
                  <a:lnTo>
                    <a:pt x="620268" y="527303"/>
                  </a:lnTo>
                  <a:lnTo>
                    <a:pt x="620268" y="0"/>
                  </a:lnTo>
                  <a:lnTo>
                    <a:pt x="0" y="0"/>
                  </a:lnTo>
                  <a:lnTo>
                    <a:pt x="0" y="527303"/>
                  </a:lnTo>
                  <a:close/>
                </a:path>
                <a:path w="620394" h="527685">
                  <a:moveTo>
                    <a:pt x="620268" y="143255"/>
                  </a:moveTo>
                  <a:lnTo>
                    <a:pt x="0" y="143255"/>
                  </a:lnTo>
                </a:path>
              </a:pathLst>
            </a:custGeom>
            <a:ln w="12192">
              <a:solidFill>
                <a:srgbClr val="0078D6"/>
              </a:solidFill>
            </a:ln>
          </p:spPr>
          <p:txBody>
            <a:bodyPr wrap="square" lIns="0" tIns="0" rIns="0" bIns="0" rtlCol="0"/>
            <a:lstStyle/>
            <a:p>
              <a:endParaRPr/>
            </a:p>
          </p:txBody>
        </p:sp>
        <p:sp>
          <p:nvSpPr>
            <p:cNvPr id="32" name="object 32"/>
            <p:cNvSpPr/>
            <p:nvPr/>
          </p:nvSpPr>
          <p:spPr>
            <a:xfrm>
              <a:off x="2906268" y="5120639"/>
              <a:ext cx="190500" cy="47625"/>
            </a:xfrm>
            <a:custGeom>
              <a:avLst/>
              <a:gdLst/>
              <a:ahLst/>
              <a:cxnLst/>
              <a:rect l="l" t="t" r="r" b="b"/>
              <a:pathLst>
                <a:path w="190500" h="47625">
                  <a:moveTo>
                    <a:pt x="47244" y="23622"/>
                  </a:moveTo>
                  <a:lnTo>
                    <a:pt x="45389" y="14414"/>
                  </a:lnTo>
                  <a:lnTo>
                    <a:pt x="40335" y="6908"/>
                  </a:lnTo>
                  <a:lnTo>
                    <a:pt x="32829" y="1854"/>
                  </a:lnTo>
                  <a:lnTo>
                    <a:pt x="23622" y="0"/>
                  </a:lnTo>
                  <a:lnTo>
                    <a:pt x="14401" y="1854"/>
                  </a:lnTo>
                  <a:lnTo>
                    <a:pt x="6896" y="6908"/>
                  </a:lnTo>
                  <a:lnTo>
                    <a:pt x="1841" y="14414"/>
                  </a:lnTo>
                  <a:lnTo>
                    <a:pt x="0" y="23622"/>
                  </a:lnTo>
                  <a:lnTo>
                    <a:pt x="1841" y="32842"/>
                  </a:lnTo>
                  <a:lnTo>
                    <a:pt x="6896" y="40347"/>
                  </a:lnTo>
                  <a:lnTo>
                    <a:pt x="14401" y="45402"/>
                  </a:lnTo>
                  <a:lnTo>
                    <a:pt x="23622" y="47244"/>
                  </a:lnTo>
                  <a:lnTo>
                    <a:pt x="32829" y="45402"/>
                  </a:lnTo>
                  <a:lnTo>
                    <a:pt x="40335" y="40347"/>
                  </a:lnTo>
                  <a:lnTo>
                    <a:pt x="45389" y="32842"/>
                  </a:lnTo>
                  <a:lnTo>
                    <a:pt x="47244" y="23622"/>
                  </a:lnTo>
                  <a:close/>
                </a:path>
                <a:path w="190500" h="47625">
                  <a:moveTo>
                    <a:pt x="117348" y="23622"/>
                  </a:moveTo>
                  <a:lnTo>
                    <a:pt x="115493" y="14414"/>
                  </a:lnTo>
                  <a:lnTo>
                    <a:pt x="110439" y="6908"/>
                  </a:lnTo>
                  <a:lnTo>
                    <a:pt x="102933" y="1854"/>
                  </a:lnTo>
                  <a:lnTo>
                    <a:pt x="93726" y="0"/>
                  </a:lnTo>
                  <a:lnTo>
                    <a:pt x="84505" y="1854"/>
                  </a:lnTo>
                  <a:lnTo>
                    <a:pt x="77000" y="6908"/>
                  </a:lnTo>
                  <a:lnTo>
                    <a:pt x="71945" y="14414"/>
                  </a:lnTo>
                  <a:lnTo>
                    <a:pt x="70104" y="23622"/>
                  </a:lnTo>
                  <a:lnTo>
                    <a:pt x="71945" y="32842"/>
                  </a:lnTo>
                  <a:lnTo>
                    <a:pt x="77000" y="40347"/>
                  </a:lnTo>
                  <a:lnTo>
                    <a:pt x="84505" y="45402"/>
                  </a:lnTo>
                  <a:lnTo>
                    <a:pt x="93726" y="47244"/>
                  </a:lnTo>
                  <a:lnTo>
                    <a:pt x="102933" y="45402"/>
                  </a:lnTo>
                  <a:lnTo>
                    <a:pt x="110439" y="40347"/>
                  </a:lnTo>
                  <a:lnTo>
                    <a:pt x="115493" y="32842"/>
                  </a:lnTo>
                  <a:lnTo>
                    <a:pt x="117348" y="23622"/>
                  </a:lnTo>
                  <a:close/>
                </a:path>
                <a:path w="190500" h="47625">
                  <a:moveTo>
                    <a:pt x="190500" y="23622"/>
                  </a:moveTo>
                  <a:lnTo>
                    <a:pt x="188582" y="14414"/>
                  </a:lnTo>
                  <a:lnTo>
                    <a:pt x="183349" y="6908"/>
                  </a:lnTo>
                  <a:lnTo>
                    <a:pt x="175602" y="1854"/>
                  </a:lnTo>
                  <a:lnTo>
                    <a:pt x="166116" y="0"/>
                  </a:lnTo>
                  <a:lnTo>
                    <a:pt x="156616" y="1854"/>
                  </a:lnTo>
                  <a:lnTo>
                    <a:pt x="148869" y="6908"/>
                  </a:lnTo>
                  <a:lnTo>
                    <a:pt x="143637" y="14414"/>
                  </a:lnTo>
                  <a:lnTo>
                    <a:pt x="141732" y="23622"/>
                  </a:lnTo>
                  <a:lnTo>
                    <a:pt x="143637" y="32842"/>
                  </a:lnTo>
                  <a:lnTo>
                    <a:pt x="148869" y="40347"/>
                  </a:lnTo>
                  <a:lnTo>
                    <a:pt x="156616" y="45402"/>
                  </a:lnTo>
                  <a:lnTo>
                    <a:pt x="166116" y="47244"/>
                  </a:lnTo>
                  <a:lnTo>
                    <a:pt x="175602" y="45402"/>
                  </a:lnTo>
                  <a:lnTo>
                    <a:pt x="183349" y="40347"/>
                  </a:lnTo>
                  <a:lnTo>
                    <a:pt x="188582" y="32842"/>
                  </a:lnTo>
                  <a:lnTo>
                    <a:pt x="190500" y="23622"/>
                  </a:lnTo>
                  <a:close/>
                </a:path>
              </a:pathLst>
            </a:custGeom>
            <a:solidFill>
              <a:srgbClr val="0078D6"/>
            </a:solidFill>
          </p:spPr>
          <p:txBody>
            <a:bodyPr wrap="square" lIns="0" tIns="0" rIns="0" bIns="0" rtlCol="0"/>
            <a:lstStyle/>
            <a:p>
              <a:endParaRPr/>
            </a:p>
          </p:txBody>
        </p:sp>
        <p:sp>
          <p:nvSpPr>
            <p:cNvPr id="33" name="object 33"/>
            <p:cNvSpPr/>
            <p:nvPr/>
          </p:nvSpPr>
          <p:spPr>
            <a:xfrm>
              <a:off x="2737103" y="5324856"/>
              <a:ext cx="190500" cy="180340"/>
            </a:xfrm>
            <a:custGeom>
              <a:avLst/>
              <a:gdLst/>
              <a:ahLst/>
              <a:cxnLst/>
              <a:rect l="l" t="t" r="r" b="b"/>
              <a:pathLst>
                <a:path w="190500" h="180339">
                  <a:moveTo>
                    <a:pt x="0" y="179832"/>
                  </a:moveTo>
                  <a:lnTo>
                    <a:pt x="0" y="95504"/>
                  </a:lnTo>
                  <a:lnTo>
                    <a:pt x="95250" y="0"/>
                  </a:lnTo>
                  <a:lnTo>
                    <a:pt x="190500" y="95504"/>
                  </a:lnTo>
                  <a:lnTo>
                    <a:pt x="190500" y="179832"/>
                  </a:lnTo>
                  <a:lnTo>
                    <a:pt x="0" y="179832"/>
                  </a:lnTo>
                  <a:close/>
                </a:path>
                <a:path w="190500" h="180339">
                  <a:moveTo>
                    <a:pt x="100583" y="106680"/>
                  </a:moveTo>
                  <a:lnTo>
                    <a:pt x="100583" y="179832"/>
                  </a:lnTo>
                </a:path>
              </a:pathLst>
            </a:custGeom>
            <a:ln w="12192">
              <a:solidFill>
                <a:srgbClr val="0078D6"/>
              </a:solidFill>
            </a:ln>
          </p:spPr>
          <p:txBody>
            <a:bodyPr wrap="square" lIns="0" tIns="0" rIns="0" bIns="0" rtlCol="0"/>
            <a:lstStyle/>
            <a:p>
              <a:endParaRPr/>
            </a:p>
          </p:txBody>
        </p:sp>
      </p:grpSp>
      <p:sp>
        <p:nvSpPr>
          <p:cNvPr id="34" name="object 34"/>
          <p:cNvSpPr txBox="1"/>
          <p:nvPr/>
        </p:nvSpPr>
        <p:spPr>
          <a:xfrm>
            <a:off x="2725292" y="5733999"/>
            <a:ext cx="26352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Segoe UI Semibold"/>
                <a:cs typeface="Segoe UI Semibold"/>
              </a:rPr>
              <a:t>App</a:t>
            </a:r>
            <a:endParaRPr sz="1000">
              <a:latin typeface="Segoe UI Semibold"/>
              <a:cs typeface="Segoe UI Semibold"/>
            </a:endParaRPr>
          </a:p>
        </p:txBody>
      </p:sp>
      <p:grpSp>
        <p:nvGrpSpPr>
          <p:cNvPr id="35" name="object 35"/>
          <p:cNvGrpSpPr/>
          <p:nvPr/>
        </p:nvGrpSpPr>
        <p:grpSpPr>
          <a:xfrm>
            <a:off x="0" y="0"/>
            <a:ext cx="12192000" cy="287020"/>
            <a:chOff x="0" y="0"/>
            <a:chExt cx="12192000" cy="287020"/>
          </a:xfrm>
        </p:grpSpPr>
        <p:sp>
          <p:nvSpPr>
            <p:cNvPr id="36" name="object 36"/>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37" name="object 37"/>
            <p:cNvPicPr/>
            <p:nvPr/>
          </p:nvPicPr>
          <p:blipFill>
            <a:blip r:embed="rId6" cstate="print"/>
            <a:stretch>
              <a:fillRect/>
            </a:stretch>
          </p:blipFill>
          <p:spPr>
            <a:xfrm>
              <a:off x="189649" y="89281"/>
              <a:ext cx="4736045" cy="123317"/>
            </a:xfrm>
            <a:prstGeom prst="rect">
              <a:avLst/>
            </a:prstGeom>
          </p:spPr>
        </p:pic>
      </p:grpSp>
    </p:spTree>
    <p:extLst>
      <p:ext uri="{BB962C8B-B14F-4D97-AF65-F5344CB8AC3E}">
        <p14:creationId xmlns:p14="http://schemas.microsoft.com/office/powerpoint/2010/main" val="1833259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598804" y="1196862"/>
            <a:ext cx="5375275" cy="3832225"/>
            <a:chOff x="6598804" y="1196862"/>
            <a:chExt cx="5375275" cy="3832225"/>
          </a:xfrm>
        </p:grpSpPr>
        <p:pic>
          <p:nvPicPr>
            <p:cNvPr id="3" name="object 3"/>
            <p:cNvPicPr/>
            <p:nvPr/>
          </p:nvPicPr>
          <p:blipFill>
            <a:blip r:embed="rId2" cstate="print"/>
            <a:stretch>
              <a:fillRect/>
            </a:stretch>
          </p:blipFill>
          <p:spPr>
            <a:xfrm>
              <a:off x="6598804" y="1196862"/>
              <a:ext cx="5375278" cy="3832163"/>
            </a:xfrm>
            <a:prstGeom prst="rect">
              <a:avLst/>
            </a:prstGeom>
          </p:spPr>
        </p:pic>
        <p:pic>
          <p:nvPicPr>
            <p:cNvPr id="4" name="object 4"/>
            <p:cNvPicPr/>
            <p:nvPr/>
          </p:nvPicPr>
          <p:blipFill>
            <a:blip r:embed="rId3" cstate="print"/>
            <a:stretch>
              <a:fillRect/>
            </a:stretch>
          </p:blipFill>
          <p:spPr>
            <a:xfrm>
              <a:off x="6771131" y="1440179"/>
              <a:ext cx="5059680" cy="3352800"/>
            </a:xfrm>
            <a:prstGeom prst="rect">
              <a:avLst/>
            </a:prstGeom>
          </p:spPr>
        </p:pic>
      </p:grpSp>
      <p:sp>
        <p:nvSpPr>
          <p:cNvPr id="5" name="object 5"/>
          <p:cNvSpPr txBox="1"/>
          <p:nvPr/>
        </p:nvSpPr>
        <p:spPr>
          <a:xfrm>
            <a:off x="413715" y="989386"/>
            <a:ext cx="4883785" cy="3138805"/>
          </a:xfrm>
          <a:prstGeom prst="rect">
            <a:avLst/>
          </a:prstGeom>
        </p:spPr>
        <p:txBody>
          <a:bodyPr vert="horz" wrap="square" lIns="0" tIns="129539" rIns="0" bIns="0" rtlCol="0" anchor="t">
            <a:spAutoFit/>
          </a:bodyPr>
          <a:lstStyle/>
          <a:p>
            <a:pPr marL="12700" algn="just">
              <a:lnSpc>
                <a:spcPct val="100000"/>
              </a:lnSpc>
              <a:spcBef>
                <a:spcPts val="1019"/>
              </a:spcBef>
            </a:pPr>
            <a:r>
              <a:rPr sz="1800" dirty="0">
                <a:solidFill>
                  <a:srgbClr val="0078D6"/>
                </a:solidFill>
                <a:latin typeface="Segoe UI Semibold"/>
                <a:cs typeface="Segoe UI Semibold"/>
              </a:rPr>
              <a:t>Overview</a:t>
            </a:r>
            <a:endParaRPr lang="en-US" sz="1800">
              <a:latin typeface="Segoe UI Semibold"/>
              <a:cs typeface="Segoe UI Semibold"/>
            </a:endParaRPr>
          </a:p>
          <a:p>
            <a:pPr marL="12700" marR="478155" algn="just">
              <a:lnSpc>
                <a:spcPct val="110000"/>
              </a:lnSpc>
              <a:spcBef>
                <a:spcPts val="625"/>
              </a:spcBef>
            </a:pPr>
            <a:r>
              <a:rPr sz="1600" spc="-5" dirty="0">
                <a:latin typeface="Segoe UI"/>
                <a:cs typeface="Segoe UI"/>
              </a:rPr>
              <a:t>This authentication method uses a username and </a:t>
            </a:r>
            <a:r>
              <a:rPr sz="1600" spc="-425" dirty="0">
                <a:latin typeface="Segoe UI"/>
                <a:cs typeface="Segoe UI"/>
              </a:rPr>
              <a:t> </a:t>
            </a:r>
            <a:r>
              <a:rPr sz="1600" spc="-10" dirty="0">
                <a:latin typeface="Segoe UI"/>
                <a:cs typeface="Segoe UI"/>
              </a:rPr>
              <a:t>password.</a:t>
            </a:r>
            <a:endParaRPr sz="1600">
              <a:latin typeface="Segoe UI"/>
              <a:cs typeface="Segoe UI"/>
            </a:endParaRPr>
          </a:p>
          <a:p>
            <a:pPr marL="12700" marR="5080" algn="just">
              <a:lnSpc>
                <a:spcPct val="110000"/>
              </a:lnSpc>
              <a:spcBef>
                <a:spcPts val="600"/>
              </a:spcBef>
            </a:pPr>
            <a:r>
              <a:rPr sz="1600" spc="-10" dirty="0">
                <a:latin typeface="Segoe UI"/>
                <a:cs typeface="Segoe UI"/>
              </a:rPr>
              <a:t>When</a:t>
            </a:r>
            <a:r>
              <a:rPr sz="1600" spc="-5" dirty="0">
                <a:latin typeface="Segoe UI"/>
                <a:cs typeface="Segoe UI"/>
              </a:rPr>
              <a:t> </a:t>
            </a:r>
            <a:r>
              <a:rPr sz="1600" spc="-10" dirty="0">
                <a:latin typeface="Segoe UI"/>
                <a:cs typeface="Segoe UI"/>
              </a:rPr>
              <a:t>you</a:t>
            </a:r>
            <a:r>
              <a:rPr sz="1600" spc="10" dirty="0">
                <a:latin typeface="Segoe UI"/>
                <a:cs typeface="Segoe UI"/>
              </a:rPr>
              <a:t> </a:t>
            </a:r>
            <a:r>
              <a:rPr sz="1600" spc="-10" dirty="0">
                <a:latin typeface="Segoe UI"/>
                <a:cs typeface="Segoe UI"/>
              </a:rPr>
              <a:t>created</a:t>
            </a:r>
            <a:r>
              <a:rPr sz="1600" dirty="0">
                <a:latin typeface="Segoe UI"/>
                <a:cs typeface="Segoe UI"/>
              </a:rPr>
              <a:t> </a:t>
            </a:r>
            <a:r>
              <a:rPr sz="1600" spc="-5" dirty="0">
                <a:latin typeface="Segoe UI"/>
                <a:cs typeface="Segoe UI"/>
              </a:rPr>
              <a:t>the </a:t>
            </a:r>
            <a:r>
              <a:rPr sz="1600" spc="-10" dirty="0">
                <a:latin typeface="Segoe UI"/>
                <a:cs typeface="Segoe UI"/>
              </a:rPr>
              <a:t>logical</a:t>
            </a:r>
            <a:r>
              <a:rPr sz="1600" spc="15" dirty="0">
                <a:latin typeface="Segoe UI"/>
                <a:cs typeface="Segoe UI"/>
              </a:rPr>
              <a:t> </a:t>
            </a:r>
            <a:r>
              <a:rPr sz="1600" dirty="0">
                <a:latin typeface="Segoe UI"/>
                <a:cs typeface="Segoe UI"/>
              </a:rPr>
              <a:t>server</a:t>
            </a:r>
            <a:r>
              <a:rPr sz="1600" spc="15" dirty="0">
                <a:latin typeface="Segoe UI"/>
                <a:cs typeface="Segoe UI"/>
              </a:rPr>
              <a:t> </a:t>
            </a:r>
            <a:r>
              <a:rPr sz="1600" spc="-5" dirty="0">
                <a:latin typeface="Segoe UI"/>
                <a:cs typeface="Segoe UI"/>
              </a:rPr>
              <a:t>for</a:t>
            </a:r>
            <a:r>
              <a:rPr sz="1600" dirty="0">
                <a:latin typeface="Segoe UI"/>
                <a:cs typeface="Segoe UI"/>
              </a:rPr>
              <a:t> </a:t>
            </a:r>
            <a:r>
              <a:rPr sz="1600" spc="-10" dirty="0">
                <a:latin typeface="Segoe UI"/>
                <a:cs typeface="Segoe UI"/>
              </a:rPr>
              <a:t>your</a:t>
            </a:r>
            <a:r>
              <a:rPr sz="1600" spc="15" dirty="0">
                <a:latin typeface="Segoe UI"/>
                <a:cs typeface="Segoe UI"/>
              </a:rPr>
              <a:t> </a:t>
            </a:r>
            <a:r>
              <a:rPr sz="1600" spc="-5" dirty="0">
                <a:latin typeface="Segoe UI"/>
                <a:cs typeface="Segoe UI"/>
              </a:rPr>
              <a:t>data </a:t>
            </a:r>
            <a:r>
              <a:rPr sz="1600" dirty="0">
                <a:latin typeface="Segoe UI"/>
                <a:cs typeface="Segoe UI"/>
              </a:rPr>
              <a:t> </a:t>
            </a:r>
            <a:r>
              <a:rPr sz="1600" spc="-10" dirty="0">
                <a:latin typeface="Segoe UI"/>
                <a:cs typeface="Segoe UI"/>
              </a:rPr>
              <a:t>warehouse,</a:t>
            </a:r>
            <a:r>
              <a:rPr sz="1600" spc="15" dirty="0">
                <a:latin typeface="Segoe UI"/>
                <a:cs typeface="Segoe UI"/>
              </a:rPr>
              <a:t> </a:t>
            </a:r>
            <a:r>
              <a:rPr sz="1600" spc="-10" dirty="0">
                <a:latin typeface="Segoe UI"/>
                <a:cs typeface="Segoe UI"/>
              </a:rPr>
              <a:t>you</a:t>
            </a:r>
            <a:r>
              <a:rPr sz="1600" spc="15" dirty="0">
                <a:latin typeface="Segoe UI"/>
                <a:cs typeface="Segoe UI"/>
              </a:rPr>
              <a:t> </a:t>
            </a:r>
            <a:r>
              <a:rPr sz="1600" spc="-10" dirty="0">
                <a:latin typeface="Segoe UI"/>
                <a:cs typeface="Segoe UI"/>
              </a:rPr>
              <a:t>specified</a:t>
            </a:r>
            <a:r>
              <a:rPr sz="1600" dirty="0">
                <a:latin typeface="Segoe UI"/>
                <a:cs typeface="Segoe UI"/>
              </a:rPr>
              <a:t> </a:t>
            </a:r>
            <a:r>
              <a:rPr sz="1600" spc="-5" dirty="0">
                <a:latin typeface="Segoe UI"/>
                <a:cs typeface="Segoe UI"/>
              </a:rPr>
              <a:t>a "server</a:t>
            </a:r>
            <a:r>
              <a:rPr sz="1600" spc="15" dirty="0">
                <a:latin typeface="Segoe UI"/>
                <a:cs typeface="Segoe UI"/>
              </a:rPr>
              <a:t> </a:t>
            </a:r>
            <a:r>
              <a:rPr sz="1600" spc="-20" dirty="0">
                <a:latin typeface="Segoe UI"/>
                <a:cs typeface="Segoe UI"/>
              </a:rPr>
              <a:t>admin"</a:t>
            </a:r>
            <a:r>
              <a:rPr sz="1600" spc="5" dirty="0">
                <a:latin typeface="Segoe UI"/>
                <a:cs typeface="Segoe UI"/>
              </a:rPr>
              <a:t> </a:t>
            </a:r>
            <a:r>
              <a:rPr sz="1600" spc="-10" dirty="0">
                <a:latin typeface="Segoe UI"/>
                <a:cs typeface="Segoe UI"/>
              </a:rPr>
              <a:t>login</a:t>
            </a:r>
            <a:r>
              <a:rPr sz="1600" spc="-5" dirty="0">
                <a:latin typeface="Segoe UI"/>
                <a:cs typeface="Segoe UI"/>
              </a:rPr>
              <a:t> with</a:t>
            </a:r>
            <a:r>
              <a:rPr sz="1600" dirty="0">
                <a:latin typeface="Segoe UI"/>
                <a:cs typeface="Segoe UI"/>
              </a:rPr>
              <a:t> </a:t>
            </a:r>
            <a:r>
              <a:rPr sz="1600" spc="-5" dirty="0">
                <a:latin typeface="Segoe UI"/>
                <a:cs typeface="Segoe UI"/>
              </a:rPr>
              <a:t>a </a:t>
            </a:r>
            <a:r>
              <a:rPr sz="1600" spc="-425" dirty="0">
                <a:latin typeface="Segoe UI"/>
                <a:cs typeface="Segoe UI"/>
              </a:rPr>
              <a:t> </a:t>
            </a:r>
            <a:r>
              <a:rPr sz="1600" spc="-5" dirty="0">
                <a:latin typeface="Segoe UI"/>
                <a:cs typeface="Segoe UI"/>
              </a:rPr>
              <a:t>username</a:t>
            </a:r>
            <a:r>
              <a:rPr sz="1600" spc="-10" dirty="0">
                <a:latin typeface="Segoe UI"/>
                <a:cs typeface="Segoe UI"/>
              </a:rPr>
              <a:t> </a:t>
            </a:r>
            <a:r>
              <a:rPr sz="1600" spc="-5" dirty="0">
                <a:latin typeface="Segoe UI"/>
                <a:cs typeface="Segoe UI"/>
              </a:rPr>
              <a:t>and</a:t>
            </a:r>
            <a:r>
              <a:rPr sz="1600" spc="-10" dirty="0">
                <a:latin typeface="Segoe UI"/>
                <a:cs typeface="Segoe UI"/>
              </a:rPr>
              <a:t> password.</a:t>
            </a:r>
            <a:endParaRPr sz="1600">
              <a:latin typeface="Segoe UI"/>
              <a:cs typeface="Segoe UI"/>
            </a:endParaRPr>
          </a:p>
          <a:p>
            <a:pPr marL="12700" marR="223520" algn="just">
              <a:lnSpc>
                <a:spcPct val="110000"/>
              </a:lnSpc>
              <a:spcBef>
                <a:spcPts val="600"/>
              </a:spcBef>
            </a:pPr>
            <a:r>
              <a:rPr sz="1600" spc="-10" dirty="0">
                <a:latin typeface="Segoe UI"/>
                <a:cs typeface="Segoe UI"/>
              </a:rPr>
              <a:t>Using</a:t>
            </a:r>
            <a:r>
              <a:rPr sz="1600" spc="10" dirty="0">
                <a:latin typeface="Segoe UI"/>
                <a:cs typeface="Segoe UI"/>
              </a:rPr>
              <a:t> </a:t>
            </a:r>
            <a:r>
              <a:rPr sz="1600" spc="-5" dirty="0">
                <a:latin typeface="Segoe UI"/>
                <a:cs typeface="Segoe UI"/>
              </a:rPr>
              <a:t>these</a:t>
            </a:r>
            <a:r>
              <a:rPr sz="1600" dirty="0">
                <a:latin typeface="Segoe UI"/>
                <a:cs typeface="Segoe UI"/>
              </a:rPr>
              <a:t> </a:t>
            </a:r>
            <a:r>
              <a:rPr sz="1600" spc="-10" dirty="0">
                <a:latin typeface="Segoe UI"/>
                <a:cs typeface="Segoe UI"/>
              </a:rPr>
              <a:t>credentials,</a:t>
            </a:r>
            <a:r>
              <a:rPr sz="1600" spc="15" dirty="0">
                <a:latin typeface="Segoe UI"/>
                <a:cs typeface="Segoe UI"/>
              </a:rPr>
              <a:t> </a:t>
            </a:r>
            <a:r>
              <a:rPr sz="1600" spc="-10" dirty="0">
                <a:latin typeface="Segoe UI"/>
                <a:cs typeface="Segoe UI"/>
              </a:rPr>
              <a:t>you</a:t>
            </a:r>
            <a:r>
              <a:rPr sz="1600" spc="15" dirty="0">
                <a:latin typeface="Segoe UI"/>
                <a:cs typeface="Segoe UI"/>
              </a:rPr>
              <a:t> </a:t>
            </a:r>
            <a:r>
              <a:rPr sz="1600" spc="-5" dirty="0">
                <a:latin typeface="Segoe UI"/>
                <a:cs typeface="Segoe UI"/>
              </a:rPr>
              <a:t>can</a:t>
            </a:r>
            <a:r>
              <a:rPr sz="1600" spc="-10" dirty="0">
                <a:latin typeface="Segoe UI"/>
                <a:cs typeface="Segoe UI"/>
              </a:rPr>
              <a:t> </a:t>
            </a:r>
            <a:r>
              <a:rPr sz="1600" spc="-5" dirty="0">
                <a:latin typeface="Segoe UI"/>
                <a:cs typeface="Segoe UI"/>
              </a:rPr>
              <a:t>authenticate</a:t>
            </a:r>
            <a:r>
              <a:rPr sz="1600" dirty="0">
                <a:latin typeface="Segoe UI"/>
                <a:cs typeface="Segoe UI"/>
              </a:rPr>
              <a:t> </a:t>
            </a:r>
            <a:r>
              <a:rPr sz="1600" spc="-10" dirty="0">
                <a:latin typeface="Segoe UI"/>
                <a:cs typeface="Segoe UI"/>
              </a:rPr>
              <a:t>to</a:t>
            </a:r>
            <a:r>
              <a:rPr sz="1600" dirty="0">
                <a:latin typeface="Segoe UI"/>
                <a:cs typeface="Segoe UI"/>
              </a:rPr>
              <a:t> </a:t>
            </a:r>
            <a:r>
              <a:rPr sz="1600" spc="-5" dirty="0">
                <a:latin typeface="Segoe UI"/>
                <a:cs typeface="Segoe UI"/>
              </a:rPr>
              <a:t>any </a:t>
            </a:r>
            <a:r>
              <a:rPr sz="1600" spc="-425" dirty="0">
                <a:latin typeface="Segoe UI"/>
                <a:cs typeface="Segoe UI"/>
              </a:rPr>
              <a:t> </a:t>
            </a:r>
            <a:r>
              <a:rPr sz="1600" spc="-10" dirty="0">
                <a:latin typeface="Segoe UI"/>
                <a:cs typeface="Segoe UI"/>
              </a:rPr>
              <a:t>database</a:t>
            </a:r>
            <a:r>
              <a:rPr sz="1600" spc="-5" dirty="0">
                <a:latin typeface="Segoe UI"/>
                <a:cs typeface="Segoe UI"/>
              </a:rPr>
              <a:t> on</a:t>
            </a:r>
            <a:r>
              <a:rPr sz="1600" spc="-10" dirty="0">
                <a:latin typeface="Segoe UI"/>
                <a:cs typeface="Segoe UI"/>
              </a:rPr>
              <a:t> </a:t>
            </a:r>
            <a:r>
              <a:rPr sz="1600" spc="-5" dirty="0">
                <a:latin typeface="Segoe UI"/>
                <a:cs typeface="Segoe UI"/>
              </a:rPr>
              <a:t>that</a:t>
            </a:r>
            <a:r>
              <a:rPr sz="1600" spc="-10" dirty="0">
                <a:latin typeface="Segoe UI"/>
                <a:cs typeface="Segoe UI"/>
              </a:rPr>
              <a:t> </a:t>
            </a:r>
            <a:r>
              <a:rPr sz="1600" dirty="0">
                <a:latin typeface="Segoe UI"/>
                <a:cs typeface="Segoe UI"/>
              </a:rPr>
              <a:t>server</a:t>
            </a:r>
            <a:r>
              <a:rPr sz="1600" spc="15" dirty="0">
                <a:latin typeface="Segoe UI"/>
                <a:cs typeface="Segoe UI"/>
              </a:rPr>
              <a:t> </a:t>
            </a:r>
            <a:r>
              <a:rPr sz="1600" spc="-5" dirty="0">
                <a:latin typeface="Segoe UI"/>
                <a:cs typeface="Segoe UI"/>
              </a:rPr>
              <a:t>as</a:t>
            </a:r>
            <a:r>
              <a:rPr sz="1600" spc="5" dirty="0">
                <a:latin typeface="Segoe UI"/>
                <a:cs typeface="Segoe UI"/>
              </a:rPr>
              <a:t> </a:t>
            </a:r>
            <a:r>
              <a:rPr sz="1600" spc="-5" dirty="0">
                <a:latin typeface="Segoe UI"/>
                <a:cs typeface="Segoe UI"/>
              </a:rPr>
              <a:t>the </a:t>
            </a:r>
            <a:r>
              <a:rPr sz="1600" spc="-10" dirty="0">
                <a:latin typeface="Segoe UI"/>
                <a:cs typeface="Segoe UI"/>
              </a:rPr>
              <a:t>database</a:t>
            </a:r>
            <a:r>
              <a:rPr sz="1600" dirty="0">
                <a:latin typeface="Segoe UI"/>
                <a:cs typeface="Segoe UI"/>
              </a:rPr>
              <a:t> </a:t>
            </a:r>
            <a:r>
              <a:rPr sz="1600" spc="-30" dirty="0">
                <a:latin typeface="Segoe UI"/>
                <a:cs typeface="Segoe UI"/>
              </a:rPr>
              <a:t>owner.</a:t>
            </a:r>
            <a:endParaRPr sz="1600">
              <a:latin typeface="Segoe UI"/>
              <a:cs typeface="Segoe UI"/>
            </a:endParaRPr>
          </a:p>
          <a:p>
            <a:pPr marL="12700" marR="10160" algn="just">
              <a:lnSpc>
                <a:spcPct val="110000"/>
              </a:lnSpc>
              <a:spcBef>
                <a:spcPts val="600"/>
              </a:spcBef>
            </a:pPr>
            <a:r>
              <a:rPr sz="1600" spc="-5" dirty="0">
                <a:latin typeface="Segoe UI"/>
                <a:cs typeface="Segoe UI"/>
              </a:rPr>
              <a:t>Furthermore,</a:t>
            </a:r>
            <a:r>
              <a:rPr sz="1600" spc="30" dirty="0">
                <a:latin typeface="Segoe UI"/>
                <a:cs typeface="Segoe UI"/>
              </a:rPr>
              <a:t> </a:t>
            </a:r>
            <a:r>
              <a:rPr sz="1600" spc="-10" dirty="0">
                <a:latin typeface="Segoe UI"/>
                <a:cs typeface="Segoe UI"/>
              </a:rPr>
              <a:t>you</a:t>
            </a:r>
            <a:r>
              <a:rPr sz="1600" spc="-5" dirty="0">
                <a:latin typeface="Segoe UI"/>
                <a:cs typeface="Segoe UI"/>
              </a:rPr>
              <a:t> can</a:t>
            </a:r>
            <a:r>
              <a:rPr sz="1600" dirty="0">
                <a:latin typeface="Segoe UI"/>
                <a:cs typeface="Segoe UI"/>
              </a:rPr>
              <a:t> </a:t>
            </a:r>
            <a:r>
              <a:rPr sz="1600" spc="-10" dirty="0">
                <a:latin typeface="Segoe UI"/>
                <a:cs typeface="Segoe UI"/>
              </a:rPr>
              <a:t>create</a:t>
            </a:r>
            <a:r>
              <a:rPr sz="1600" spc="5" dirty="0">
                <a:latin typeface="Segoe UI"/>
                <a:cs typeface="Segoe UI"/>
              </a:rPr>
              <a:t> </a:t>
            </a:r>
            <a:r>
              <a:rPr sz="1600" spc="-5" dirty="0">
                <a:latin typeface="Segoe UI"/>
                <a:cs typeface="Segoe UI"/>
              </a:rPr>
              <a:t>user</a:t>
            </a:r>
            <a:r>
              <a:rPr sz="1600" dirty="0">
                <a:latin typeface="Segoe UI"/>
                <a:cs typeface="Segoe UI"/>
              </a:rPr>
              <a:t> </a:t>
            </a:r>
            <a:r>
              <a:rPr sz="1600" spc="-10" dirty="0">
                <a:latin typeface="Segoe UI"/>
                <a:cs typeface="Segoe UI"/>
              </a:rPr>
              <a:t>logins</a:t>
            </a:r>
            <a:r>
              <a:rPr sz="1600" spc="15" dirty="0">
                <a:latin typeface="Segoe UI"/>
                <a:cs typeface="Segoe UI"/>
              </a:rPr>
              <a:t> </a:t>
            </a:r>
            <a:r>
              <a:rPr sz="1600" spc="-5" dirty="0">
                <a:latin typeface="Segoe UI"/>
                <a:cs typeface="Segoe UI"/>
              </a:rPr>
              <a:t>and</a:t>
            </a:r>
            <a:r>
              <a:rPr sz="1600" spc="-10" dirty="0">
                <a:latin typeface="Segoe UI"/>
                <a:cs typeface="Segoe UI"/>
              </a:rPr>
              <a:t> roles</a:t>
            </a:r>
            <a:r>
              <a:rPr sz="1600" spc="15" dirty="0">
                <a:latin typeface="Segoe UI"/>
                <a:cs typeface="Segoe UI"/>
              </a:rPr>
              <a:t> </a:t>
            </a:r>
            <a:r>
              <a:rPr sz="1600" spc="-5" dirty="0">
                <a:latin typeface="Segoe UI"/>
                <a:cs typeface="Segoe UI"/>
              </a:rPr>
              <a:t>with </a:t>
            </a:r>
            <a:r>
              <a:rPr sz="1600" spc="-425" dirty="0">
                <a:latin typeface="Segoe UI"/>
                <a:cs typeface="Segoe UI"/>
              </a:rPr>
              <a:t> </a:t>
            </a:r>
            <a:r>
              <a:rPr sz="1600" spc="-5" dirty="0">
                <a:latin typeface="Segoe UI"/>
                <a:cs typeface="Segoe UI"/>
              </a:rPr>
              <a:t>familiar </a:t>
            </a:r>
            <a:r>
              <a:rPr sz="1600" spc="-10" dirty="0">
                <a:latin typeface="Segoe UI"/>
                <a:cs typeface="Segoe UI"/>
              </a:rPr>
              <a:t>SQL</a:t>
            </a:r>
            <a:r>
              <a:rPr sz="1600" spc="5" dirty="0">
                <a:latin typeface="Segoe UI"/>
                <a:cs typeface="Segoe UI"/>
              </a:rPr>
              <a:t> </a:t>
            </a:r>
            <a:r>
              <a:rPr sz="1600" spc="-10" dirty="0">
                <a:latin typeface="Segoe UI"/>
                <a:cs typeface="Segoe UI"/>
              </a:rPr>
              <a:t>Syntax.</a:t>
            </a:r>
            <a:endParaRPr sz="1600">
              <a:latin typeface="Segoe UI"/>
              <a:cs typeface="Segoe UI"/>
            </a:endParaRPr>
          </a:p>
        </p:txBody>
      </p:sp>
      <p:sp>
        <p:nvSpPr>
          <p:cNvPr id="6" name="object 6"/>
          <p:cNvSpPr txBox="1">
            <a:spLocks noGrp="1"/>
          </p:cNvSpPr>
          <p:nvPr>
            <p:ph type="title"/>
          </p:nvPr>
        </p:nvSpPr>
        <p:spPr>
          <a:xfrm>
            <a:off x="413715" y="312166"/>
            <a:ext cx="3443604"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SQ</a:t>
            </a:r>
            <a:r>
              <a:rPr sz="3400" b="0" spc="-5" dirty="0">
                <a:solidFill>
                  <a:srgbClr val="0078D3"/>
                </a:solidFill>
                <a:latin typeface="Segoe UI Semibold"/>
                <a:cs typeface="Segoe UI Semibold"/>
              </a:rPr>
              <a:t>L</a:t>
            </a:r>
            <a:r>
              <a:rPr sz="3400" b="0" spc="-295" dirty="0">
                <a:solidFill>
                  <a:srgbClr val="0078D3"/>
                </a:solidFill>
                <a:latin typeface="Segoe UI Semibold"/>
                <a:cs typeface="Segoe UI Semibold"/>
              </a:rPr>
              <a:t> </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u</a:t>
            </a:r>
            <a:r>
              <a:rPr sz="3400" b="0" spc="-155" dirty="0">
                <a:solidFill>
                  <a:srgbClr val="0078D3"/>
                </a:solidFill>
                <a:latin typeface="Segoe UI Semibold"/>
                <a:cs typeface="Segoe UI Semibold"/>
              </a:rPr>
              <a:t>t</a:t>
            </a:r>
            <a:r>
              <a:rPr sz="3400" b="0" spc="-145" dirty="0">
                <a:solidFill>
                  <a:srgbClr val="0078D3"/>
                </a:solidFill>
                <a:latin typeface="Segoe UI Semibold"/>
                <a:cs typeface="Segoe UI Semibold"/>
              </a:rPr>
              <a:t>h</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n</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ic</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5" dirty="0">
                <a:solidFill>
                  <a:srgbClr val="0078D3"/>
                </a:solidFill>
                <a:latin typeface="Segoe UI Semibold"/>
                <a:cs typeface="Segoe UI Semibold"/>
              </a:rPr>
              <a:t>n</a:t>
            </a:r>
            <a:endParaRPr sz="3400">
              <a:latin typeface="Segoe UI Semibold"/>
              <a:cs typeface="Segoe UI Semibold"/>
            </a:endParaRPr>
          </a:p>
        </p:txBody>
      </p:sp>
      <p:sp>
        <p:nvSpPr>
          <p:cNvPr id="7" name="object 7"/>
          <p:cNvSpPr txBox="1"/>
          <p:nvPr/>
        </p:nvSpPr>
        <p:spPr>
          <a:xfrm>
            <a:off x="413715" y="4945202"/>
            <a:ext cx="6325870" cy="130873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008000"/>
                </a:solidFill>
                <a:latin typeface="Consolas"/>
                <a:cs typeface="Consolas"/>
              </a:rPr>
              <a:t>--</a:t>
            </a:r>
            <a:r>
              <a:rPr sz="1400" spc="5" dirty="0">
                <a:solidFill>
                  <a:srgbClr val="008000"/>
                </a:solidFill>
                <a:latin typeface="Consolas"/>
                <a:cs typeface="Consolas"/>
              </a:rPr>
              <a:t> </a:t>
            </a:r>
            <a:r>
              <a:rPr sz="1400" dirty="0">
                <a:solidFill>
                  <a:srgbClr val="008000"/>
                </a:solidFill>
                <a:latin typeface="Consolas"/>
                <a:cs typeface="Consolas"/>
              </a:rPr>
              <a:t>Connect </a:t>
            </a:r>
            <a:r>
              <a:rPr sz="1400" spc="5" dirty="0">
                <a:solidFill>
                  <a:srgbClr val="008000"/>
                </a:solidFill>
                <a:latin typeface="Consolas"/>
                <a:cs typeface="Consolas"/>
              </a:rPr>
              <a:t>to </a:t>
            </a:r>
            <a:r>
              <a:rPr sz="1400" dirty="0">
                <a:solidFill>
                  <a:srgbClr val="008000"/>
                </a:solidFill>
                <a:latin typeface="Consolas"/>
                <a:cs typeface="Consolas"/>
              </a:rPr>
              <a:t>master database</a:t>
            </a:r>
            <a:r>
              <a:rPr sz="1400" spc="15" dirty="0">
                <a:solidFill>
                  <a:srgbClr val="008000"/>
                </a:solidFill>
                <a:latin typeface="Consolas"/>
                <a:cs typeface="Consolas"/>
              </a:rPr>
              <a:t> </a:t>
            </a:r>
            <a:r>
              <a:rPr sz="1400" dirty="0">
                <a:solidFill>
                  <a:srgbClr val="008000"/>
                </a:solidFill>
                <a:latin typeface="Consolas"/>
                <a:cs typeface="Consolas"/>
              </a:rPr>
              <a:t>and</a:t>
            </a:r>
            <a:r>
              <a:rPr sz="1400" spc="5" dirty="0">
                <a:solidFill>
                  <a:srgbClr val="008000"/>
                </a:solidFill>
                <a:latin typeface="Consolas"/>
                <a:cs typeface="Consolas"/>
              </a:rPr>
              <a:t> </a:t>
            </a:r>
            <a:r>
              <a:rPr sz="1400" dirty="0">
                <a:solidFill>
                  <a:srgbClr val="008000"/>
                </a:solidFill>
                <a:latin typeface="Consolas"/>
                <a:cs typeface="Consolas"/>
              </a:rPr>
              <a:t>create a login</a:t>
            </a:r>
            <a:endParaRPr sz="1400">
              <a:latin typeface="Consolas"/>
              <a:cs typeface="Consolas"/>
            </a:endParaRPr>
          </a:p>
          <a:p>
            <a:pPr marL="12700" marR="5080">
              <a:lnSpc>
                <a:spcPct val="100000"/>
              </a:lnSpc>
            </a:pPr>
            <a:r>
              <a:rPr sz="1400" dirty="0">
                <a:solidFill>
                  <a:srgbClr val="0000FF"/>
                </a:solidFill>
                <a:latin typeface="Consolas"/>
                <a:cs typeface="Consolas"/>
              </a:rPr>
              <a:t>CREATE</a:t>
            </a:r>
            <a:r>
              <a:rPr sz="1400" spc="35" dirty="0">
                <a:solidFill>
                  <a:srgbClr val="0000FF"/>
                </a:solidFill>
                <a:latin typeface="Consolas"/>
                <a:cs typeface="Consolas"/>
              </a:rPr>
              <a:t> </a:t>
            </a:r>
            <a:r>
              <a:rPr sz="1400" dirty="0">
                <a:solidFill>
                  <a:srgbClr val="0000FF"/>
                </a:solidFill>
                <a:latin typeface="Consolas"/>
                <a:cs typeface="Consolas"/>
              </a:rPr>
              <a:t>LOGIN</a:t>
            </a:r>
            <a:r>
              <a:rPr sz="1400" spc="25" dirty="0">
                <a:solidFill>
                  <a:srgbClr val="0000FF"/>
                </a:solidFill>
                <a:latin typeface="Consolas"/>
                <a:cs typeface="Consolas"/>
              </a:rPr>
              <a:t> </a:t>
            </a:r>
            <a:r>
              <a:rPr sz="1400" dirty="0">
                <a:latin typeface="Consolas"/>
                <a:cs typeface="Consolas"/>
              </a:rPr>
              <a:t>ApplicationLogin</a:t>
            </a:r>
            <a:r>
              <a:rPr sz="1400" spc="45" dirty="0">
                <a:latin typeface="Consolas"/>
                <a:cs typeface="Consolas"/>
              </a:rPr>
              <a:t> </a:t>
            </a:r>
            <a:r>
              <a:rPr sz="1400" dirty="0">
                <a:solidFill>
                  <a:srgbClr val="0000FF"/>
                </a:solidFill>
                <a:latin typeface="Consolas"/>
                <a:cs typeface="Consolas"/>
              </a:rPr>
              <a:t>WITH</a:t>
            </a:r>
            <a:r>
              <a:rPr sz="1400" spc="25" dirty="0">
                <a:solidFill>
                  <a:srgbClr val="0000FF"/>
                </a:solidFill>
                <a:latin typeface="Consolas"/>
                <a:cs typeface="Consolas"/>
              </a:rPr>
              <a:t> </a:t>
            </a:r>
            <a:r>
              <a:rPr sz="1400" dirty="0">
                <a:solidFill>
                  <a:srgbClr val="0000FF"/>
                </a:solidFill>
                <a:latin typeface="Consolas"/>
                <a:cs typeface="Consolas"/>
              </a:rPr>
              <a:t>PASSWORD</a:t>
            </a:r>
            <a:r>
              <a:rPr sz="1400" spc="30" dirty="0">
                <a:solidFill>
                  <a:srgbClr val="0000FF"/>
                </a:solidFill>
                <a:latin typeface="Consolas"/>
                <a:cs typeface="Consolas"/>
              </a:rPr>
              <a:t> </a:t>
            </a:r>
            <a:r>
              <a:rPr sz="1400" dirty="0">
                <a:solidFill>
                  <a:srgbClr val="808080"/>
                </a:solidFill>
                <a:latin typeface="Consolas"/>
                <a:cs typeface="Consolas"/>
              </a:rPr>
              <a:t>=</a:t>
            </a:r>
            <a:r>
              <a:rPr sz="1400" spc="30" dirty="0">
                <a:solidFill>
                  <a:srgbClr val="808080"/>
                </a:solidFill>
                <a:latin typeface="Consolas"/>
                <a:cs typeface="Consolas"/>
              </a:rPr>
              <a:t> </a:t>
            </a:r>
            <a:r>
              <a:rPr sz="1400" dirty="0">
                <a:solidFill>
                  <a:srgbClr val="FF0000"/>
                </a:solidFill>
                <a:latin typeface="Consolas"/>
                <a:cs typeface="Consolas"/>
              </a:rPr>
              <a:t>'Str0ng_password'</a:t>
            </a:r>
            <a:r>
              <a:rPr sz="1400" dirty="0">
                <a:solidFill>
                  <a:srgbClr val="808080"/>
                </a:solidFill>
                <a:latin typeface="Consolas"/>
                <a:cs typeface="Consolas"/>
              </a:rPr>
              <a:t>; </a:t>
            </a:r>
            <a:r>
              <a:rPr sz="1400" spc="-755" dirty="0">
                <a:solidFill>
                  <a:srgbClr val="808080"/>
                </a:solidFill>
                <a:latin typeface="Consolas"/>
                <a:cs typeface="Consolas"/>
              </a:rPr>
              <a:t> </a:t>
            </a:r>
            <a:r>
              <a:rPr sz="1400" dirty="0">
                <a:solidFill>
                  <a:srgbClr val="0000FF"/>
                </a:solidFill>
                <a:latin typeface="Consolas"/>
                <a:cs typeface="Consolas"/>
              </a:rPr>
              <a:t>CREATE</a:t>
            </a:r>
            <a:r>
              <a:rPr sz="1400" spc="15" dirty="0">
                <a:solidFill>
                  <a:srgbClr val="0000FF"/>
                </a:solidFill>
                <a:latin typeface="Consolas"/>
                <a:cs typeface="Consolas"/>
              </a:rPr>
              <a:t> </a:t>
            </a:r>
            <a:r>
              <a:rPr sz="1400" dirty="0">
                <a:solidFill>
                  <a:srgbClr val="0000FF"/>
                </a:solidFill>
                <a:latin typeface="Consolas"/>
                <a:cs typeface="Consolas"/>
              </a:rPr>
              <a:t>USER</a:t>
            </a:r>
            <a:r>
              <a:rPr sz="1400" spc="15" dirty="0">
                <a:solidFill>
                  <a:srgbClr val="0000FF"/>
                </a:solidFill>
                <a:latin typeface="Consolas"/>
                <a:cs typeface="Consolas"/>
              </a:rPr>
              <a:t> </a:t>
            </a:r>
            <a:r>
              <a:rPr sz="1400" dirty="0">
                <a:latin typeface="Consolas"/>
                <a:cs typeface="Consolas"/>
              </a:rPr>
              <a:t>ApplicationUser</a:t>
            </a:r>
            <a:r>
              <a:rPr sz="1400" spc="10" dirty="0">
                <a:latin typeface="Consolas"/>
                <a:cs typeface="Consolas"/>
              </a:rPr>
              <a:t> </a:t>
            </a:r>
            <a:r>
              <a:rPr sz="1400" spc="5" dirty="0">
                <a:solidFill>
                  <a:srgbClr val="0000FF"/>
                </a:solidFill>
                <a:latin typeface="Consolas"/>
                <a:cs typeface="Consolas"/>
              </a:rPr>
              <a:t>FOR </a:t>
            </a:r>
            <a:r>
              <a:rPr sz="1400" dirty="0">
                <a:solidFill>
                  <a:srgbClr val="0000FF"/>
                </a:solidFill>
                <a:latin typeface="Consolas"/>
                <a:cs typeface="Consolas"/>
              </a:rPr>
              <a:t>LOGIN</a:t>
            </a:r>
            <a:r>
              <a:rPr sz="1400" spc="5" dirty="0">
                <a:solidFill>
                  <a:srgbClr val="0000FF"/>
                </a:solidFill>
                <a:latin typeface="Consolas"/>
                <a:cs typeface="Consolas"/>
              </a:rPr>
              <a:t> </a:t>
            </a:r>
            <a:r>
              <a:rPr sz="1400" spc="5" dirty="0">
                <a:latin typeface="Consolas"/>
                <a:cs typeface="Consolas"/>
              </a:rPr>
              <a:t>ApplicationLogin</a:t>
            </a:r>
            <a:r>
              <a:rPr sz="1400" spc="5" dirty="0">
                <a:solidFill>
                  <a:srgbClr val="808080"/>
                </a:solidFill>
                <a:latin typeface="Consolas"/>
                <a:cs typeface="Consolas"/>
              </a:rPr>
              <a:t>;</a:t>
            </a:r>
            <a:endParaRPr sz="1400">
              <a:latin typeface="Consolas"/>
              <a:cs typeface="Consolas"/>
            </a:endParaRPr>
          </a:p>
          <a:p>
            <a:pPr>
              <a:lnSpc>
                <a:spcPct val="100000"/>
              </a:lnSpc>
              <a:spcBef>
                <a:spcPts val="30"/>
              </a:spcBef>
            </a:pPr>
            <a:endParaRPr sz="1400">
              <a:latin typeface="Consolas"/>
              <a:cs typeface="Consolas"/>
            </a:endParaRPr>
          </a:p>
          <a:p>
            <a:pPr marL="12700" marR="795655">
              <a:lnSpc>
                <a:spcPct val="100699"/>
              </a:lnSpc>
            </a:pPr>
            <a:r>
              <a:rPr sz="1400" spc="-5" dirty="0">
                <a:solidFill>
                  <a:srgbClr val="008000"/>
                </a:solidFill>
                <a:latin typeface="Consolas"/>
                <a:cs typeface="Consolas"/>
              </a:rPr>
              <a:t>--</a:t>
            </a:r>
            <a:r>
              <a:rPr sz="1400" spc="10" dirty="0">
                <a:solidFill>
                  <a:srgbClr val="008000"/>
                </a:solidFill>
                <a:latin typeface="Consolas"/>
                <a:cs typeface="Consolas"/>
              </a:rPr>
              <a:t> </a:t>
            </a:r>
            <a:r>
              <a:rPr sz="1400" dirty="0">
                <a:solidFill>
                  <a:srgbClr val="008000"/>
                </a:solidFill>
                <a:latin typeface="Consolas"/>
                <a:cs typeface="Consolas"/>
              </a:rPr>
              <a:t>Connect</a:t>
            </a:r>
            <a:r>
              <a:rPr sz="1400" spc="10" dirty="0">
                <a:solidFill>
                  <a:srgbClr val="008000"/>
                </a:solidFill>
                <a:latin typeface="Consolas"/>
                <a:cs typeface="Consolas"/>
              </a:rPr>
              <a:t> </a:t>
            </a:r>
            <a:r>
              <a:rPr sz="1400" dirty="0">
                <a:solidFill>
                  <a:srgbClr val="008000"/>
                </a:solidFill>
                <a:latin typeface="Consolas"/>
                <a:cs typeface="Consolas"/>
              </a:rPr>
              <a:t>to</a:t>
            </a:r>
            <a:r>
              <a:rPr sz="1400" spc="10" dirty="0">
                <a:solidFill>
                  <a:srgbClr val="008000"/>
                </a:solidFill>
                <a:latin typeface="Consolas"/>
                <a:cs typeface="Consolas"/>
              </a:rPr>
              <a:t> </a:t>
            </a:r>
            <a:r>
              <a:rPr sz="1400" spc="5" dirty="0">
                <a:solidFill>
                  <a:srgbClr val="008000"/>
                </a:solidFill>
                <a:latin typeface="Consolas"/>
                <a:cs typeface="Consolas"/>
              </a:rPr>
              <a:t>SQL </a:t>
            </a:r>
            <a:r>
              <a:rPr sz="1400" dirty="0">
                <a:solidFill>
                  <a:srgbClr val="008000"/>
                </a:solidFill>
                <a:latin typeface="Consolas"/>
                <a:cs typeface="Consolas"/>
              </a:rPr>
              <a:t>DW</a:t>
            </a:r>
            <a:r>
              <a:rPr sz="1400" spc="10" dirty="0">
                <a:solidFill>
                  <a:srgbClr val="008000"/>
                </a:solidFill>
                <a:latin typeface="Consolas"/>
                <a:cs typeface="Consolas"/>
              </a:rPr>
              <a:t> </a:t>
            </a:r>
            <a:r>
              <a:rPr sz="1400" dirty="0">
                <a:solidFill>
                  <a:srgbClr val="008000"/>
                </a:solidFill>
                <a:latin typeface="Consolas"/>
                <a:cs typeface="Consolas"/>
              </a:rPr>
              <a:t>database</a:t>
            </a:r>
            <a:r>
              <a:rPr sz="1400" spc="15" dirty="0">
                <a:solidFill>
                  <a:srgbClr val="008000"/>
                </a:solidFill>
                <a:latin typeface="Consolas"/>
                <a:cs typeface="Consolas"/>
              </a:rPr>
              <a:t> </a:t>
            </a:r>
            <a:r>
              <a:rPr sz="1400" dirty="0">
                <a:solidFill>
                  <a:srgbClr val="008000"/>
                </a:solidFill>
                <a:latin typeface="Consolas"/>
                <a:cs typeface="Consolas"/>
              </a:rPr>
              <a:t>and</a:t>
            </a:r>
            <a:r>
              <a:rPr sz="1400" spc="10" dirty="0">
                <a:solidFill>
                  <a:srgbClr val="008000"/>
                </a:solidFill>
                <a:latin typeface="Consolas"/>
                <a:cs typeface="Consolas"/>
              </a:rPr>
              <a:t> </a:t>
            </a:r>
            <a:r>
              <a:rPr sz="1400" dirty="0">
                <a:solidFill>
                  <a:srgbClr val="008000"/>
                </a:solidFill>
                <a:latin typeface="Consolas"/>
                <a:cs typeface="Consolas"/>
              </a:rPr>
              <a:t>create</a:t>
            </a:r>
            <a:r>
              <a:rPr sz="1400" spc="15" dirty="0">
                <a:solidFill>
                  <a:srgbClr val="008000"/>
                </a:solidFill>
                <a:latin typeface="Consolas"/>
                <a:cs typeface="Consolas"/>
              </a:rPr>
              <a:t> </a:t>
            </a:r>
            <a:r>
              <a:rPr sz="1400" dirty="0">
                <a:solidFill>
                  <a:srgbClr val="008000"/>
                </a:solidFill>
                <a:latin typeface="Consolas"/>
                <a:cs typeface="Consolas"/>
              </a:rPr>
              <a:t>a</a:t>
            </a:r>
            <a:r>
              <a:rPr sz="1400" spc="10" dirty="0">
                <a:solidFill>
                  <a:srgbClr val="008000"/>
                </a:solidFill>
                <a:latin typeface="Consolas"/>
                <a:cs typeface="Consolas"/>
              </a:rPr>
              <a:t> </a:t>
            </a:r>
            <a:r>
              <a:rPr sz="1400" dirty="0">
                <a:solidFill>
                  <a:srgbClr val="008000"/>
                </a:solidFill>
                <a:latin typeface="Consolas"/>
                <a:cs typeface="Consolas"/>
              </a:rPr>
              <a:t>database</a:t>
            </a:r>
            <a:r>
              <a:rPr sz="1400" spc="20" dirty="0">
                <a:solidFill>
                  <a:srgbClr val="008000"/>
                </a:solidFill>
                <a:latin typeface="Consolas"/>
                <a:cs typeface="Consolas"/>
              </a:rPr>
              <a:t> </a:t>
            </a:r>
            <a:r>
              <a:rPr sz="1400" dirty="0">
                <a:solidFill>
                  <a:srgbClr val="008000"/>
                </a:solidFill>
                <a:latin typeface="Consolas"/>
                <a:cs typeface="Consolas"/>
              </a:rPr>
              <a:t>user </a:t>
            </a:r>
            <a:r>
              <a:rPr sz="1400" spc="-755" dirty="0">
                <a:solidFill>
                  <a:srgbClr val="008000"/>
                </a:solidFill>
                <a:latin typeface="Consolas"/>
                <a:cs typeface="Consolas"/>
              </a:rPr>
              <a:t> </a:t>
            </a:r>
            <a:r>
              <a:rPr sz="1400" dirty="0">
                <a:solidFill>
                  <a:srgbClr val="0000FF"/>
                </a:solidFill>
                <a:latin typeface="Consolas"/>
                <a:cs typeface="Consolas"/>
              </a:rPr>
              <a:t>CREATE</a:t>
            </a:r>
            <a:r>
              <a:rPr sz="1400" spc="20" dirty="0">
                <a:solidFill>
                  <a:srgbClr val="0000FF"/>
                </a:solidFill>
                <a:latin typeface="Consolas"/>
                <a:cs typeface="Consolas"/>
              </a:rPr>
              <a:t> </a:t>
            </a:r>
            <a:r>
              <a:rPr sz="1400" dirty="0">
                <a:solidFill>
                  <a:srgbClr val="0000FF"/>
                </a:solidFill>
                <a:latin typeface="Consolas"/>
                <a:cs typeface="Consolas"/>
              </a:rPr>
              <a:t>USER</a:t>
            </a:r>
            <a:r>
              <a:rPr sz="1400" spc="25" dirty="0">
                <a:solidFill>
                  <a:srgbClr val="0000FF"/>
                </a:solidFill>
                <a:latin typeface="Consolas"/>
                <a:cs typeface="Consolas"/>
              </a:rPr>
              <a:t> </a:t>
            </a:r>
            <a:r>
              <a:rPr sz="1400" dirty="0">
                <a:latin typeface="Consolas"/>
                <a:cs typeface="Consolas"/>
              </a:rPr>
              <a:t>DatabaseUser</a:t>
            </a:r>
            <a:r>
              <a:rPr sz="1400" spc="15" dirty="0">
                <a:latin typeface="Consolas"/>
                <a:cs typeface="Consolas"/>
              </a:rPr>
              <a:t> </a:t>
            </a:r>
            <a:r>
              <a:rPr sz="1400" spc="5" dirty="0">
                <a:solidFill>
                  <a:srgbClr val="0000FF"/>
                </a:solidFill>
                <a:latin typeface="Consolas"/>
                <a:cs typeface="Consolas"/>
              </a:rPr>
              <a:t>FOR</a:t>
            </a:r>
            <a:r>
              <a:rPr sz="1400" spc="10" dirty="0">
                <a:solidFill>
                  <a:srgbClr val="0000FF"/>
                </a:solidFill>
                <a:latin typeface="Consolas"/>
                <a:cs typeface="Consolas"/>
              </a:rPr>
              <a:t> </a:t>
            </a:r>
            <a:r>
              <a:rPr sz="1400" dirty="0">
                <a:solidFill>
                  <a:srgbClr val="0000FF"/>
                </a:solidFill>
                <a:latin typeface="Consolas"/>
                <a:cs typeface="Consolas"/>
              </a:rPr>
              <a:t>LOGIN</a:t>
            </a:r>
            <a:r>
              <a:rPr sz="1400" spc="15" dirty="0">
                <a:solidFill>
                  <a:srgbClr val="0000FF"/>
                </a:solidFill>
                <a:latin typeface="Consolas"/>
                <a:cs typeface="Consolas"/>
              </a:rPr>
              <a:t> </a:t>
            </a:r>
            <a:r>
              <a:rPr sz="1400" dirty="0">
                <a:latin typeface="Consolas"/>
                <a:cs typeface="Consolas"/>
              </a:rPr>
              <a:t>ApplicationLogin</a:t>
            </a:r>
            <a:r>
              <a:rPr sz="1400" dirty="0">
                <a:solidFill>
                  <a:srgbClr val="808080"/>
                </a:solidFill>
                <a:latin typeface="Consolas"/>
                <a:cs typeface="Consolas"/>
              </a:rPr>
              <a:t>;</a:t>
            </a:r>
            <a:endParaRPr sz="1400">
              <a:latin typeface="Consolas"/>
              <a:cs typeface="Consolas"/>
            </a:endParaRPr>
          </a:p>
        </p:txBody>
      </p:sp>
      <p:grpSp>
        <p:nvGrpSpPr>
          <p:cNvPr id="8" name="object 8"/>
          <p:cNvGrpSpPr/>
          <p:nvPr/>
        </p:nvGrpSpPr>
        <p:grpSpPr>
          <a:xfrm>
            <a:off x="0" y="0"/>
            <a:ext cx="12192000" cy="287020"/>
            <a:chOff x="0" y="0"/>
            <a:chExt cx="12192000" cy="287020"/>
          </a:xfrm>
        </p:grpSpPr>
        <p:sp>
          <p:nvSpPr>
            <p:cNvPr id="9" name="object 9"/>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10" name="object 10"/>
            <p:cNvPicPr/>
            <p:nvPr/>
          </p:nvPicPr>
          <p:blipFill>
            <a:blip r:embed="rId4" cstate="print"/>
            <a:stretch>
              <a:fillRect/>
            </a:stretch>
          </p:blipFill>
          <p:spPr>
            <a:xfrm>
              <a:off x="189649" y="89281"/>
              <a:ext cx="3664673" cy="123317"/>
            </a:xfrm>
            <a:prstGeom prst="rect">
              <a:avLst/>
            </a:prstGeom>
          </p:spPr>
        </p:pic>
      </p:grpSp>
    </p:spTree>
    <p:extLst>
      <p:ext uri="{BB962C8B-B14F-4D97-AF65-F5344CB8AC3E}">
        <p14:creationId xmlns:p14="http://schemas.microsoft.com/office/powerpoint/2010/main" val="11992858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53888" y="4165472"/>
            <a:ext cx="1381760" cy="325120"/>
          </a:xfrm>
          <a:prstGeom prst="rect">
            <a:avLst/>
          </a:prstGeom>
        </p:spPr>
        <p:txBody>
          <a:bodyPr vert="horz" wrap="square" lIns="0" tIns="17145" rIns="0" bIns="0" rtlCol="0">
            <a:spAutoFit/>
          </a:bodyPr>
          <a:lstStyle/>
          <a:p>
            <a:pPr marL="189230" indent="-177165">
              <a:lnSpc>
                <a:spcPct val="100000"/>
              </a:lnSpc>
              <a:spcBef>
                <a:spcPts val="135"/>
              </a:spcBef>
              <a:buAutoNum type="arabicParenBoth"/>
              <a:tabLst>
                <a:tab pos="189865" algn="l"/>
              </a:tabLst>
            </a:pPr>
            <a:r>
              <a:rPr sz="950" spc="15" dirty="0">
                <a:latin typeface="Segoe UI"/>
                <a:cs typeface="Segoe UI"/>
              </a:rPr>
              <a:t>Turn</a:t>
            </a:r>
            <a:r>
              <a:rPr sz="950" spc="-40" dirty="0">
                <a:latin typeface="Segoe UI"/>
                <a:cs typeface="Segoe UI"/>
              </a:rPr>
              <a:t> </a:t>
            </a:r>
            <a:r>
              <a:rPr sz="950" spc="15" dirty="0">
                <a:latin typeface="Segoe UI"/>
                <a:cs typeface="Segoe UI"/>
              </a:rPr>
              <a:t>on</a:t>
            </a:r>
            <a:r>
              <a:rPr sz="950" spc="-20" dirty="0">
                <a:latin typeface="Segoe UI"/>
                <a:cs typeface="Segoe UI"/>
              </a:rPr>
              <a:t> </a:t>
            </a:r>
            <a:r>
              <a:rPr sz="950" spc="15" dirty="0">
                <a:latin typeface="Segoe UI"/>
                <a:cs typeface="Segoe UI"/>
              </a:rPr>
              <a:t>SQL</a:t>
            </a:r>
            <a:r>
              <a:rPr sz="950" spc="-25" dirty="0">
                <a:latin typeface="Segoe UI"/>
                <a:cs typeface="Segoe UI"/>
              </a:rPr>
              <a:t> </a:t>
            </a:r>
            <a:r>
              <a:rPr sz="950" spc="10" dirty="0">
                <a:latin typeface="Segoe UI"/>
                <a:cs typeface="Segoe UI"/>
              </a:rPr>
              <a:t>Auditing</a:t>
            </a:r>
            <a:endParaRPr sz="950">
              <a:latin typeface="Segoe UI"/>
              <a:cs typeface="Segoe UI"/>
            </a:endParaRPr>
          </a:p>
          <a:p>
            <a:pPr marL="189230" indent="-177165">
              <a:lnSpc>
                <a:spcPct val="100000"/>
              </a:lnSpc>
              <a:spcBef>
                <a:spcPts val="35"/>
              </a:spcBef>
              <a:buAutoNum type="arabicParenBoth"/>
              <a:tabLst>
                <a:tab pos="189865" algn="l"/>
              </a:tabLst>
            </a:pPr>
            <a:r>
              <a:rPr sz="950" spc="10" dirty="0">
                <a:latin typeface="Segoe UI"/>
                <a:cs typeface="Segoe UI"/>
              </a:rPr>
              <a:t>Analyze</a:t>
            </a:r>
            <a:r>
              <a:rPr sz="950" spc="-40" dirty="0">
                <a:latin typeface="Segoe UI"/>
                <a:cs typeface="Segoe UI"/>
              </a:rPr>
              <a:t> </a:t>
            </a:r>
            <a:r>
              <a:rPr sz="950" spc="10" dirty="0">
                <a:latin typeface="Segoe UI"/>
                <a:cs typeface="Segoe UI"/>
              </a:rPr>
              <a:t>audit</a:t>
            </a:r>
            <a:r>
              <a:rPr sz="950" spc="-25" dirty="0">
                <a:latin typeface="Segoe UI"/>
                <a:cs typeface="Segoe UI"/>
              </a:rPr>
              <a:t> </a:t>
            </a:r>
            <a:r>
              <a:rPr sz="950" spc="10" dirty="0">
                <a:latin typeface="Segoe UI"/>
                <a:cs typeface="Segoe UI"/>
              </a:rPr>
              <a:t>log</a:t>
            </a:r>
            <a:endParaRPr sz="950">
              <a:latin typeface="Segoe UI"/>
              <a:cs typeface="Segoe UI"/>
            </a:endParaRPr>
          </a:p>
        </p:txBody>
      </p:sp>
      <p:grpSp>
        <p:nvGrpSpPr>
          <p:cNvPr id="3" name="object 3"/>
          <p:cNvGrpSpPr/>
          <p:nvPr/>
        </p:nvGrpSpPr>
        <p:grpSpPr>
          <a:xfrm>
            <a:off x="2052827" y="4578096"/>
            <a:ext cx="4869180" cy="1922145"/>
            <a:chOff x="2052827" y="4578096"/>
            <a:chExt cx="4869180" cy="1922145"/>
          </a:xfrm>
        </p:grpSpPr>
        <p:pic>
          <p:nvPicPr>
            <p:cNvPr id="4" name="object 4"/>
            <p:cNvPicPr/>
            <p:nvPr/>
          </p:nvPicPr>
          <p:blipFill>
            <a:blip r:embed="rId2" cstate="print"/>
            <a:stretch>
              <a:fillRect/>
            </a:stretch>
          </p:blipFill>
          <p:spPr>
            <a:xfrm>
              <a:off x="2065019" y="4590288"/>
              <a:ext cx="4844796" cy="1897380"/>
            </a:xfrm>
            <a:prstGeom prst="rect">
              <a:avLst/>
            </a:prstGeom>
          </p:spPr>
        </p:pic>
        <p:sp>
          <p:nvSpPr>
            <p:cNvPr id="5" name="object 5"/>
            <p:cNvSpPr/>
            <p:nvPr/>
          </p:nvSpPr>
          <p:spPr>
            <a:xfrm>
              <a:off x="2058923" y="4584192"/>
              <a:ext cx="4857115" cy="1910080"/>
            </a:xfrm>
            <a:custGeom>
              <a:avLst/>
              <a:gdLst/>
              <a:ahLst/>
              <a:cxnLst/>
              <a:rect l="l" t="t" r="r" b="b"/>
              <a:pathLst>
                <a:path w="4857115" h="1910079">
                  <a:moveTo>
                    <a:pt x="0" y="1909572"/>
                  </a:moveTo>
                  <a:lnTo>
                    <a:pt x="4856987" y="1909572"/>
                  </a:lnTo>
                  <a:lnTo>
                    <a:pt x="4856987" y="0"/>
                  </a:lnTo>
                  <a:lnTo>
                    <a:pt x="0" y="0"/>
                  </a:lnTo>
                  <a:lnTo>
                    <a:pt x="0" y="1909572"/>
                  </a:lnTo>
                  <a:close/>
                </a:path>
              </a:pathLst>
            </a:custGeom>
            <a:ln w="12191">
              <a:solidFill>
                <a:srgbClr val="757575"/>
              </a:solidFill>
            </a:ln>
          </p:spPr>
          <p:txBody>
            <a:bodyPr wrap="square" lIns="0" tIns="0" rIns="0" bIns="0" rtlCol="0"/>
            <a:lstStyle/>
            <a:p>
              <a:endParaRPr/>
            </a:p>
          </p:txBody>
        </p:sp>
      </p:grpSp>
      <p:grpSp>
        <p:nvGrpSpPr>
          <p:cNvPr id="6" name="object 6"/>
          <p:cNvGrpSpPr/>
          <p:nvPr/>
        </p:nvGrpSpPr>
        <p:grpSpPr>
          <a:xfrm>
            <a:off x="399034" y="1740154"/>
            <a:ext cx="6783705" cy="2660015"/>
            <a:chOff x="399034" y="1740154"/>
            <a:chExt cx="6783705" cy="2660015"/>
          </a:xfrm>
        </p:grpSpPr>
        <p:sp>
          <p:nvSpPr>
            <p:cNvPr id="7" name="object 7"/>
            <p:cNvSpPr/>
            <p:nvPr/>
          </p:nvSpPr>
          <p:spPr>
            <a:xfrm>
              <a:off x="5436107" y="3131883"/>
              <a:ext cx="852169" cy="934085"/>
            </a:xfrm>
            <a:custGeom>
              <a:avLst/>
              <a:gdLst/>
              <a:ahLst/>
              <a:cxnLst/>
              <a:rect l="l" t="t" r="r" b="b"/>
              <a:pathLst>
                <a:path w="852170" h="934085">
                  <a:moveTo>
                    <a:pt x="425957" y="0"/>
                  </a:moveTo>
                  <a:lnTo>
                    <a:pt x="355218" y="18478"/>
                  </a:lnTo>
                  <a:lnTo>
                    <a:pt x="70738" y="181673"/>
                  </a:lnTo>
                  <a:lnTo>
                    <a:pt x="18796" y="233060"/>
                  </a:lnTo>
                  <a:lnTo>
                    <a:pt x="0" y="302831"/>
                  </a:lnTo>
                  <a:lnTo>
                    <a:pt x="0" y="629475"/>
                  </a:lnTo>
                  <a:lnTo>
                    <a:pt x="18796" y="699912"/>
                  </a:lnTo>
                  <a:lnTo>
                    <a:pt x="70738" y="750633"/>
                  </a:lnTo>
                  <a:lnTo>
                    <a:pt x="355218" y="913955"/>
                  </a:lnTo>
                  <a:lnTo>
                    <a:pt x="425958" y="933672"/>
                  </a:lnTo>
                  <a:lnTo>
                    <a:pt x="462160" y="928743"/>
                  </a:lnTo>
                  <a:lnTo>
                    <a:pt x="781176" y="750633"/>
                  </a:lnTo>
                  <a:lnTo>
                    <a:pt x="833119" y="699912"/>
                  </a:lnTo>
                  <a:lnTo>
                    <a:pt x="851915" y="629475"/>
                  </a:lnTo>
                  <a:lnTo>
                    <a:pt x="851915" y="302831"/>
                  </a:lnTo>
                  <a:lnTo>
                    <a:pt x="833119" y="233060"/>
                  </a:lnTo>
                  <a:lnTo>
                    <a:pt x="781176" y="181673"/>
                  </a:lnTo>
                  <a:lnTo>
                    <a:pt x="496696" y="18478"/>
                  </a:lnTo>
                  <a:lnTo>
                    <a:pt x="425957" y="0"/>
                  </a:lnTo>
                  <a:close/>
                </a:path>
              </a:pathLst>
            </a:custGeom>
            <a:solidFill>
              <a:srgbClr val="A279AD">
                <a:alpha val="74900"/>
              </a:srgbClr>
            </a:solidFill>
          </p:spPr>
          <p:txBody>
            <a:bodyPr wrap="square" lIns="0" tIns="0" rIns="0" bIns="0" rtlCol="0"/>
            <a:lstStyle/>
            <a:p>
              <a:endParaRPr/>
            </a:p>
          </p:txBody>
        </p:sp>
        <p:sp>
          <p:nvSpPr>
            <p:cNvPr id="8" name="object 8"/>
            <p:cNvSpPr/>
            <p:nvPr/>
          </p:nvSpPr>
          <p:spPr>
            <a:xfrm>
              <a:off x="5654039" y="3653027"/>
              <a:ext cx="388620" cy="412750"/>
            </a:xfrm>
            <a:custGeom>
              <a:avLst/>
              <a:gdLst/>
              <a:ahLst/>
              <a:cxnLst/>
              <a:rect l="l" t="t" r="r" b="b"/>
              <a:pathLst>
                <a:path w="388620" h="412750">
                  <a:moveTo>
                    <a:pt x="388620" y="0"/>
                  </a:moveTo>
                  <a:lnTo>
                    <a:pt x="0" y="0"/>
                  </a:lnTo>
                  <a:lnTo>
                    <a:pt x="0" y="313944"/>
                  </a:lnTo>
                  <a:lnTo>
                    <a:pt x="137160" y="392811"/>
                  </a:lnTo>
                  <a:lnTo>
                    <a:pt x="171505" y="407598"/>
                  </a:lnTo>
                  <a:lnTo>
                    <a:pt x="207517" y="412527"/>
                  </a:lnTo>
                  <a:lnTo>
                    <a:pt x="243530" y="407598"/>
                  </a:lnTo>
                  <a:lnTo>
                    <a:pt x="277875" y="392811"/>
                  </a:lnTo>
                  <a:lnTo>
                    <a:pt x="388620" y="329692"/>
                  </a:lnTo>
                  <a:lnTo>
                    <a:pt x="388620" y="0"/>
                  </a:lnTo>
                  <a:close/>
                </a:path>
              </a:pathLst>
            </a:custGeom>
            <a:solidFill>
              <a:srgbClr val="FFEF00"/>
            </a:solidFill>
          </p:spPr>
          <p:txBody>
            <a:bodyPr wrap="square" lIns="0" tIns="0" rIns="0" bIns="0" rtlCol="0"/>
            <a:lstStyle/>
            <a:p>
              <a:endParaRPr/>
            </a:p>
          </p:txBody>
        </p:sp>
        <p:sp>
          <p:nvSpPr>
            <p:cNvPr id="9" name="object 9"/>
            <p:cNvSpPr/>
            <p:nvPr/>
          </p:nvSpPr>
          <p:spPr>
            <a:xfrm>
              <a:off x="5564124" y="3454907"/>
              <a:ext cx="586740" cy="553720"/>
            </a:xfrm>
            <a:custGeom>
              <a:avLst/>
              <a:gdLst/>
              <a:ahLst/>
              <a:cxnLst/>
              <a:rect l="l" t="t" r="r" b="b"/>
              <a:pathLst>
                <a:path w="586739" h="553720">
                  <a:moveTo>
                    <a:pt x="586740" y="372110"/>
                  </a:moveTo>
                  <a:lnTo>
                    <a:pt x="571855" y="244043"/>
                  </a:lnTo>
                  <a:lnTo>
                    <a:pt x="556895" y="100457"/>
                  </a:lnTo>
                  <a:lnTo>
                    <a:pt x="543191" y="60223"/>
                  </a:lnTo>
                  <a:lnTo>
                    <a:pt x="517245" y="28422"/>
                  </a:lnTo>
                  <a:lnTo>
                    <a:pt x="482041" y="7518"/>
                  </a:lnTo>
                  <a:lnTo>
                    <a:pt x="440563" y="0"/>
                  </a:lnTo>
                  <a:lnTo>
                    <a:pt x="140970" y="0"/>
                  </a:lnTo>
                  <a:lnTo>
                    <a:pt x="99504" y="7518"/>
                  </a:lnTo>
                  <a:lnTo>
                    <a:pt x="64325" y="28422"/>
                  </a:lnTo>
                  <a:lnTo>
                    <a:pt x="38379" y="60223"/>
                  </a:lnTo>
                  <a:lnTo>
                    <a:pt x="24638" y="100457"/>
                  </a:lnTo>
                  <a:lnTo>
                    <a:pt x="0" y="269748"/>
                  </a:lnTo>
                  <a:lnTo>
                    <a:pt x="472173" y="269748"/>
                  </a:lnTo>
                  <a:lnTo>
                    <a:pt x="484886" y="387985"/>
                  </a:lnTo>
                  <a:lnTo>
                    <a:pt x="437388" y="553212"/>
                  </a:lnTo>
                  <a:lnTo>
                    <a:pt x="560324" y="481076"/>
                  </a:lnTo>
                  <a:lnTo>
                    <a:pt x="583184" y="410845"/>
                  </a:lnTo>
                  <a:lnTo>
                    <a:pt x="585228" y="401332"/>
                  </a:lnTo>
                  <a:lnTo>
                    <a:pt x="586295" y="391477"/>
                  </a:lnTo>
                  <a:lnTo>
                    <a:pt x="586676" y="381635"/>
                  </a:lnTo>
                  <a:lnTo>
                    <a:pt x="586740" y="372110"/>
                  </a:lnTo>
                  <a:close/>
                </a:path>
              </a:pathLst>
            </a:custGeom>
            <a:solidFill>
              <a:srgbClr val="F7D6C4"/>
            </a:solidFill>
          </p:spPr>
          <p:txBody>
            <a:bodyPr wrap="square" lIns="0" tIns="0" rIns="0" bIns="0" rtlCol="0"/>
            <a:lstStyle/>
            <a:p>
              <a:endParaRPr/>
            </a:p>
          </p:txBody>
        </p:sp>
        <p:sp>
          <p:nvSpPr>
            <p:cNvPr id="10" name="object 10"/>
            <p:cNvSpPr/>
            <p:nvPr/>
          </p:nvSpPr>
          <p:spPr>
            <a:xfrm>
              <a:off x="5564124" y="3454908"/>
              <a:ext cx="574675" cy="273050"/>
            </a:xfrm>
            <a:custGeom>
              <a:avLst/>
              <a:gdLst/>
              <a:ahLst/>
              <a:cxnLst/>
              <a:rect l="l" t="t" r="r" b="b"/>
              <a:pathLst>
                <a:path w="574675" h="273050">
                  <a:moveTo>
                    <a:pt x="440563" y="0"/>
                  </a:moveTo>
                  <a:lnTo>
                    <a:pt x="140970" y="0"/>
                  </a:lnTo>
                  <a:lnTo>
                    <a:pt x="99504" y="7451"/>
                  </a:lnTo>
                  <a:lnTo>
                    <a:pt x="64325" y="28178"/>
                  </a:lnTo>
                  <a:lnTo>
                    <a:pt x="38385" y="59739"/>
                  </a:lnTo>
                  <a:lnTo>
                    <a:pt x="24637" y="99694"/>
                  </a:lnTo>
                  <a:lnTo>
                    <a:pt x="0" y="267588"/>
                  </a:lnTo>
                  <a:lnTo>
                    <a:pt x="574548" y="272795"/>
                  </a:lnTo>
                  <a:lnTo>
                    <a:pt x="556895" y="99694"/>
                  </a:lnTo>
                  <a:lnTo>
                    <a:pt x="543200" y="59739"/>
                  </a:lnTo>
                  <a:lnTo>
                    <a:pt x="517255" y="28178"/>
                  </a:lnTo>
                  <a:lnTo>
                    <a:pt x="482046" y="7451"/>
                  </a:lnTo>
                  <a:lnTo>
                    <a:pt x="440563" y="0"/>
                  </a:lnTo>
                  <a:close/>
                </a:path>
              </a:pathLst>
            </a:custGeom>
            <a:solidFill>
              <a:srgbClr val="672479"/>
            </a:solidFill>
          </p:spPr>
          <p:txBody>
            <a:bodyPr wrap="square" lIns="0" tIns="0" rIns="0" bIns="0" rtlCol="0"/>
            <a:lstStyle/>
            <a:p>
              <a:endParaRPr/>
            </a:p>
          </p:txBody>
        </p:sp>
        <p:sp>
          <p:nvSpPr>
            <p:cNvPr id="11" name="object 11"/>
            <p:cNvSpPr/>
            <p:nvPr/>
          </p:nvSpPr>
          <p:spPr>
            <a:xfrm>
              <a:off x="5657087" y="2994279"/>
              <a:ext cx="407670" cy="413384"/>
            </a:xfrm>
            <a:custGeom>
              <a:avLst/>
              <a:gdLst/>
              <a:ahLst/>
              <a:cxnLst/>
              <a:rect l="l" t="t" r="r" b="b"/>
              <a:pathLst>
                <a:path w="407670" h="413385">
                  <a:moveTo>
                    <a:pt x="226567" y="0"/>
                  </a:moveTo>
                  <a:lnTo>
                    <a:pt x="180518" y="1418"/>
                  </a:lnTo>
                  <a:lnTo>
                    <a:pt x="137312" y="12514"/>
                  </a:lnTo>
                  <a:lnTo>
                    <a:pt x="98285" y="32280"/>
                  </a:lnTo>
                  <a:lnTo>
                    <a:pt x="64772" y="59711"/>
                  </a:lnTo>
                  <a:lnTo>
                    <a:pt x="38108" y="93800"/>
                  </a:lnTo>
                  <a:lnTo>
                    <a:pt x="19628" y="133541"/>
                  </a:lnTo>
                  <a:lnTo>
                    <a:pt x="10667" y="177926"/>
                  </a:lnTo>
                  <a:lnTo>
                    <a:pt x="0" y="406400"/>
                  </a:lnTo>
                  <a:lnTo>
                    <a:pt x="46763" y="397119"/>
                  </a:lnTo>
                  <a:lnTo>
                    <a:pt x="80549" y="381777"/>
                  </a:lnTo>
                  <a:lnTo>
                    <a:pt x="101048" y="367412"/>
                  </a:lnTo>
                  <a:lnTo>
                    <a:pt x="107950" y="361061"/>
                  </a:lnTo>
                  <a:lnTo>
                    <a:pt x="129286" y="322707"/>
                  </a:lnTo>
                  <a:lnTo>
                    <a:pt x="278002" y="273812"/>
                  </a:lnTo>
                  <a:lnTo>
                    <a:pt x="295656" y="313944"/>
                  </a:lnTo>
                  <a:lnTo>
                    <a:pt x="319073" y="362592"/>
                  </a:lnTo>
                  <a:lnTo>
                    <a:pt x="351647" y="393096"/>
                  </a:lnTo>
                  <a:lnTo>
                    <a:pt x="393064" y="413385"/>
                  </a:lnTo>
                  <a:lnTo>
                    <a:pt x="407162" y="214503"/>
                  </a:lnTo>
                  <a:lnTo>
                    <a:pt x="405722" y="169137"/>
                  </a:lnTo>
                  <a:lnTo>
                    <a:pt x="394463" y="126535"/>
                  </a:lnTo>
                  <a:lnTo>
                    <a:pt x="374404" y="87983"/>
                  </a:lnTo>
                  <a:lnTo>
                    <a:pt x="346566" y="54767"/>
                  </a:lnTo>
                  <a:lnTo>
                    <a:pt x="311967" y="28174"/>
                  </a:lnTo>
                  <a:lnTo>
                    <a:pt x="271628" y="9489"/>
                  </a:lnTo>
                  <a:lnTo>
                    <a:pt x="226567" y="0"/>
                  </a:lnTo>
                  <a:close/>
                </a:path>
              </a:pathLst>
            </a:custGeom>
            <a:solidFill>
              <a:srgbClr val="002E33"/>
            </a:solidFill>
          </p:spPr>
          <p:txBody>
            <a:bodyPr wrap="square" lIns="0" tIns="0" rIns="0" bIns="0" rtlCol="0"/>
            <a:lstStyle/>
            <a:p>
              <a:endParaRPr/>
            </a:p>
          </p:txBody>
        </p:sp>
        <p:sp>
          <p:nvSpPr>
            <p:cNvPr id="12" name="object 12"/>
            <p:cNvSpPr/>
            <p:nvPr/>
          </p:nvSpPr>
          <p:spPr>
            <a:xfrm>
              <a:off x="5727192" y="3342132"/>
              <a:ext cx="254635" cy="239395"/>
            </a:xfrm>
            <a:custGeom>
              <a:avLst/>
              <a:gdLst/>
              <a:ahLst/>
              <a:cxnLst/>
              <a:rect l="l" t="t" r="r" b="b"/>
              <a:pathLst>
                <a:path w="254635" h="239395">
                  <a:moveTo>
                    <a:pt x="254508" y="112648"/>
                  </a:moveTo>
                  <a:lnTo>
                    <a:pt x="0" y="112648"/>
                  </a:lnTo>
                  <a:lnTo>
                    <a:pt x="9935" y="161365"/>
                  </a:lnTo>
                  <a:lnTo>
                    <a:pt x="37099" y="201675"/>
                  </a:lnTo>
                  <a:lnTo>
                    <a:pt x="77527" y="229127"/>
                  </a:lnTo>
                  <a:lnTo>
                    <a:pt x="127254" y="239267"/>
                  </a:lnTo>
                  <a:lnTo>
                    <a:pt x="176230" y="229127"/>
                  </a:lnTo>
                  <a:lnTo>
                    <a:pt x="216741" y="201675"/>
                  </a:lnTo>
                  <a:lnTo>
                    <a:pt x="244322" y="161365"/>
                  </a:lnTo>
                  <a:lnTo>
                    <a:pt x="254508" y="112648"/>
                  </a:lnTo>
                  <a:close/>
                </a:path>
                <a:path w="254635" h="239395">
                  <a:moveTo>
                    <a:pt x="212090" y="0"/>
                  </a:moveTo>
                  <a:lnTo>
                    <a:pt x="42418" y="0"/>
                  </a:lnTo>
                  <a:lnTo>
                    <a:pt x="42418" y="89662"/>
                  </a:lnTo>
                  <a:lnTo>
                    <a:pt x="40530" y="98450"/>
                  </a:lnTo>
                  <a:lnTo>
                    <a:pt x="35321" y="105775"/>
                  </a:lnTo>
                  <a:lnTo>
                    <a:pt x="27469" y="110789"/>
                  </a:lnTo>
                  <a:lnTo>
                    <a:pt x="17653" y="112648"/>
                  </a:lnTo>
                  <a:lnTo>
                    <a:pt x="235077" y="112648"/>
                  </a:lnTo>
                  <a:lnTo>
                    <a:pt x="226234" y="110789"/>
                  </a:lnTo>
                  <a:lnTo>
                    <a:pt x="218916" y="105775"/>
                  </a:lnTo>
                  <a:lnTo>
                    <a:pt x="213931" y="98450"/>
                  </a:lnTo>
                  <a:lnTo>
                    <a:pt x="212090" y="89662"/>
                  </a:lnTo>
                  <a:lnTo>
                    <a:pt x="212090" y="0"/>
                  </a:lnTo>
                  <a:close/>
                </a:path>
              </a:pathLst>
            </a:custGeom>
            <a:solidFill>
              <a:srgbClr val="F7D6C4"/>
            </a:solidFill>
          </p:spPr>
          <p:txBody>
            <a:bodyPr wrap="square" lIns="0" tIns="0" rIns="0" bIns="0" rtlCol="0"/>
            <a:lstStyle/>
            <a:p>
              <a:endParaRPr/>
            </a:p>
          </p:txBody>
        </p:sp>
        <p:pic>
          <p:nvPicPr>
            <p:cNvPr id="13" name="object 13"/>
            <p:cNvPicPr/>
            <p:nvPr/>
          </p:nvPicPr>
          <p:blipFill>
            <a:blip r:embed="rId3" cstate="print"/>
            <a:stretch>
              <a:fillRect/>
            </a:stretch>
          </p:blipFill>
          <p:spPr>
            <a:xfrm>
              <a:off x="5769863" y="3342132"/>
              <a:ext cx="182880" cy="112013"/>
            </a:xfrm>
            <a:prstGeom prst="rect">
              <a:avLst/>
            </a:prstGeom>
          </p:spPr>
        </p:pic>
        <p:sp>
          <p:nvSpPr>
            <p:cNvPr id="14" name="object 14"/>
            <p:cNvSpPr/>
            <p:nvPr/>
          </p:nvSpPr>
          <p:spPr>
            <a:xfrm>
              <a:off x="5743574" y="3099816"/>
              <a:ext cx="290195" cy="323850"/>
            </a:xfrm>
            <a:custGeom>
              <a:avLst/>
              <a:gdLst/>
              <a:ahLst/>
              <a:cxnLst/>
              <a:rect l="l" t="t" r="r" b="b"/>
              <a:pathLst>
                <a:path w="290195" h="323850">
                  <a:moveTo>
                    <a:pt x="15875" y="0"/>
                  </a:moveTo>
                  <a:lnTo>
                    <a:pt x="0" y="168910"/>
                  </a:lnTo>
                  <a:lnTo>
                    <a:pt x="3959" y="218075"/>
                  </a:lnTo>
                  <a:lnTo>
                    <a:pt x="23597" y="259321"/>
                  </a:lnTo>
                  <a:lnTo>
                    <a:pt x="54781" y="291467"/>
                  </a:lnTo>
                  <a:lnTo>
                    <a:pt x="93378" y="313328"/>
                  </a:lnTo>
                  <a:lnTo>
                    <a:pt x="135254" y="323723"/>
                  </a:lnTo>
                  <a:lnTo>
                    <a:pt x="176208" y="319621"/>
                  </a:lnTo>
                  <a:lnTo>
                    <a:pt x="213011" y="301182"/>
                  </a:lnTo>
                  <a:lnTo>
                    <a:pt x="243218" y="271775"/>
                  </a:lnTo>
                  <a:lnTo>
                    <a:pt x="264384" y="234774"/>
                  </a:lnTo>
                  <a:lnTo>
                    <a:pt x="274065" y="193548"/>
                  </a:lnTo>
                  <a:lnTo>
                    <a:pt x="289940" y="26416"/>
                  </a:lnTo>
                  <a:lnTo>
                    <a:pt x="15875" y="0"/>
                  </a:lnTo>
                  <a:close/>
                </a:path>
              </a:pathLst>
            </a:custGeom>
            <a:solidFill>
              <a:srgbClr val="F7D6C4"/>
            </a:solidFill>
          </p:spPr>
          <p:txBody>
            <a:bodyPr wrap="square" lIns="0" tIns="0" rIns="0" bIns="0" rtlCol="0"/>
            <a:lstStyle/>
            <a:p>
              <a:endParaRPr/>
            </a:p>
          </p:txBody>
        </p:sp>
        <p:pic>
          <p:nvPicPr>
            <p:cNvPr id="15" name="object 15"/>
            <p:cNvPicPr/>
            <p:nvPr/>
          </p:nvPicPr>
          <p:blipFill>
            <a:blip r:embed="rId4" cstate="print"/>
            <a:stretch>
              <a:fillRect/>
            </a:stretch>
          </p:blipFill>
          <p:spPr>
            <a:xfrm>
              <a:off x="5814060" y="3188462"/>
              <a:ext cx="216407" cy="231393"/>
            </a:xfrm>
            <a:prstGeom prst="rect">
              <a:avLst/>
            </a:prstGeom>
          </p:spPr>
        </p:pic>
        <p:sp>
          <p:nvSpPr>
            <p:cNvPr id="16" name="object 16"/>
            <p:cNvSpPr/>
            <p:nvPr/>
          </p:nvSpPr>
          <p:spPr>
            <a:xfrm>
              <a:off x="5681725" y="3159252"/>
              <a:ext cx="29209" cy="86995"/>
            </a:xfrm>
            <a:custGeom>
              <a:avLst/>
              <a:gdLst/>
              <a:ahLst/>
              <a:cxnLst/>
              <a:rect l="l" t="t" r="r" b="b"/>
              <a:pathLst>
                <a:path w="29210" h="86994">
                  <a:moveTo>
                    <a:pt x="28701" y="0"/>
                  </a:moveTo>
                  <a:lnTo>
                    <a:pt x="17662" y="6869"/>
                  </a:lnTo>
                  <a:lnTo>
                    <a:pt x="8969" y="16382"/>
                  </a:lnTo>
                  <a:lnTo>
                    <a:pt x="2966" y="27896"/>
                  </a:lnTo>
                  <a:lnTo>
                    <a:pt x="0" y="40767"/>
                  </a:lnTo>
                  <a:lnTo>
                    <a:pt x="605" y="54721"/>
                  </a:lnTo>
                  <a:lnTo>
                    <a:pt x="4746" y="67151"/>
                  </a:lnTo>
                  <a:lnTo>
                    <a:pt x="11912" y="77914"/>
                  </a:lnTo>
                  <a:lnTo>
                    <a:pt x="21589" y="86868"/>
                  </a:lnTo>
                  <a:lnTo>
                    <a:pt x="28701" y="0"/>
                  </a:lnTo>
                  <a:close/>
                </a:path>
              </a:pathLst>
            </a:custGeom>
            <a:solidFill>
              <a:srgbClr val="F7D6C4"/>
            </a:solidFill>
          </p:spPr>
          <p:txBody>
            <a:bodyPr wrap="square" lIns="0" tIns="0" rIns="0" bIns="0" rtlCol="0"/>
            <a:lstStyle/>
            <a:p>
              <a:endParaRPr/>
            </a:p>
          </p:txBody>
        </p:sp>
        <p:sp>
          <p:nvSpPr>
            <p:cNvPr id="17" name="object 17"/>
            <p:cNvSpPr/>
            <p:nvPr/>
          </p:nvSpPr>
          <p:spPr>
            <a:xfrm>
              <a:off x="5678424" y="3223260"/>
              <a:ext cx="26034" cy="29209"/>
            </a:xfrm>
            <a:custGeom>
              <a:avLst/>
              <a:gdLst/>
              <a:ahLst/>
              <a:cxnLst/>
              <a:rect l="l" t="t" r="r" b="b"/>
              <a:pathLst>
                <a:path w="26035" h="29210">
                  <a:moveTo>
                    <a:pt x="20700" y="0"/>
                  </a:moveTo>
                  <a:lnTo>
                    <a:pt x="8636" y="0"/>
                  </a:lnTo>
                  <a:lnTo>
                    <a:pt x="5206" y="3428"/>
                  </a:lnTo>
                  <a:lnTo>
                    <a:pt x="3428" y="5079"/>
                  </a:lnTo>
                  <a:lnTo>
                    <a:pt x="0" y="8509"/>
                  </a:lnTo>
                  <a:lnTo>
                    <a:pt x="0" y="20447"/>
                  </a:lnTo>
                  <a:lnTo>
                    <a:pt x="5206" y="28955"/>
                  </a:lnTo>
                  <a:lnTo>
                    <a:pt x="20700" y="28955"/>
                  </a:lnTo>
                  <a:lnTo>
                    <a:pt x="24129" y="25526"/>
                  </a:lnTo>
                  <a:lnTo>
                    <a:pt x="25908" y="5079"/>
                  </a:lnTo>
                  <a:lnTo>
                    <a:pt x="22478" y="1650"/>
                  </a:lnTo>
                  <a:lnTo>
                    <a:pt x="20700" y="0"/>
                  </a:lnTo>
                  <a:close/>
                </a:path>
              </a:pathLst>
            </a:custGeom>
            <a:solidFill>
              <a:srgbClr val="ED4D5A"/>
            </a:solidFill>
          </p:spPr>
          <p:txBody>
            <a:bodyPr wrap="square" lIns="0" tIns="0" rIns="0" bIns="0" rtlCol="0"/>
            <a:lstStyle/>
            <a:p>
              <a:endParaRPr/>
            </a:p>
          </p:txBody>
        </p:sp>
        <p:sp>
          <p:nvSpPr>
            <p:cNvPr id="18" name="object 18"/>
            <p:cNvSpPr/>
            <p:nvPr/>
          </p:nvSpPr>
          <p:spPr>
            <a:xfrm>
              <a:off x="5742431" y="3086100"/>
              <a:ext cx="295910" cy="109855"/>
            </a:xfrm>
            <a:custGeom>
              <a:avLst/>
              <a:gdLst/>
              <a:ahLst/>
              <a:cxnLst/>
              <a:rect l="l" t="t" r="r" b="b"/>
              <a:pathLst>
                <a:path w="295910" h="109855">
                  <a:moveTo>
                    <a:pt x="0" y="0"/>
                  </a:moveTo>
                  <a:lnTo>
                    <a:pt x="1904" y="90804"/>
                  </a:lnTo>
                  <a:lnTo>
                    <a:pt x="171322" y="102108"/>
                  </a:lnTo>
                  <a:lnTo>
                    <a:pt x="209041" y="66166"/>
                  </a:lnTo>
                  <a:lnTo>
                    <a:pt x="207137" y="104012"/>
                  </a:lnTo>
                  <a:lnTo>
                    <a:pt x="295655" y="109727"/>
                  </a:lnTo>
                  <a:lnTo>
                    <a:pt x="291845" y="24637"/>
                  </a:lnTo>
                  <a:lnTo>
                    <a:pt x="0" y="0"/>
                  </a:lnTo>
                  <a:close/>
                </a:path>
              </a:pathLst>
            </a:custGeom>
            <a:solidFill>
              <a:srgbClr val="002E33"/>
            </a:solidFill>
          </p:spPr>
          <p:txBody>
            <a:bodyPr wrap="square" lIns="0" tIns="0" rIns="0" bIns="0" rtlCol="0"/>
            <a:lstStyle/>
            <a:p>
              <a:endParaRPr/>
            </a:p>
          </p:txBody>
        </p:sp>
        <p:sp>
          <p:nvSpPr>
            <p:cNvPr id="19" name="object 19"/>
            <p:cNvSpPr/>
            <p:nvPr/>
          </p:nvSpPr>
          <p:spPr>
            <a:xfrm>
              <a:off x="6082284" y="3633215"/>
              <a:ext cx="68580" cy="329565"/>
            </a:xfrm>
            <a:custGeom>
              <a:avLst/>
              <a:gdLst/>
              <a:ahLst/>
              <a:cxnLst/>
              <a:rect l="l" t="t" r="r" b="b"/>
              <a:pathLst>
                <a:path w="68579" h="329564">
                  <a:moveTo>
                    <a:pt x="68580" y="193675"/>
                  </a:moveTo>
                  <a:lnTo>
                    <a:pt x="61595" y="133731"/>
                  </a:lnTo>
                  <a:lnTo>
                    <a:pt x="45720" y="0"/>
                  </a:lnTo>
                  <a:lnTo>
                    <a:pt x="56261" y="89789"/>
                  </a:lnTo>
                  <a:lnTo>
                    <a:pt x="56261" y="90360"/>
                  </a:lnTo>
                  <a:lnTo>
                    <a:pt x="56261" y="94996"/>
                  </a:lnTo>
                  <a:lnTo>
                    <a:pt x="24638" y="94996"/>
                  </a:lnTo>
                  <a:lnTo>
                    <a:pt x="35179" y="197104"/>
                  </a:lnTo>
                  <a:lnTo>
                    <a:pt x="35179" y="211201"/>
                  </a:lnTo>
                  <a:lnTo>
                    <a:pt x="31623" y="218313"/>
                  </a:lnTo>
                  <a:lnTo>
                    <a:pt x="0" y="329184"/>
                  </a:lnTo>
                  <a:lnTo>
                    <a:pt x="42164" y="302768"/>
                  </a:lnTo>
                  <a:lnTo>
                    <a:pt x="65024" y="232410"/>
                  </a:lnTo>
                  <a:lnTo>
                    <a:pt x="68580" y="204216"/>
                  </a:lnTo>
                  <a:lnTo>
                    <a:pt x="68580" y="193675"/>
                  </a:lnTo>
                  <a:close/>
                </a:path>
              </a:pathLst>
            </a:custGeom>
            <a:solidFill>
              <a:srgbClr val="E6C8B7"/>
            </a:solidFill>
          </p:spPr>
          <p:txBody>
            <a:bodyPr wrap="square" lIns="0" tIns="0" rIns="0" bIns="0" rtlCol="0"/>
            <a:lstStyle/>
            <a:p>
              <a:endParaRPr/>
            </a:p>
          </p:txBody>
        </p:sp>
        <p:sp>
          <p:nvSpPr>
            <p:cNvPr id="20" name="object 20"/>
            <p:cNvSpPr/>
            <p:nvPr/>
          </p:nvSpPr>
          <p:spPr>
            <a:xfrm>
              <a:off x="6083807" y="3486911"/>
              <a:ext cx="55244" cy="241300"/>
            </a:xfrm>
            <a:custGeom>
              <a:avLst/>
              <a:gdLst/>
              <a:ahLst/>
              <a:cxnLst/>
              <a:rect l="l" t="t" r="r" b="b"/>
              <a:pathLst>
                <a:path w="55245" h="241300">
                  <a:moveTo>
                    <a:pt x="0" y="0"/>
                  </a:moveTo>
                  <a:lnTo>
                    <a:pt x="22987" y="240792"/>
                  </a:lnTo>
                  <a:lnTo>
                    <a:pt x="54863" y="240792"/>
                  </a:lnTo>
                  <a:lnTo>
                    <a:pt x="54863" y="235585"/>
                  </a:lnTo>
                  <a:lnTo>
                    <a:pt x="44195" y="146557"/>
                  </a:lnTo>
                  <a:lnTo>
                    <a:pt x="37211" y="68072"/>
                  </a:lnTo>
                  <a:lnTo>
                    <a:pt x="31878" y="48095"/>
                  </a:lnTo>
                  <a:lnTo>
                    <a:pt x="23891" y="30083"/>
                  </a:lnTo>
                  <a:lnTo>
                    <a:pt x="13261" y="14047"/>
                  </a:lnTo>
                  <a:lnTo>
                    <a:pt x="0" y="0"/>
                  </a:lnTo>
                  <a:close/>
                </a:path>
              </a:pathLst>
            </a:custGeom>
            <a:solidFill>
              <a:srgbClr val="672479"/>
            </a:solidFill>
          </p:spPr>
          <p:txBody>
            <a:bodyPr wrap="square" lIns="0" tIns="0" rIns="0" bIns="0" rtlCol="0"/>
            <a:lstStyle/>
            <a:p>
              <a:endParaRPr/>
            </a:p>
          </p:txBody>
        </p:sp>
        <p:sp>
          <p:nvSpPr>
            <p:cNvPr id="21" name="object 21"/>
            <p:cNvSpPr/>
            <p:nvPr/>
          </p:nvSpPr>
          <p:spPr>
            <a:xfrm>
              <a:off x="5667755" y="3764280"/>
              <a:ext cx="1515110" cy="332740"/>
            </a:xfrm>
            <a:custGeom>
              <a:avLst/>
              <a:gdLst/>
              <a:ahLst/>
              <a:cxnLst/>
              <a:rect l="l" t="t" r="r" b="b"/>
              <a:pathLst>
                <a:path w="1515109" h="332739">
                  <a:moveTo>
                    <a:pt x="1514855" y="0"/>
                  </a:moveTo>
                  <a:lnTo>
                    <a:pt x="0" y="0"/>
                  </a:lnTo>
                  <a:lnTo>
                    <a:pt x="0" y="332232"/>
                  </a:lnTo>
                  <a:lnTo>
                    <a:pt x="1514855" y="332232"/>
                  </a:lnTo>
                  <a:lnTo>
                    <a:pt x="1514855" y="0"/>
                  </a:lnTo>
                  <a:close/>
                </a:path>
              </a:pathLst>
            </a:custGeom>
            <a:solidFill>
              <a:srgbClr val="A279AD"/>
            </a:solidFill>
          </p:spPr>
          <p:txBody>
            <a:bodyPr wrap="square" lIns="0" tIns="0" rIns="0" bIns="0" rtlCol="0"/>
            <a:lstStyle/>
            <a:p>
              <a:endParaRPr/>
            </a:p>
          </p:txBody>
        </p:sp>
        <p:pic>
          <p:nvPicPr>
            <p:cNvPr id="22" name="object 22"/>
            <p:cNvPicPr/>
            <p:nvPr/>
          </p:nvPicPr>
          <p:blipFill>
            <a:blip r:embed="rId5" cstate="print"/>
            <a:stretch>
              <a:fillRect/>
            </a:stretch>
          </p:blipFill>
          <p:spPr>
            <a:xfrm>
              <a:off x="6234430" y="3857117"/>
              <a:ext cx="883539" cy="193675"/>
            </a:xfrm>
            <a:prstGeom prst="rect">
              <a:avLst/>
            </a:prstGeom>
          </p:spPr>
        </p:pic>
        <p:sp>
          <p:nvSpPr>
            <p:cNvPr id="23" name="object 23"/>
            <p:cNvSpPr/>
            <p:nvPr/>
          </p:nvSpPr>
          <p:spPr>
            <a:xfrm>
              <a:off x="5524499" y="3966972"/>
              <a:ext cx="577850" cy="88900"/>
            </a:xfrm>
            <a:custGeom>
              <a:avLst/>
              <a:gdLst/>
              <a:ahLst/>
              <a:cxnLst/>
              <a:rect l="l" t="t" r="r" b="b"/>
              <a:pathLst>
                <a:path w="577850" h="88900">
                  <a:moveTo>
                    <a:pt x="1904" y="0"/>
                  </a:moveTo>
                  <a:lnTo>
                    <a:pt x="0" y="30098"/>
                  </a:lnTo>
                  <a:lnTo>
                    <a:pt x="573786" y="88391"/>
                  </a:lnTo>
                  <a:lnTo>
                    <a:pt x="577596" y="58292"/>
                  </a:lnTo>
                  <a:lnTo>
                    <a:pt x="1904" y="0"/>
                  </a:lnTo>
                  <a:close/>
                </a:path>
              </a:pathLst>
            </a:custGeom>
            <a:solidFill>
              <a:srgbClr val="6F6F6F"/>
            </a:solidFill>
          </p:spPr>
          <p:txBody>
            <a:bodyPr wrap="square" lIns="0" tIns="0" rIns="0" bIns="0" rtlCol="0"/>
            <a:lstStyle/>
            <a:p>
              <a:endParaRPr/>
            </a:p>
          </p:txBody>
        </p:sp>
        <p:sp>
          <p:nvSpPr>
            <p:cNvPr id="24" name="object 24"/>
            <p:cNvSpPr/>
            <p:nvPr/>
          </p:nvSpPr>
          <p:spPr>
            <a:xfrm>
              <a:off x="5530849" y="3618230"/>
              <a:ext cx="606425" cy="411480"/>
            </a:xfrm>
            <a:custGeom>
              <a:avLst/>
              <a:gdLst/>
              <a:ahLst/>
              <a:cxnLst/>
              <a:rect l="l" t="t" r="r" b="b"/>
              <a:pathLst>
                <a:path w="606425" h="411479">
                  <a:moveTo>
                    <a:pt x="60071" y="0"/>
                  </a:moveTo>
                  <a:lnTo>
                    <a:pt x="29972" y="24511"/>
                  </a:lnTo>
                  <a:lnTo>
                    <a:pt x="0" y="330200"/>
                  </a:lnTo>
                  <a:lnTo>
                    <a:pt x="869" y="340560"/>
                  </a:lnTo>
                  <a:lnTo>
                    <a:pt x="5714" y="349742"/>
                  </a:lnTo>
                  <a:lnTo>
                    <a:pt x="13894" y="356614"/>
                  </a:lnTo>
                  <a:lnTo>
                    <a:pt x="24764" y="360045"/>
                  </a:lnTo>
                  <a:lnTo>
                    <a:pt x="545973" y="410972"/>
                  </a:lnTo>
                  <a:lnTo>
                    <a:pt x="556373" y="410132"/>
                  </a:lnTo>
                  <a:lnTo>
                    <a:pt x="565642" y="405495"/>
                  </a:lnTo>
                  <a:lnTo>
                    <a:pt x="572601" y="397881"/>
                  </a:lnTo>
                  <a:lnTo>
                    <a:pt x="576072" y="388112"/>
                  </a:lnTo>
                  <a:lnTo>
                    <a:pt x="606044" y="82550"/>
                  </a:lnTo>
                  <a:lnTo>
                    <a:pt x="605202" y="71189"/>
                  </a:lnTo>
                  <a:lnTo>
                    <a:pt x="600551" y="61674"/>
                  </a:lnTo>
                  <a:lnTo>
                    <a:pt x="592899" y="55135"/>
                  </a:lnTo>
                  <a:lnTo>
                    <a:pt x="583057" y="52705"/>
                  </a:lnTo>
                  <a:lnTo>
                    <a:pt x="60071" y="0"/>
                  </a:lnTo>
                  <a:close/>
                </a:path>
              </a:pathLst>
            </a:custGeom>
            <a:solidFill>
              <a:srgbClr val="D5D5D5"/>
            </a:solidFill>
          </p:spPr>
          <p:txBody>
            <a:bodyPr wrap="square" lIns="0" tIns="0" rIns="0" bIns="0" rtlCol="0"/>
            <a:lstStyle/>
            <a:p>
              <a:endParaRPr/>
            </a:p>
          </p:txBody>
        </p:sp>
        <p:sp>
          <p:nvSpPr>
            <p:cNvPr id="25" name="object 25"/>
            <p:cNvSpPr/>
            <p:nvPr/>
          </p:nvSpPr>
          <p:spPr>
            <a:xfrm>
              <a:off x="5811012" y="3668267"/>
              <a:ext cx="326390" cy="361315"/>
            </a:xfrm>
            <a:custGeom>
              <a:avLst/>
              <a:gdLst/>
              <a:ahLst/>
              <a:cxnLst/>
              <a:rect l="l" t="t" r="r" b="b"/>
              <a:pathLst>
                <a:path w="326389" h="361314">
                  <a:moveTo>
                    <a:pt x="22860" y="157734"/>
                  </a:moveTo>
                  <a:lnTo>
                    <a:pt x="1905" y="153924"/>
                  </a:lnTo>
                  <a:lnTo>
                    <a:pt x="0" y="174879"/>
                  </a:lnTo>
                  <a:lnTo>
                    <a:pt x="20955" y="176784"/>
                  </a:lnTo>
                  <a:lnTo>
                    <a:pt x="22860" y="157734"/>
                  </a:lnTo>
                  <a:close/>
                </a:path>
                <a:path w="326389" h="361314">
                  <a:moveTo>
                    <a:pt x="24384" y="134366"/>
                  </a:moveTo>
                  <a:lnTo>
                    <a:pt x="3429" y="132588"/>
                  </a:lnTo>
                  <a:lnTo>
                    <a:pt x="1524" y="152146"/>
                  </a:lnTo>
                  <a:lnTo>
                    <a:pt x="22479" y="153924"/>
                  </a:lnTo>
                  <a:lnTo>
                    <a:pt x="24384" y="134366"/>
                  </a:lnTo>
                  <a:close/>
                </a:path>
                <a:path w="326389" h="361314">
                  <a:moveTo>
                    <a:pt x="44196" y="158496"/>
                  </a:moveTo>
                  <a:lnTo>
                    <a:pt x="24638" y="158496"/>
                  </a:lnTo>
                  <a:lnTo>
                    <a:pt x="22860" y="177546"/>
                  </a:lnTo>
                  <a:lnTo>
                    <a:pt x="42418" y="181356"/>
                  </a:lnTo>
                  <a:lnTo>
                    <a:pt x="44196" y="158496"/>
                  </a:lnTo>
                  <a:close/>
                </a:path>
                <a:path w="326389" h="361314">
                  <a:moveTo>
                    <a:pt x="47244" y="136017"/>
                  </a:moveTo>
                  <a:lnTo>
                    <a:pt x="26289" y="134112"/>
                  </a:lnTo>
                  <a:lnTo>
                    <a:pt x="24384" y="156591"/>
                  </a:lnTo>
                  <a:lnTo>
                    <a:pt x="45339" y="158496"/>
                  </a:lnTo>
                  <a:lnTo>
                    <a:pt x="47244" y="136017"/>
                  </a:lnTo>
                  <a:close/>
                </a:path>
                <a:path w="326389" h="361314">
                  <a:moveTo>
                    <a:pt x="325882" y="33274"/>
                  </a:moveTo>
                  <a:lnTo>
                    <a:pt x="278003" y="0"/>
                  </a:lnTo>
                  <a:lnTo>
                    <a:pt x="288886" y="3441"/>
                  </a:lnTo>
                  <a:lnTo>
                    <a:pt x="297116" y="10312"/>
                  </a:lnTo>
                  <a:lnTo>
                    <a:pt x="302006" y="19494"/>
                  </a:lnTo>
                  <a:lnTo>
                    <a:pt x="302895" y="29845"/>
                  </a:lnTo>
                  <a:lnTo>
                    <a:pt x="270891" y="334645"/>
                  </a:lnTo>
                  <a:lnTo>
                    <a:pt x="267677" y="345376"/>
                  </a:lnTo>
                  <a:lnTo>
                    <a:pt x="261175" y="353479"/>
                  </a:lnTo>
                  <a:lnTo>
                    <a:pt x="251993" y="358292"/>
                  </a:lnTo>
                  <a:lnTo>
                    <a:pt x="240792" y="359156"/>
                  </a:lnTo>
                  <a:lnTo>
                    <a:pt x="265557" y="360934"/>
                  </a:lnTo>
                  <a:lnTo>
                    <a:pt x="276021" y="360108"/>
                  </a:lnTo>
                  <a:lnTo>
                    <a:pt x="285330" y="355473"/>
                  </a:lnTo>
                  <a:lnTo>
                    <a:pt x="292303" y="347903"/>
                  </a:lnTo>
                  <a:lnTo>
                    <a:pt x="295783" y="338201"/>
                  </a:lnTo>
                  <a:lnTo>
                    <a:pt x="325882" y="33274"/>
                  </a:lnTo>
                  <a:close/>
                </a:path>
              </a:pathLst>
            </a:custGeom>
            <a:solidFill>
              <a:srgbClr val="B5B5B5"/>
            </a:solidFill>
          </p:spPr>
          <p:txBody>
            <a:bodyPr wrap="square" lIns="0" tIns="0" rIns="0" bIns="0" rtlCol="0"/>
            <a:lstStyle/>
            <a:p>
              <a:endParaRPr/>
            </a:p>
          </p:txBody>
        </p:sp>
        <p:pic>
          <p:nvPicPr>
            <p:cNvPr id="26" name="object 26"/>
            <p:cNvPicPr/>
            <p:nvPr/>
          </p:nvPicPr>
          <p:blipFill>
            <a:blip r:embed="rId6" cstate="print"/>
            <a:stretch>
              <a:fillRect/>
            </a:stretch>
          </p:blipFill>
          <p:spPr>
            <a:xfrm>
              <a:off x="5567172" y="3950208"/>
              <a:ext cx="167639" cy="117744"/>
            </a:xfrm>
            <a:prstGeom prst="rect">
              <a:avLst/>
            </a:prstGeom>
          </p:spPr>
        </p:pic>
        <p:sp>
          <p:nvSpPr>
            <p:cNvPr id="27" name="object 27"/>
            <p:cNvSpPr/>
            <p:nvPr/>
          </p:nvSpPr>
          <p:spPr>
            <a:xfrm>
              <a:off x="409194" y="1750314"/>
              <a:ext cx="5011420" cy="2639695"/>
            </a:xfrm>
            <a:custGeom>
              <a:avLst/>
              <a:gdLst/>
              <a:ahLst/>
              <a:cxnLst/>
              <a:rect l="l" t="t" r="r" b="b"/>
              <a:pathLst>
                <a:path w="5011420" h="2639695">
                  <a:moveTo>
                    <a:pt x="4212208" y="1159128"/>
                  </a:moveTo>
                  <a:lnTo>
                    <a:pt x="4212208" y="1146432"/>
                  </a:lnTo>
                  <a:lnTo>
                    <a:pt x="4212208" y="1132331"/>
                  </a:lnTo>
                  <a:lnTo>
                    <a:pt x="4212208" y="1118231"/>
                  </a:lnTo>
                  <a:lnTo>
                    <a:pt x="4212208" y="1105535"/>
                  </a:lnTo>
                  <a:lnTo>
                    <a:pt x="4211212" y="1063033"/>
                  </a:lnTo>
                  <a:lnTo>
                    <a:pt x="4208245" y="1020944"/>
                  </a:lnTo>
                  <a:lnTo>
                    <a:pt x="4203344" y="979296"/>
                  </a:lnTo>
                  <a:lnTo>
                    <a:pt x="4196544" y="938118"/>
                  </a:lnTo>
                  <a:lnTo>
                    <a:pt x="4187881" y="897437"/>
                  </a:lnTo>
                  <a:lnTo>
                    <a:pt x="4177391" y="857283"/>
                  </a:lnTo>
                  <a:lnTo>
                    <a:pt x="4165107" y="817683"/>
                  </a:lnTo>
                  <a:lnTo>
                    <a:pt x="4151067" y="778665"/>
                  </a:lnTo>
                  <a:lnTo>
                    <a:pt x="4135306" y="740258"/>
                  </a:lnTo>
                  <a:lnTo>
                    <a:pt x="4117859" y="702491"/>
                  </a:lnTo>
                  <a:lnTo>
                    <a:pt x="4098762" y="665391"/>
                  </a:lnTo>
                  <a:lnTo>
                    <a:pt x="4078050" y="628987"/>
                  </a:lnTo>
                  <a:lnTo>
                    <a:pt x="4055759" y="593307"/>
                  </a:lnTo>
                  <a:lnTo>
                    <a:pt x="4031924" y="558379"/>
                  </a:lnTo>
                  <a:lnTo>
                    <a:pt x="4006580" y="524232"/>
                  </a:lnTo>
                  <a:lnTo>
                    <a:pt x="3979764" y="490894"/>
                  </a:lnTo>
                  <a:lnTo>
                    <a:pt x="3951511" y="458394"/>
                  </a:lnTo>
                  <a:lnTo>
                    <a:pt x="3921857" y="426759"/>
                  </a:lnTo>
                  <a:lnTo>
                    <a:pt x="3890835" y="396018"/>
                  </a:lnTo>
                  <a:lnTo>
                    <a:pt x="3858484" y="366199"/>
                  </a:lnTo>
                  <a:lnTo>
                    <a:pt x="3824837" y="337331"/>
                  </a:lnTo>
                  <a:lnTo>
                    <a:pt x="3789930" y="309442"/>
                  </a:lnTo>
                  <a:lnTo>
                    <a:pt x="3753800" y="282559"/>
                  </a:lnTo>
                  <a:lnTo>
                    <a:pt x="3716480" y="256713"/>
                  </a:lnTo>
                  <a:lnTo>
                    <a:pt x="3678008" y="231930"/>
                  </a:lnTo>
                  <a:lnTo>
                    <a:pt x="3638418" y="208239"/>
                  </a:lnTo>
                  <a:lnTo>
                    <a:pt x="3597746" y="185668"/>
                  </a:lnTo>
                  <a:lnTo>
                    <a:pt x="3556027" y="164246"/>
                  </a:lnTo>
                  <a:lnTo>
                    <a:pt x="3513297" y="144001"/>
                  </a:lnTo>
                  <a:lnTo>
                    <a:pt x="3469591" y="124961"/>
                  </a:lnTo>
                  <a:lnTo>
                    <a:pt x="3424946" y="107155"/>
                  </a:lnTo>
                  <a:lnTo>
                    <a:pt x="3379396" y="90611"/>
                  </a:lnTo>
                  <a:lnTo>
                    <a:pt x="3332976" y="75356"/>
                  </a:lnTo>
                  <a:lnTo>
                    <a:pt x="3285724" y="61421"/>
                  </a:lnTo>
                  <a:lnTo>
                    <a:pt x="3237673" y="48832"/>
                  </a:lnTo>
                  <a:lnTo>
                    <a:pt x="3188859" y="37618"/>
                  </a:lnTo>
                  <a:lnTo>
                    <a:pt x="3139319" y="27807"/>
                  </a:lnTo>
                  <a:lnTo>
                    <a:pt x="3089087" y="19428"/>
                  </a:lnTo>
                  <a:lnTo>
                    <a:pt x="3038199" y="12509"/>
                  </a:lnTo>
                  <a:lnTo>
                    <a:pt x="2986691" y="7079"/>
                  </a:lnTo>
                  <a:lnTo>
                    <a:pt x="2934597" y="3165"/>
                  </a:lnTo>
                  <a:lnTo>
                    <a:pt x="2881954" y="796"/>
                  </a:lnTo>
                  <a:lnTo>
                    <a:pt x="2828798" y="0"/>
                  </a:lnTo>
                  <a:lnTo>
                    <a:pt x="2773651" y="876"/>
                  </a:lnTo>
                  <a:lnTo>
                    <a:pt x="2719051" y="3483"/>
                  </a:lnTo>
                  <a:lnTo>
                    <a:pt x="2665039" y="7785"/>
                  </a:lnTo>
                  <a:lnTo>
                    <a:pt x="2611655" y="13746"/>
                  </a:lnTo>
                  <a:lnTo>
                    <a:pt x="2558938" y="21331"/>
                  </a:lnTo>
                  <a:lnTo>
                    <a:pt x="2506931" y="30506"/>
                  </a:lnTo>
                  <a:lnTo>
                    <a:pt x="2455674" y="41235"/>
                  </a:lnTo>
                  <a:lnTo>
                    <a:pt x="2405207" y="53483"/>
                  </a:lnTo>
                  <a:lnTo>
                    <a:pt x="2355570" y="67214"/>
                  </a:lnTo>
                  <a:lnTo>
                    <a:pt x="2306805" y="82393"/>
                  </a:lnTo>
                  <a:lnTo>
                    <a:pt x="2258952" y="98986"/>
                  </a:lnTo>
                  <a:lnTo>
                    <a:pt x="2212051" y="116957"/>
                  </a:lnTo>
                  <a:lnTo>
                    <a:pt x="2166143" y="136271"/>
                  </a:lnTo>
                  <a:lnTo>
                    <a:pt x="2121269" y="156892"/>
                  </a:lnTo>
                  <a:lnTo>
                    <a:pt x="2077469" y="178785"/>
                  </a:lnTo>
                  <a:lnTo>
                    <a:pt x="2034784" y="201916"/>
                  </a:lnTo>
                  <a:lnTo>
                    <a:pt x="1993255" y="226248"/>
                  </a:lnTo>
                  <a:lnTo>
                    <a:pt x="1952921" y="251748"/>
                  </a:lnTo>
                  <a:lnTo>
                    <a:pt x="1913824" y="278379"/>
                  </a:lnTo>
                  <a:lnTo>
                    <a:pt x="1876004" y="306106"/>
                  </a:lnTo>
                  <a:lnTo>
                    <a:pt x="1839502" y="334894"/>
                  </a:lnTo>
                  <a:lnTo>
                    <a:pt x="1804358" y="364709"/>
                  </a:lnTo>
                  <a:lnTo>
                    <a:pt x="1770613" y="395514"/>
                  </a:lnTo>
                  <a:lnTo>
                    <a:pt x="1738308" y="427274"/>
                  </a:lnTo>
                  <a:lnTo>
                    <a:pt x="1707482" y="459955"/>
                  </a:lnTo>
                  <a:lnTo>
                    <a:pt x="1678178" y="493522"/>
                  </a:lnTo>
                  <a:lnTo>
                    <a:pt x="1634747" y="475774"/>
                  </a:lnTo>
                  <a:lnTo>
                    <a:pt x="1590030" y="459958"/>
                  </a:lnTo>
                  <a:lnTo>
                    <a:pt x="1544083" y="446208"/>
                  </a:lnTo>
                  <a:lnTo>
                    <a:pt x="1496964" y="434657"/>
                  </a:lnTo>
                  <a:lnTo>
                    <a:pt x="1448733" y="425440"/>
                  </a:lnTo>
                  <a:lnTo>
                    <a:pt x="1399446" y="418691"/>
                  </a:lnTo>
                  <a:lnTo>
                    <a:pt x="1349162" y="414543"/>
                  </a:lnTo>
                  <a:lnTo>
                    <a:pt x="1297939" y="413131"/>
                  </a:lnTo>
                  <a:lnTo>
                    <a:pt x="1242989" y="414536"/>
                  </a:lnTo>
                  <a:lnTo>
                    <a:pt x="1189186" y="418712"/>
                  </a:lnTo>
                  <a:lnTo>
                    <a:pt x="1136606" y="425595"/>
                  </a:lnTo>
                  <a:lnTo>
                    <a:pt x="1085324" y="435126"/>
                  </a:lnTo>
                  <a:lnTo>
                    <a:pt x="1035414" y="447241"/>
                  </a:lnTo>
                  <a:lnTo>
                    <a:pt x="986951" y="461880"/>
                  </a:lnTo>
                  <a:lnTo>
                    <a:pt x="940012" y="478980"/>
                  </a:lnTo>
                  <a:lnTo>
                    <a:pt x="894670" y="498480"/>
                  </a:lnTo>
                  <a:lnTo>
                    <a:pt x="851001" y="520319"/>
                  </a:lnTo>
                  <a:lnTo>
                    <a:pt x="807289" y="545288"/>
                  </a:lnTo>
                  <a:lnTo>
                    <a:pt x="765884" y="572600"/>
                  </a:lnTo>
                  <a:lnTo>
                    <a:pt x="726912" y="602140"/>
                  </a:lnTo>
                  <a:lnTo>
                    <a:pt x="690497" y="633788"/>
                  </a:lnTo>
                  <a:lnTo>
                    <a:pt x="656764" y="667429"/>
                  </a:lnTo>
                  <a:lnTo>
                    <a:pt x="625837" y="702945"/>
                  </a:lnTo>
                  <a:lnTo>
                    <a:pt x="597842" y="740219"/>
                  </a:lnTo>
                  <a:lnTo>
                    <a:pt x="572904" y="779133"/>
                  </a:lnTo>
                  <a:lnTo>
                    <a:pt x="551146" y="819571"/>
                  </a:lnTo>
                  <a:lnTo>
                    <a:pt x="532694" y="861415"/>
                  </a:lnTo>
                  <a:lnTo>
                    <a:pt x="517672" y="904548"/>
                  </a:lnTo>
                  <a:lnTo>
                    <a:pt x="506205" y="948854"/>
                  </a:lnTo>
                  <a:lnTo>
                    <a:pt x="498418" y="994213"/>
                  </a:lnTo>
                  <a:lnTo>
                    <a:pt x="494436" y="1040511"/>
                  </a:lnTo>
                  <a:lnTo>
                    <a:pt x="448699" y="1065647"/>
                  </a:lnTo>
                  <a:lnTo>
                    <a:pt x="404635" y="1092678"/>
                  </a:lnTo>
                  <a:lnTo>
                    <a:pt x="362334" y="1121526"/>
                  </a:lnTo>
                  <a:lnTo>
                    <a:pt x="321888" y="1152114"/>
                  </a:lnTo>
                  <a:lnTo>
                    <a:pt x="283388" y="1184365"/>
                  </a:lnTo>
                  <a:lnTo>
                    <a:pt x="246926" y="1218202"/>
                  </a:lnTo>
                  <a:lnTo>
                    <a:pt x="212594" y="1253548"/>
                  </a:lnTo>
                  <a:lnTo>
                    <a:pt x="180483" y="1290326"/>
                  </a:lnTo>
                  <a:lnTo>
                    <a:pt x="150684" y="1328459"/>
                  </a:lnTo>
                  <a:lnTo>
                    <a:pt x="123289" y="1367869"/>
                  </a:lnTo>
                  <a:lnTo>
                    <a:pt x="98389" y="1408480"/>
                  </a:lnTo>
                  <a:lnTo>
                    <a:pt x="76076" y="1450214"/>
                  </a:lnTo>
                  <a:lnTo>
                    <a:pt x="56441" y="1492995"/>
                  </a:lnTo>
                  <a:lnTo>
                    <a:pt x="39576" y="1536744"/>
                  </a:lnTo>
                  <a:lnTo>
                    <a:pt x="25573" y="1581386"/>
                  </a:lnTo>
                  <a:lnTo>
                    <a:pt x="14522" y="1626842"/>
                  </a:lnTo>
                  <a:lnTo>
                    <a:pt x="6515" y="1673037"/>
                  </a:lnTo>
                  <a:lnTo>
                    <a:pt x="1644" y="1719892"/>
                  </a:lnTo>
                  <a:lnTo>
                    <a:pt x="0" y="1767332"/>
                  </a:lnTo>
                  <a:lnTo>
                    <a:pt x="1310" y="1810753"/>
                  </a:lnTo>
                  <a:lnTo>
                    <a:pt x="5201" y="1853601"/>
                  </a:lnTo>
                  <a:lnTo>
                    <a:pt x="11612" y="1895831"/>
                  </a:lnTo>
                  <a:lnTo>
                    <a:pt x="20480" y="1937395"/>
                  </a:lnTo>
                  <a:lnTo>
                    <a:pt x="31745" y="1978249"/>
                  </a:lnTo>
                  <a:lnTo>
                    <a:pt x="45345" y="2018345"/>
                  </a:lnTo>
                  <a:lnTo>
                    <a:pt x="61220" y="2057638"/>
                  </a:lnTo>
                  <a:lnTo>
                    <a:pt x="79307" y="2096081"/>
                  </a:lnTo>
                  <a:lnTo>
                    <a:pt x="99545" y="2133628"/>
                  </a:lnTo>
                  <a:lnTo>
                    <a:pt x="121874" y="2170233"/>
                  </a:lnTo>
                  <a:lnTo>
                    <a:pt x="146232" y="2205849"/>
                  </a:lnTo>
                  <a:lnTo>
                    <a:pt x="172557" y="2240432"/>
                  </a:lnTo>
                  <a:lnTo>
                    <a:pt x="200789" y="2273934"/>
                  </a:lnTo>
                  <a:lnTo>
                    <a:pt x="230865" y="2306309"/>
                  </a:lnTo>
                  <a:lnTo>
                    <a:pt x="262726" y="2337512"/>
                  </a:lnTo>
                  <a:lnTo>
                    <a:pt x="296309" y="2367495"/>
                  </a:lnTo>
                  <a:lnTo>
                    <a:pt x="331553" y="2396213"/>
                  </a:lnTo>
                  <a:lnTo>
                    <a:pt x="368397" y="2423620"/>
                  </a:lnTo>
                  <a:lnTo>
                    <a:pt x="406779" y="2449669"/>
                  </a:lnTo>
                  <a:lnTo>
                    <a:pt x="446639" y="2474315"/>
                  </a:lnTo>
                  <a:lnTo>
                    <a:pt x="487915" y="2497511"/>
                  </a:lnTo>
                  <a:lnTo>
                    <a:pt x="530546" y="2519210"/>
                  </a:lnTo>
                  <a:lnTo>
                    <a:pt x="574470" y="2539368"/>
                  </a:lnTo>
                  <a:lnTo>
                    <a:pt x="619626" y="2557937"/>
                  </a:lnTo>
                  <a:lnTo>
                    <a:pt x="665953" y="2574871"/>
                  </a:lnTo>
                  <a:lnTo>
                    <a:pt x="713390" y="2590125"/>
                  </a:lnTo>
                  <a:lnTo>
                    <a:pt x="761875" y="2603652"/>
                  </a:lnTo>
                  <a:lnTo>
                    <a:pt x="811347" y="2615406"/>
                  </a:lnTo>
                  <a:lnTo>
                    <a:pt x="861745" y="2625341"/>
                  </a:lnTo>
                  <a:lnTo>
                    <a:pt x="913007" y="2633410"/>
                  </a:lnTo>
                  <a:lnTo>
                    <a:pt x="965072" y="2639568"/>
                  </a:lnTo>
                  <a:lnTo>
                    <a:pt x="995041" y="2639568"/>
                  </a:lnTo>
                  <a:lnTo>
                    <a:pt x="1026318" y="2639568"/>
                  </a:lnTo>
                  <a:lnTo>
                    <a:pt x="4079113" y="2639568"/>
                  </a:lnTo>
                  <a:lnTo>
                    <a:pt x="4132330" y="2637629"/>
                  </a:lnTo>
                  <a:lnTo>
                    <a:pt x="4184725" y="2633433"/>
                  </a:lnTo>
                  <a:lnTo>
                    <a:pt x="4236223" y="2627040"/>
                  </a:lnTo>
                  <a:lnTo>
                    <a:pt x="4286747" y="2618514"/>
                  </a:lnTo>
                  <a:lnTo>
                    <a:pt x="4336221" y="2607915"/>
                  </a:lnTo>
                  <a:lnTo>
                    <a:pt x="4384569" y="2595307"/>
                  </a:lnTo>
                  <a:lnTo>
                    <a:pt x="4431715" y="2580752"/>
                  </a:lnTo>
                  <a:lnTo>
                    <a:pt x="4477583" y="2564310"/>
                  </a:lnTo>
                  <a:lnTo>
                    <a:pt x="4522097" y="2546046"/>
                  </a:lnTo>
                  <a:lnTo>
                    <a:pt x="4565181" y="2526020"/>
                  </a:lnTo>
                  <a:lnTo>
                    <a:pt x="4606759" y="2504296"/>
                  </a:lnTo>
                  <a:lnTo>
                    <a:pt x="4646754" y="2480935"/>
                  </a:lnTo>
                  <a:lnTo>
                    <a:pt x="4685092" y="2455998"/>
                  </a:lnTo>
                  <a:lnTo>
                    <a:pt x="4721695" y="2429550"/>
                  </a:lnTo>
                  <a:lnTo>
                    <a:pt x="4756487" y="2401651"/>
                  </a:lnTo>
                  <a:lnTo>
                    <a:pt x="4789394" y="2372363"/>
                  </a:lnTo>
                  <a:lnTo>
                    <a:pt x="4820337" y="2341750"/>
                  </a:lnTo>
                  <a:lnTo>
                    <a:pt x="4849243" y="2309872"/>
                  </a:lnTo>
                  <a:lnTo>
                    <a:pt x="4876033" y="2276793"/>
                  </a:lnTo>
                  <a:lnTo>
                    <a:pt x="4900634" y="2242574"/>
                  </a:lnTo>
                  <a:lnTo>
                    <a:pt x="4922967" y="2207277"/>
                  </a:lnTo>
                  <a:lnTo>
                    <a:pt x="4942958" y="2170965"/>
                  </a:lnTo>
                  <a:lnTo>
                    <a:pt x="4960530" y="2133700"/>
                  </a:lnTo>
                  <a:lnTo>
                    <a:pt x="4975608" y="2095544"/>
                  </a:lnTo>
                  <a:lnTo>
                    <a:pt x="4988114" y="2056558"/>
                  </a:lnTo>
                  <a:lnTo>
                    <a:pt x="4997974" y="2016806"/>
                  </a:lnTo>
                  <a:lnTo>
                    <a:pt x="5005111" y="1976349"/>
                  </a:lnTo>
                  <a:lnTo>
                    <a:pt x="5009449" y="1935249"/>
                  </a:lnTo>
                  <a:lnTo>
                    <a:pt x="5010911" y="1893570"/>
                  </a:lnTo>
                  <a:lnTo>
                    <a:pt x="5009261" y="1848906"/>
                  </a:lnTo>
                  <a:lnTo>
                    <a:pt x="5004372" y="1804941"/>
                  </a:lnTo>
                  <a:lnTo>
                    <a:pt x="4996336" y="1761750"/>
                  </a:lnTo>
                  <a:lnTo>
                    <a:pt x="4985248" y="1719409"/>
                  </a:lnTo>
                  <a:lnTo>
                    <a:pt x="4971201" y="1677992"/>
                  </a:lnTo>
                  <a:lnTo>
                    <a:pt x="4954287" y="1637573"/>
                  </a:lnTo>
                  <a:lnTo>
                    <a:pt x="4934601" y="1598229"/>
                  </a:lnTo>
                  <a:lnTo>
                    <a:pt x="4912234" y="1560033"/>
                  </a:lnTo>
                  <a:lnTo>
                    <a:pt x="4887280" y="1523062"/>
                  </a:lnTo>
                  <a:lnTo>
                    <a:pt x="4859832" y="1487389"/>
                  </a:lnTo>
                  <a:lnTo>
                    <a:pt x="4829984" y="1453090"/>
                  </a:lnTo>
                  <a:lnTo>
                    <a:pt x="4797829" y="1420240"/>
                  </a:lnTo>
                  <a:lnTo>
                    <a:pt x="4763459" y="1388913"/>
                  </a:lnTo>
                  <a:lnTo>
                    <a:pt x="4726967" y="1359185"/>
                  </a:lnTo>
                  <a:lnTo>
                    <a:pt x="4688448" y="1331131"/>
                  </a:lnTo>
                  <a:lnTo>
                    <a:pt x="4647994" y="1304826"/>
                  </a:lnTo>
                  <a:lnTo>
                    <a:pt x="4605699" y="1280343"/>
                  </a:lnTo>
                  <a:lnTo>
                    <a:pt x="4561654" y="1257760"/>
                  </a:lnTo>
                  <a:lnTo>
                    <a:pt x="4515955" y="1237150"/>
                  </a:lnTo>
                  <a:lnTo>
                    <a:pt x="4468693" y="1218588"/>
                  </a:lnTo>
                  <a:lnTo>
                    <a:pt x="4419961" y="1202149"/>
                  </a:lnTo>
                  <a:lnTo>
                    <a:pt x="4369854" y="1187909"/>
                  </a:lnTo>
                  <a:lnTo>
                    <a:pt x="4318464" y="1175943"/>
                  </a:lnTo>
                  <a:lnTo>
                    <a:pt x="4265885" y="1166324"/>
                  </a:lnTo>
                  <a:lnTo>
                    <a:pt x="4212208" y="1159128"/>
                  </a:lnTo>
                  <a:close/>
                </a:path>
              </a:pathLst>
            </a:custGeom>
            <a:ln w="19812">
              <a:solidFill>
                <a:srgbClr val="0078D3"/>
              </a:solidFill>
            </a:ln>
          </p:spPr>
          <p:txBody>
            <a:bodyPr wrap="square" lIns="0" tIns="0" rIns="0" bIns="0" rtlCol="0"/>
            <a:lstStyle/>
            <a:p>
              <a:endParaRPr/>
            </a:p>
          </p:txBody>
        </p:sp>
      </p:grpSp>
      <p:sp>
        <p:nvSpPr>
          <p:cNvPr id="28" name="object 28"/>
          <p:cNvSpPr txBox="1"/>
          <p:nvPr/>
        </p:nvSpPr>
        <p:spPr>
          <a:xfrm>
            <a:off x="7852029" y="2044953"/>
            <a:ext cx="3295650" cy="854710"/>
          </a:xfrm>
          <a:prstGeom prst="rect">
            <a:avLst/>
          </a:prstGeom>
        </p:spPr>
        <p:txBody>
          <a:bodyPr vert="horz" wrap="square" lIns="0" tIns="12700" rIns="0" bIns="0" rtlCol="0">
            <a:spAutoFit/>
          </a:bodyPr>
          <a:lstStyle/>
          <a:p>
            <a:pPr marL="299085" indent="-287020">
              <a:lnSpc>
                <a:spcPct val="100000"/>
              </a:lnSpc>
              <a:spcBef>
                <a:spcPts val="100"/>
              </a:spcBef>
              <a:buSzPct val="88888"/>
              <a:buFont typeface="Wingdings"/>
              <a:buChar char=""/>
              <a:tabLst>
                <a:tab pos="299720" algn="l"/>
              </a:tabLst>
            </a:pPr>
            <a:r>
              <a:rPr sz="1800" spc="-5" dirty="0">
                <a:latin typeface="Segoe UI Semibold"/>
                <a:cs typeface="Segoe UI Semibold"/>
              </a:rPr>
              <a:t>Configurable</a:t>
            </a:r>
            <a:r>
              <a:rPr sz="1800" spc="-15" dirty="0">
                <a:latin typeface="Segoe UI Semibold"/>
                <a:cs typeface="Segoe UI Semibold"/>
              </a:rPr>
              <a:t> </a:t>
            </a:r>
            <a:r>
              <a:rPr sz="1800" spc="-5" dirty="0">
                <a:latin typeface="Segoe UI Semibold"/>
                <a:cs typeface="Segoe UI Semibold"/>
              </a:rPr>
              <a:t>via</a:t>
            </a:r>
            <a:r>
              <a:rPr sz="1800" spc="-10" dirty="0">
                <a:latin typeface="Segoe UI Semibold"/>
                <a:cs typeface="Segoe UI Semibold"/>
              </a:rPr>
              <a:t> </a:t>
            </a:r>
            <a:r>
              <a:rPr sz="1800" dirty="0">
                <a:latin typeface="Segoe UI Semibold"/>
                <a:cs typeface="Segoe UI Semibold"/>
              </a:rPr>
              <a:t>audit</a:t>
            </a:r>
            <a:r>
              <a:rPr sz="1800" spc="-10" dirty="0">
                <a:latin typeface="Segoe UI Semibold"/>
                <a:cs typeface="Segoe UI Semibold"/>
              </a:rPr>
              <a:t> </a:t>
            </a:r>
            <a:r>
              <a:rPr sz="1800" dirty="0">
                <a:latin typeface="Segoe UI Semibold"/>
                <a:cs typeface="Segoe UI Semibold"/>
              </a:rPr>
              <a:t>policy</a:t>
            </a:r>
            <a:endParaRPr sz="1800">
              <a:latin typeface="Segoe UI Semibold"/>
              <a:cs typeface="Segoe UI Semibold"/>
            </a:endParaRPr>
          </a:p>
          <a:p>
            <a:pPr>
              <a:lnSpc>
                <a:spcPct val="100000"/>
              </a:lnSpc>
              <a:spcBef>
                <a:spcPts val="10"/>
              </a:spcBef>
              <a:buFont typeface="Wingdings"/>
              <a:buChar char=""/>
            </a:pPr>
            <a:endParaRPr sz="1650">
              <a:latin typeface="Segoe UI Semibold"/>
              <a:cs typeface="Segoe UI Semibold"/>
            </a:endParaRPr>
          </a:p>
          <a:p>
            <a:pPr marL="299085" indent="-287020">
              <a:lnSpc>
                <a:spcPct val="100000"/>
              </a:lnSpc>
              <a:buSzPct val="88888"/>
              <a:buFont typeface="Wingdings"/>
              <a:buChar char=""/>
              <a:tabLst>
                <a:tab pos="299720" algn="l"/>
              </a:tabLst>
            </a:pPr>
            <a:r>
              <a:rPr sz="1800" spc="-5" dirty="0">
                <a:latin typeface="Segoe UI Semibold"/>
                <a:cs typeface="Segoe UI Semibold"/>
              </a:rPr>
              <a:t>SQL</a:t>
            </a:r>
            <a:r>
              <a:rPr sz="1800" spc="-20" dirty="0">
                <a:latin typeface="Segoe UI Semibold"/>
                <a:cs typeface="Segoe UI Semibold"/>
              </a:rPr>
              <a:t> </a:t>
            </a:r>
            <a:r>
              <a:rPr sz="1800" spc="-5" dirty="0">
                <a:latin typeface="Segoe UI Semibold"/>
                <a:cs typeface="Segoe UI Semibold"/>
              </a:rPr>
              <a:t>audit</a:t>
            </a:r>
            <a:r>
              <a:rPr sz="1800" dirty="0">
                <a:latin typeface="Segoe UI Semibold"/>
                <a:cs typeface="Segoe UI Semibold"/>
              </a:rPr>
              <a:t> </a:t>
            </a:r>
            <a:r>
              <a:rPr sz="1800" spc="-5" dirty="0">
                <a:latin typeface="Segoe UI Semibold"/>
                <a:cs typeface="Segoe UI Semibold"/>
              </a:rPr>
              <a:t>logs </a:t>
            </a:r>
            <a:r>
              <a:rPr sz="1800" dirty="0">
                <a:latin typeface="Segoe UI Semibold"/>
                <a:cs typeface="Segoe UI Semibold"/>
              </a:rPr>
              <a:t>can</a:t>
            </a:r>
            <a:r>
              <a:rPr sz="1800" spc="-15" dirty="0">
                <a:latin typeface="Segoe UI Semibold"/>
                <a:cs typeface="Segoe UI Semibold"/>
              </a:rPr>
              <a:t> </a:t>
            </a:r>
            <a:r>
              <a:rPr sz="1800" spc="-5" dirty="0">
                <a:latin typeface="Segoe UI Semibold"/>
                <a:cs typeface="Segoe UI Semibold"/>
              </a:rPr>
              <a:t>reside</a:t>
            </a:r>
            <a:r>
              <a:rPr sz="1800" dirty="0">
                <a:latin typeface="Segoe UI Semibold"/>
                <a:cs typeface="Segoe UI Semibold"/>
              </a:rPr>
              <a:t> </a:t>
            </a:r>
            <a:r>
              <a:rPr sz="1800" spc="-5" dirty="0">
                <a:latin typeface="Segoe UI Semibold"/>
                <a:cs typeface="Segoe UI Semibold"/>
              </a:rPr>
              <a:t>in</a:t>
            </a:r>
            <a:endParaRPr sz="1800">
              <a:latin typeface="Segoe UI Semibold"/>
              <a:cs typeface="Segoe UI Semibold"/>
            </a:endParaRPr>
          </a:p>
        </p:txBody>
      </p:sp>
      <p:sp>
        <p:nvSpPr>
          <p:cNvPr id="29" name="object 29"/>
          <p:cNvSpPr txBox="1"/>
          <p:nvPr/>
        </p:nvSpPr>
        <p:spPr>
          <a:xfrm>
            <a:off x="8218169" y="2881185"/>
            <a:ext cx="2074545" cy="958215"/>
          </a:xfrm>
          <a:prstGeom prst="rect">
            <a:avLst/>
          </a:prstGeom>
        </p:spPr>
        <p:txBody>
          <a:bodyPr vert="horz" wrap="square" lIns="0" tIns="109220" rIns="0" bIns="0" rtlCol="0">
            <a:spAutoFit/>
          </a:bodyPr>
          <a:lstStyle/>
          <a:p>
            <a:pPr marL="241300" indent="-228600">
              <a:lnSpc>
                <a:spcPct val="100000"/>
              </a:lnSpc>
              <a:spcBef>
                <a:spcPts val="860"/>
              </a:spcBef>
              <a:buSzPct val="89285"/>
              <a:buFont typeface="Arial MT"/>
              <a:buChar char="•"/>
              <a:tabLst>
                <a:tab pos="240665" algn="l"/>
                <a:tab pos="241300" algn="l"/>
              </a:tabLst>
            </a:pPr>
            <a:r>
              <a:rPr sz="1400" spc="-5" dirty="0">
                <a:latin typeface="Segoe UI Semibold"/>
                <a:cs typeface="Segoe UI Semibold"/>
              </a:rPr>
              <a:t>Azure</a:t>
            </a:r>
            <a:r>
              <a:rPr sz="1400" spc="-40" dirty="0">
                <a:latin typeface="Segoe UI Semibold"/>
                <a:cs typeface="Segoe UI Semibold"/>
              </a:rPr>
              <a:t> </a:t>
            </a:r>
            <a:r>
              <a:rPr sz="1400" spc="-15" dirty="0">
                <a:solidFill>
                  <a:srgbClr val="0078D3"/>
                </a:solidFill>
                <a:latin typeface="Segoe UI Semibold"/>
                <a:cs typeface="Segoe UI Semibold"/>
              </a:rPr>
              <a:t>Storage</a:t>
            </a:r>
            <a:r>
              <a:rPr sz="1400" spc="-35" dirty="0">
                <a:solidFill>
                  <a:srgbClr val="0078D3"/>
                </a:solidFill>
                <a:latin typeface="Segoe UI Semibold"/>
                <a:cs typeface="Segoe UI Semibold"/>
              </a:rPr>
              <a:t> </a:t>
            </a:r>
            <a:r>
              <a:rPr sz="1400" dirty="0">
                <a:solidFill>
                  <a:srgbClr val="0078D3"/>
                </a:solidFill>
                <a:latin typeface="Segoe UI Semibold"/>
                <a:cs typeface="Segoe UI Semibold"/>
              </a:rPr>
              <a:t>account</a:t>
            </a:r>
            <a:endParaRPr sz="1400">
              <a:latin typeface="Segoe UI Semibold"/>
              <a:cs typeface="Segoe UI Semibold"/>
            </a:endParaRPr>
          </a:p>
          <a:p>
            <a:pPr marL="241300" indent="-228600">
              <a:lnSpc>
                <a:spcPct val="100000"/>
              </a:lnSpc>
              <a:spcBef>
                <a:spcPts val="770"/>
              </a:spcBef>
              <a:buSzPct val="89285"/>
              <a:buFont typeface="Arial MT"/>
              <a:buChar char="•"/>
              <a:tabLst>
                <a:tab pos="240665" algn="l"/>
                <a:tab pos="241300" algn="l"/>
              </a:tabLst>
            </a:pPr>
            <a:r>
              <a:rPr sz="1400" spc="-5" dirty="0">
                <a:latin typeface="Segoe UI Semibold"/>
                <a:cs typeface="Segoe UI Semibold"/>
              </a:rPr>
              <a:t>Azure</a:t>
            </a:r>
            <a:r>
              <a:rPr sz="1400" spc="-40" dirty="0">
                <a:latin typeface="Segoe UI Semibold"/>
                <a:cs typeface="Segoe UI Semibold"/>
              </a:rPr>
              <a:t> </a:t>
            </a:r>
            <a:r>
              <a:rPr sz="1400" dirty="0">
                <a:latin typeface="Segoe UI Semibold"/>
                <a:cs typeface="Segoe UI Semibold"/>
              </a:rPr>
              <a:t>Log</a:t>
            </a:r>
            <a:r>
              <a:rPr sz="1400" spc="-20" dirty="0">
                <a:latin typeface="Segoe UI Semibold"/>
                <a:cs typeface="Segoe UI Semibold"/>
              </a:rPr>
              <a:t> </a:t>
            </a:r>
            <a:r>
              <a:rPr sz="1400" spc="-5" dirty="0">
                <a:latin typeface="Segoe UI Semibold"/>
                <a:cs typeface="Segoe UI Semibold"/>
              </a:rPr>
              <a:t>Analytics</a:t>
            </a:r>
            <a:endParaRPr sz="1400">
              <a:latin typeface="Segoe UI Semibold"/>
              <a:cs typeface="Segoe UI Semibold"/>
            </a:endParaRPr>
          </a:p>
          <a:p>
            <a:pPr marL="241300" indent="-228600">
              <a:lnSpc>
                <a:spcPct val="100000"/>
              </a:lnSpc>
              <a:spcBef>
                <a:spcPts val="770"/>
              </a:spcBef>
              <a:buSzPct val="89285"/>
              <a:buFont typeface="Arial MT"/>
              <a:buChar char="•"/>
              <a:tabLst>
                <a:tab pos="240665" algn="l"/>
                <a:tab pos="241300" algn="l"/>
              </a:tabLst>
            </a:pPr>
            <a:r>
              <a:rPr sz="1400" spc="-5" dirty="0">
                <a:latin typeface="Segoe UI Semibold"/>
                <a:cs typeface="Segoe UI Semibold"/>
              </a:rPr>
              <a:t>Azure</a:t>
            </a:r>
            <a:r>
              <a:rPr sz="1400" spc="-45" dirty="0">
                <a:latin typeface="Segoe UI Semibold"/>
                <a:cs typeface="Segoe UI Semibold"/>
              </a:rPr>
              <a:t> </a:t>
            </a:r>
            <a:r>
              <a:rPr sz="1400" spc="-5" dirty="0">
                <a:latin typeface="Segoe UI Semibold"/>
                <a:cs typeface="Segoe UI Semibold"/>
              </a:rPr>
              <a:t>Event</a:t>
            </a:r>
            <a:r>
              <a:rPr sz="1400" spc="-35" dirty="0">
                <a:latin typeface="Segoe UI Semibold"/>
                <a:cs typeface="Segoe UI Semibold"/>
              </a:rPr>
              <a:t> </a:t>
            </a:r>
            <a:r>
              <a:rPr sz="1400" spc="-5" dirty="0">
                <a:latin typeface="Segoe UI Semibold"/>
                <a:cs typeface="Segoe UI Semibold"/>
              </a:rPr>
              <a:t>Hubs</a:t>
            </a:r>
            <a:endParaRPr sz="1400">
              <a:latin typeface="Segoe UI Semibold"/>
              <a:cs typeface="Segoe UI Semibold"/>
            </a:endParaRPr>
          </a:p>
        </p:txBody>
      </p:sp>
      <p:sp>
        <p:nvSpPr>
          <p:cNvPr id="30" name="object 30"/>
          <p:cNvSpPr txBox="1"/>
          <p:nvPr/>
        </p:nvSpPr>
        <p:spPr>
          <a:xfrm>
            <a:off x="7852029" y="3956157"/>
            <a:ext cx="3215640" cy="1061085"/>
          </a:xfrm>
          <a:prstGeom prst="rect">
            <a:avLst/>
          </a:prstGeom>
        </p:spPr>
        <p:txBody>
          <a:bodyPr vert="horz" wrap="square" lIns="0" tIns="145415" rIns="0" bIns="0" rtlCol="0">
            <a:spAutoFit/>
          </a:bodyPr>
          <a:lstStyle/>
          <a:p>
            <a:pPr marL="299085" indent="-287020">
              <a:lnSpc>
                <a:spcPct val="100000"/>
              </a:lnSpc>
              <a:spcBef>
                <a:spcPts val="1145"/>
              </a:spcBef>
              <a:buSzPct val="88888"/>
              <a:buFont typeface="Wingdings"/>
              <a:buChar char=""/>
              <a:tabLst>
                <a:tab pos="299720" algn="l"/>
              </a:tabLst>
            </a:pPr>
            <a:r>
              <a:rPr sz="1800" spc="-5" dirty="0">
                <a:latin typeface="Segoe UI Semibold"/>
                <a:cs typeface="Segoe UI Semibold"/>
              </a:rPr>
              <a:t>Rich </a:t>
            </a:r>
            <a:r>
              <a:rPr sz="1800" dirty="0">
                <a:latin typeface="Segoe UI Semibold"/>
                <a:cs typeface="Segoe UI Semibold"/>
              </a:rPr>
              <a:t>set</a:t>
            </a:r>
            <a:r>
              <a:rPr sz="1800" spc="-15" dirty="0">
                <a:latin typeface="Segoe UI Semibold"/>
                <a:cs typeface="Segoe UI Semibold"/>
              </a:rPr>
              <a:t> </a:t>
            </a:r>
            <a:r>
              <a:rPr sz="1800" spc="-10" dirty="0">
                <a:latin typeface="Segoe UI Semibold"/>
                <a:cs typeface="Segoe UI Semibold"/>
              </a:rPr>
              <a:t>of</a:t>
            </a:r>
            <a:r>
              <a:rPr sz="1800" spc="-15" dirty="0">
                <a:latin typeface="Segoe UI Semibold"/>
                <a:cs typeface="Segoe UI Semibold"/>
              </a:rPr>
              <a:t> </a:t>
            </a:r>
            <a:r>
              <a:rPr sz="1800" spc="-5" dirty="0">
                <a:latin typeface="Segoe UI Semibold"/>
                <a:cs typeface="Segoe UI Semibold"/>
              </a:rPr>
              <a:t>tools</a:t>
            </a:r>
            <a:r>
              <a:rPr sz="1800" spc="-25" dirty="0">
                <a:latin typeface="Segoe UI Semibold"/>
                <a:cs typeface="Segoe UI Semibold"/>
              </a:rPr>
              <a:t> </a:t>
            </a:r>
            <a:r>
              <a:rPr sz="1800" dirty="0">
                <a:latin typeface="Segoe UI Semibold"/>
                <a:cs typeface="Segoe UI Semibold"/>
              </a:rPr>
              <a:t>for</a:t>
            </a:r>
            <a:endParaRPr sz="1800">
              <a:latin typeface="Segoe UI Semibold"/>
              <a:cs typeface="Segoe UI Semibold"/>
            </a:endParaRPr>
          </a:p>
          <a:p>
            <a:pPr marL="607060" lvl="1" indent="-229235">
              <a:lnSpc>
                <a:spcPct val="100000"/>
              </a:lnSpc>
              <a:spcBef>
                <a:spcPts val="819"/>
              </a:spcBef>
              <a:buClr>
                <a:srgbClr val="000000"/>
              </a:buClr>
              <a:buSzPct val="89285"/>
              <a:buFont typeface="Arial MT"/>
              <a:buChar char="•"/>
              <a:tabLst>
                <a:tab pos="607060" algn="l"/>
                <a:tab pos="607695" algn="l"/>
              </a:tabLst>
            </a:pPr>
            <a:r>
              <a:rPr sz="1400" spc="-5" dirty="0">
                <a:solidFill>
                  <a:srgbClr val="0078D3"/>
                </a:solidFill>
                <a:latin typeface="Segoe UI Semibold"/>
                <a:cs typeface="Segoe UI Semibold"/>
              </a:rPr>
              <a:t>Investigating</a:t>
            </a:r>
            <a:r>
              <a:rPr sz="1400" spc="-55" dirty="0">
                <a:solidFill>
                  <a:srgbClr val="0078D3"/>
                </a:solidFill>
                <a:latin typeface="Segoe UI Semibold"/>
                <a:cs typeface="Segoe UI Semibold"/>
              </a:rPr>
              <a:t> </a:t>
            </a:r>
            <a:r>
              <a:rPr sz="1400" spc="-5" dirty="0">
                <a:latin typeface="Segoe UI Semibold"/>
                <a:cs typeface="Segoe UI Semibold"/>
              </a:rPr>
              <a:t>security</a:t>
            </a:r>
            <a:r>
              <a:rPr sz="1400" spc="-40" dirty="0">
                <a:latin typeface="Segoe UI Semibold"/>
                <a:cs typeface="Segoe UI Semibold"/>
              </a:rPr>
              <a:t> </a:t>
            </a:r>
            <a:r>
              <a:rPr sz="1400" dirty="0">
                <a:latin typeface="Segoe UI Semibold"/>
                <a:cs typeface="Segoe UI Semibold"/>
              </a:rPr>
              <a:t>alerts</a:t>
            </a:r>
            <a:endParaRPr sz="1400">
              <a:latin typeface="Segoe UI Semibold"/>
              <a:cs typeface="Segoe UI Semibold"/>
            </a:endParaRPr>
          </a:p>
          <a:p>
            <a:pPr marL="607060" lvl="1" indent="-229235">
              <a:lnSpc>
                <a:spcPct val="100000"/>
              </a:lnSpc>
              <a:spcBef>
                <a:spcPts val="770"/>
              </a:spcBef>
              <a:buSzPct val="89285"/>
              <a:buFont typeface="Arial MT"/>
              <a:buChar char="•"/>
              <a:tabLst>
                <a:tab pos="607060" algn="l"/>
                <a:tab pos="607695" algn="l"/>
              </a:tabLst>
            </a:pPr>
            <a:r>
              <a:rPr sz="1400" spc="-15" dirty="0">
                <a:latin typeface="Segoe UI Semibold"/>
                <a:cs typeface="Segoe UI Semibold"/>
              </a:rPr>
              <a:t>Tracking</a:t>
            </a:r>
            <a:r>
              <a:rPr sz="1400" spc="-55" dirty="0">
                <a:latin typeface="Segoe UI Semibold"/>
                <a:cs typeface="Segoe UI Semibold"/>
              </a:rPr>
              <a:t> </a:t>
            </a:r>
            <a:r>
              <a:rPr sz="1400" dirty="0">
                <a:solidFill>
                  <a:srgbClr val="0078D3"/>
                </a:solidFill>
                <a:latin typeface="Segoe UI Semibold"/>
                <a:cs typeface="Segoe UI Semibold"/>
              </a:rPr>
              <a:t>access</a:t>
            </a:r>
            <a:r>
              <a:rPr sz="1400" spc="-25" dirty="0">
                <a:solidFill>
                  <a:srgbClr val="0078D3"/>
                </a:solidFill>
                <a:latin typeface="Segoe UI Semibold"/>
                <a:cs typeface="Segoe UI Semibold"/>
              </a:rPr>
              <a:t> </a:t>
            </a:r>
            <a:r>
              <a:rPr sz="1400" spc="-10" dirty="0">
                <a:latin typeface="Segoe UI Semibold"/>
                <a:cs typeface="Segoe UI Semibold"/>
              </a:rPr>
              <a:t>to </a:t>
            </a:r>
            <a:r>
              <a:rPr sz="1400" spc="-5" dirty="0">
                <a:latin typeface="Segoe UI Semibold"/>
                <a:cs typeface="Segoe UI Semibold"/>
              </a:rPr>
              <a:t>sensitive</a:t>
            </a:r>
            <a:r>
              <a:rPr sz="1400" spc="-30" dirty="0">
                <a:latin typeface="Segoe UI Semibold"/>
                <a:cs typeface="Segoe UI Semibold"/>
              </a:rPr>
              <a:t> </a:t>
            </a:r>
            <a:r>
              <a:rPr sz="1400" spc="-5" dirty="0">
                <a:latin typeface="Segoe UI Semibold"/>
                <a:cs typeface="Segoe UI Semibold"/>
              </a:rPr>
              <a:t>data</a:t>
            </a:r>
            <a:endParaRPr sz="1400">
              <a:latin typeface="Segoe UI Semibold"/>
              <a:cs typeface="Segoe UI Semibold"/>
            </a:endParaRPr>
          </a:p>
        </p:txBody>
      </p:sp>
      <p:sp>
        <p:nvSpPr>
          <p:cNvPr id="31" name="object 31"/>
          <p:cNvSpPr txBox="1">
            <a:spLocks noGrp="1"/>
          </p:cNvSpPr>
          <p:nvPr>
            <p:ph type="title"/>
          </p:nvPr>
        </p:nvSpPr>
        <p:spPr>
          <a:xfrm>
            <a:off x="413715" y="194810"/>
            <a:ext cx="9285605" cy="1183640"/>
          </a:xfrm>
          <a:prstGeom prst="rect">
            <a:avLst/>
          </a:prstGeom>
        </p:spPr>
        <p:txBody>
          <a:bodyPr vert="horz" wrap="square" lIns="0" tIns="129539" rIns="0" bIns="0" rtlCol="0">
            <a:spAutoFit/>
          </a:bodyPr>
          <a:lstStyle/>
          <a:p>
            <a:pPr marL="12700">
              <a:lnSpc>
                <a:spcPct val="100000"/>
              </a:lnSpc>
              <a:spcBef>
                <a:spcPts val="1019"/>
              </a:spcBef>
            </a:pPr>
            <a:r>
              <a:rPr sz="3400" b="0" spc="-150" dirty="0">
                <a:solidFill>
                  <a:srgbClr val="0078D3"/>
                </a:solidFill>
                <a:latin typeface="Segoe UI Semibold"/>
                <a:cs typeface="Segoe UI Semibold"/>
              </a:rPr>
              <a:t>SQ</a:t>
            </a:r>
            <a:r>
              <a:rPr sz="3400" b="0" spc="-5" dirty="0">
                <a:solidFill>
                  <a:srgbClr val="0078D3"/>
                </a:solidFill>
                <a:latin typeface="Segoe UI Semibold"/>
                <a:cs typeface="Segoe UI Semibold"/>
              </a:rPr>
              <a:t>L</a:t>
            </a:r>
            <a:r>
              <a:rPr sz="3400" b="0" spc="-295" dirty="0">
                <a:solidFill>
                  <a:srgbClr val="0078D3"/>
                </a:solidFill>
                <a:latin typeface="Segoe UI Semibold"/>
                <a:cs typeface="Segoe UI Semibold"/>
              </a:rPr>
              <a:t> </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u</a:t>
            </a:r>
            <a:r>
              <a:rPr sz="3400" b="0" spc="-145" dirty="0">
                <a:solidFill>
                  <a:srgbClr val="0078D3"/>
                </a:solidFill>
                <a:latin typeface="Segoe UI Semibold"/>
                <a:cs typeface="Segoe UI Semibold"/>
              </a:rPr>
              <a:t>d</a:t>
            </a:r>
            <a:r>
              <a:rPr sz="3400" b="0" spc="-150" dirty="0">
                <a:solidFill>
                  <a:srgbClr val="0078D3"/>
                </a:solidFill>
                <a:latin typeface="Segoe UI Semibold"/>
                <a:cs typeface="Segoe UI Semibold"/>
              </a:rPr>
              <a:t>i</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in</a:t>
            </a:r>
            <a:r>
              <a:rPr sz="3400" b="0" spc="-5" dirty="0">
                <a:solidFill>
                  <a:srgbClr val="0078D3"/>
                </a:solidFill>
                <a:latin typeface="Segoe UI Semibold"/>
                <a:cs typeface="Segoe UI Semibold"/>
              </a:rPr>
              <a:t>g</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i</a:t>
            </a:r>
            <a:r>
              <a:rPr sz="3400" b="0" spc="-5" dirty="0">
                <a:solidFill>
                  <a:srgbClr val="0078D3"/>
                </a:solidFill>
                <a:latin typeface="Segoe UI Semibold"/>
                <a:cs typeface="Segoe UI Semibold"/>
              </a:rPr>
              <a:t>n</a:t>
            </a:r>
            <a:r>
              <a:rPr sz="3400" b="0" spc="-290" dirty="0">
                <a:solidFill>
                  <a:srgbClr val="0078D3"/>
                </a:solidFill>
                <a:latin typeface="Segoe UI Semibold"/>
                <a:cs typeface="Segoe UI Semibold"/>
              </a:rPr>
              <a:t> </a:t>
            </a:r>
            <a:r>
              <a:rPr sz="3400" b="0" spc="-150" dirty="0">
                <a:solidFill>
                  <a:srgbClr val="0078D3"/>
                </a:solidFill>
                <a:latin typeface="Segoe UI Semibold"/>
                <a:cs typeface="Segoe UI Semibold"/>
              </a:rPr>
              <a:t>A</a:t>
            </a:r>
            <a:r>
              <a:rPr sz="3400" b="0" spc="-160" dirty="0">
                <a:solidFill>
                  <a:srgbClr val="0078D3"/>
                </a:solidFill>
                <a:latin typeface="Segoe UI Semibold"/>
                <a:cs typeface="Segoe UI Semibold"/>
              </a:rPr>
              <a:t>z</a:t>
            </a:r>
            <a:r>
              <a:rPr sz="3400" b="0" spc="-150" dirty="0">
                <a:solidFill>
                  <a:srgbClr val="0078D3"/>
                </a:solidFill>
                <a:latin typeface="Segoe UI Semibold"/>
                <a:cs typeface="Segoe UI Semibold"/>
              </a:rPr>
              <a:t>u</a:t>
            </a:r>
            <a:r>
              <a:rPr sz="3400" b="0" spc="-170" dirty="0">
                <a:solidFill>
                  <a:srgbClr val="0078D3"/>
                </a:solidFill>
                <a:latin typeface="Segoe UI Semibold"/>
                <a:cs typeface="Segoe UI Semibold"/>
              </a:rPr>
              <a:t>r</a:t>
            </a:r>
            <a:r>
              <a:rPr sz="3400" b="0" spc="-5" dirty="0">
                <a:solidFill>
                  <a:srgbClr val="0078D3"/>
                </a:solidFill>
                <a:latin typeface="Segoe UI Semibold"/>
                <a:cs typeface="Segoe UI Semibold"/>
              </a:rPr>
              <a:t>e</a:t>
            </a:r>
            <a:r>
              <a:rPr sz="3400" b="0" spc="-280" dirty="0">
                <a:solidFill>
                  <a:srgbClr val="0078D3"/>
                </a:solidFill>
                <a:latin typeface="Segoe UI Semibold"/>
                <a:cs typeface="Segoe UI Semibold"/>
              </a:rPr>
              <a:t> </a:t>
            </a:r>
            <a:r>
              <a:rPr sz="3400" b="0" spc="-155" dirty="0">
                <a:solidFill>
                  <a:srgbClr val="0078D3"/>
                </a:solidFill>
                <a:latin typeface="Segoe UI Semibold"/>
                <a:cs typeface="Segoe UI Semibold"/>
              </a:rPr>
              <a:t>L</a:t>
            </a:r>
            <a:r>
              <a:rPr sz="3400" b="0" spc="-150" dirty="0">
                <a:solidFill>
                  <a:srgbClr val="0078D3"/>
                </a:solidFill>
                <a:latin typeface="Segoe UI Semibold"/>
                <a:cs typeface="Segoe UI Semibold"/>
              </a:rPr>
              <a:t>o</a:t>
            </a:r>
            <a:r>
              <a:rPr sz="3400" b="0" spc="-5" dirty="0">
                <a:solidFill>
                  <a:srgbClr val="0078D3"/>
                </a:solidFill>
                <a:latin typeface="Segoe UI Semibold"/>
                <a:cs typeface="Segoe UI Semibold"/>
              </a:rPr>
              <a:t>g</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An</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l</a:t>
            </a:r>
            <a:r>
              <a:rPr sz="3400" b="0" spc="-140" dirty="0">
                <a:solidFill>
                  <a:srgbClr val="0078D3"/>
                </a:solidFill>
                <a:latin typeface="Segoe UI Semibold"/>
                <a:cs typeface="Segoe UI Semibold"/>
              </a:rPr>
              <a:t>y</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ic</a:t>
            </a:r>
            <a:r>
              <a:rPr sz="3400" b="0" spc="-5" dirty="0">
                <a:solidFill>
                  <a:srgbClr val="0078D3"/>
                </a:solidFill>
                <a:latin typeface="Segoe UI Semibold"/>
                <a:cs typeface="Segoe UI Semibold"/>
              </a:rPr>
              <a:t>s</a:t>
            </a:r>
            <a:r>
              <a:rPr sz="3400" b="0" spc="-300" dirty="0">
                <a:solidFill>
                  <a:srgbClr val="0078D3"/>
                </a:solidFill>
                <a:latin typeface="Segoe UI Semibold"/>
                <a:cs typeface="Segoe UI Semibold"/>
              </a:rPr>
              <a:t> </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n</a:t>
            </a:r>
            <a:r>
              <a:rPr sz="3400" b="0" spc="-5" dirty="0">
                <a:solidFill>
                  <a:srgbClr val="0078D3"/>
                </a:solidFill>
                <a:latin typeface="Segoe UI Semibold"/>
                <a:cs typeface="Segoe UI Semibold"/>
              </a:rPr>
              <a:t>d</a:t>
            </a:r>
            <a:r>
              <a:rPr sz="3400" b="0" spc="-295" dirty="0">
                <a:solidFill>
                  <a:srgbClr val="0078D3"/>
                </a:solidFill>
                <a:latin typeface="Segoe UI Semibold"/>
                <a:cs typeface="Segoe UI Semibold"/>
              </a:rPr>
              <a:t> </a:t>
            </a:r>
            <a:r>
              <a:rPr sz="3400" b="0" spc="-160"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n</a:t>
            </a:r>
            <a:r>
              <a:rPr sz="3400" b="0" spc="-5" dirty="0">
                <a:solidFill>
                  <a:srgbClr val="0078D3"/>
                </a:solidFill>
                <a:latin typeface="Segoe UI Semibold"/>
                <a:cs typeface="Segoe UI Semibold"/>
              </a:rPr>
              <a:t>t</a:t>
            </a:r>
            <a:r>
              <a:rPr sz="3400" b="0" spc="-280" dirty="0">
                <a:solidFill>
                  <a:srgbClr val="0078D3"/>
                </a:solidFill>
                <a:latin typeface="Segoe UI Semibold"/>
                <a:cs typeface="Segoe UI Semibold"/>
              </a:rPr>
              <a:t> </a:t>
            </a:r>
            <a:r>
              <a:rPr sz="3400" b="0" spc="-150" dirty="0">
                <a:solidFill>
                  <a:srgbClr val="0078D3"/>
                </a:solidFill>
                <a:latin typeface="Segoe UI Semibold"/>
                <a:cs typeface="Segoe UI Semibold"/>
              </a:rPr>
              <a:t>Hu</a:t>
            </a:r>
            <a:r>
              <a:rPr sz="3400" b="0" spc="-145" dirty="0">
                <a:solidFill>
                  <a:srgbClr val="0078D3"/>
                </a:solidFill>
                <a:latin typeface="Segoe UI Semibold"/>
                <a:cs typeface="Segoe UI Semibold"/>
              </a:rPr>
              <a:t>b</a:t>
            </a:r>
            <a:r>
              <a:rPr sz="3400" b="0" spc="-5" dirty="0">
                <a:solidFill>
                  <a:srgbClr val="0078D3"/>
                </a:solidFill>
                <a:latin typeface="Segoe UI Semibold"/>
                <a:cs typeface="Segoe UI Semibold"/>
              </a:rPr>
              <a:t>s</a:t>
            </a:r>
            <a:endParaRPr sz="3400">
              <a:latin typeface="Segoe UI Semibold"/>
              <a:cs typeface="Segoe UI Semibold"/>
            </a:endParaRPr>
          </a:p>
          <a:p>
            <a:pPr marL="12700">
              <a:lnSpc>
                <a:spcPct val="100000"/>
              </a:lnSpc>
              <a:spcBef>
                <a:spcPts val="755"/>
              </a:spcBef>
            </a:pPr>
            <a:r>
              <a:rPr sz="2800" b="0" spc="-150" dirty="0">
                <a:latin typeface="Segoe UI"/>
                <a:cs typeface="Segoe UI"/>
              </a:rPr>
              <a:t>G</a:t>
            </a:r>
            <a:r>
              <a:rPr sz="2800" b="0" spc="-145" dirty="0">
                <a:latin typeface="Segoe UI"/>
                <a:cs typeface="Segoe UI"/>
              </a:rPr>
              <a:t>a</a:t>
            </a:r>
            <a:r>
              <a:rPr sz="2800" b="0" spc="-155" dirty="0">
                <a:latin typeface="Segoe UI"/>
                <a:cs typeface="Segoe UI"/>
              </a:rPr>
              <a:t>i</a:t>
            </a:r>
            <a:r>
              <a:rPr sz="2800" b="0" spc="-5" dirty="0">
                <a:latin typeface="Segoe UI"/>
                <a:cs typeface="Segoe UI"/>
              </a:rPr>
              <a:t>n</a:t>
            </a:r>
            <a:r>
              <a:rPr sz="2800" b="0" spc="-300" dirty="0">
                <a:latin typeface="Segoe UI"/>
                <a:cs typeface="Segoe UI"/>
              </a:rPr>
              <a:t> </a:t>
            </a:r>
            <a:r>
              <a:rPr sz="2800" b="0" spc="-155" dirty="0">
                <a:latin typeface="Segoe UI"/>
                <a:cs typeface="Segoe UI"/>
              </a:rPr>
              <a:t>i</a:t>
            </a:r>
            <a:r>
              <a:rPr sz="2800" b="0" spc="-150" dirty="0">
                <a:latin typeface="Segoe UI"/>
                <a:cs typeface="Segoe UI"/>
              </a:rPr>
              <a:t>ns</a:t>
            </a:r>
            <a:r>
              <a:rPr sz="2800" b="0" spc="-155" dirty="0">
                <a:latin typeface="Segoe UI"/>
                <a:cs typeface="Segoe UI"/>
              </a:rPr>
              <a:t>ig</a:t>
            </a:r>
            <a:r>
              <a:rPr sz="2800" b="0" spc="-150" dirty="0">
                <a:latin typeface="Segoe UI"/>
                <a:cs typeface="Segoe UI"/>
              </a:rPr>
              <a:t>h</a:t>
            </a:r>
            <a:r>
              <a:rPr sz="2800" b="0" spc="-5" dirty="0">
                <a:latin typeface="Segoe UI"/>
                <a:cs typeface="Segoe UI"/>
              </a:rPr>
              <a:t>t</a:t>
            </a:r>
            <a:r>
              <a:rPr sz="2800" b="0" spc="-300" dirty="0">
                <a:latin typeface="Segoe UI"/>
                <a:cs typeface="Segoe UI"/>
              </a:rPr>
              <a:t> </a:t>
            </a:r>
            <a:r>
              <a:rPr sz="2800" b="0" spc="-155" dirty="0">
                <a:latin typeface="Segoe UI"/>
                <a:cs typeface="Segoe UI"/>
              </a:rPr>
              <a:t>i</a:t>
            </a:r>
            <a:r>
              <a:rPr sz="2800" b="0" spc="-150" dirty="0">
                <a:latin typeface="Segoe UI"/>
                <a:cs typeface="Segoe UI"/>
              </a:rPr>
              <a:t>n</a:t>
            </a:r>
            <a:r>
              <a:rPr sz="2800" b="0" spc="-175" dirty="0">
                <a:latin typeface="Segoe UI"/>
                <a:cs typeface="Segoe UI"/>
              </a:rPr>
              <a:t>t</a:t>
            </a:r>
            <a:r>
              <a:rPr sz="2800" b="0" spc="-5" dirty="0">
                <a:latin typeface="Segoe UI"/>
                <a:cs typeface="Segoe UI"/>
              </a:rPr>
              <a:t>o</a:t>
            </a:r>
            <a:r>
              <a:rPr sz="2800" b="0" spc="-295" dirty="0">
                <a:latin typeface="Segoe UI"/>
                <a:cs typeface="Segoe UI"/>
              </a:rPr>
              <a:t> </a:t>
            </a:r>
            <a:r>
              <a:rPr sz="2800" b="0" spc="-155" dirty="0">
                <a:latin typeface="Segoe UI"/>
                <a:cs typeface="Segoe UI"/>
              </a:rPr>
              <a:t>d</a:t>
            </a:r>
            <a:r>
              <a:rPr sz="2800" b="0" spc="-145" dirty="0">
                <a:latin typeface="Segoe UI"/>
                <a:cs typeface="Segoe UI"/>
              </a:rPr>
              <a:t>a</a:t>
            </a:r>
            <a:r>
              <a:rPr sz="2800" b="0" spc="-150" dirty="0">
                <a:latin typeface="Segoe UI"/>
                <a:cs typeface="Segoe UI"/>
              </a:rPr>
              <a:t>t</a:t>
            </a:r>
            <a:r>
              <a:rPr sz="2800" b="0" spc="-145" dirty="0">
                <a:latin typeface="Segoe UI"/>
                <a:cs typeface="Segoe UI"/>
              </a:rPr>
              <a:t>a</a:t>
            </a:r>
            <a:r>
              <a:rPr sz="2800" b="0" spc="-185" dirty="0">
                <a:latin typeface="Segoe UI"/>
                <a:cs typeface="Segoe UI"/>
              </a:rPr>
              <a:t>b</a:t>
            </a:r>
            <a:r>
              <a:rPr sz="2800" b="0" spc="-145" dirty="0">
                <a:latin typeface="Segoe UI"/>
                <a:cs typeface="Segoe UI"/>
              </a:rPr>
              <a:t>a</a:t>
            </a:r>
            <a:r>
              <a:rPr sz="2800" b="0" spc="-150" dirty="0">
                <a:latin typeface="Segoe UI"/>
                <a:cs typeface="Segoe UI"/>
              </a:rPr>
              <a:t>s</a:t>
            </a:r>
            <a:r>
              <a:rPr sz="2800" b="0" spc="-5" dirty="0">
                <a:latin typeface="Segoe UI"/>
                <a:cs typeface="Segoe UI"/>
              </a:rPr>
              <a:t>e</a:t>
            </a:r>
            <a:r>
              <a:rPr sz="2800" b="0" spc="-325" dirty="0">
                <a:latin typeface="Segoe UI"/>
                <a:cs typeface="Segoe UI"/>
              </a:rPr>
              <a:t> </a:t>
            </a:r>
            <a:r>
              <a:rPr sz="2800" b="0" spc="-145" dirty="0">
                <a:latin typeface="Segoe UI"/>
                <a:cs typeface="Segoe UI"/>
              </a:rPr>
              <a:t>a</a:t>
            </a:r>
            <a:r>
              <a:rPr sz="2800" b="0" spc="-150" dirty="0">
                <a:latin typeface="Segoe UI"/>
                <a:cs typeface="Segoe UI"/>
              </a:rPr>
              <a:t>u</a:t>
            </a:r>
            <a:r>
              <a:rPr sz="2800" b="0" spc="-155" dirty="0">
                <a:latin typeface="Segoe UI"/>
                <a:cs typeface="Segoe UI"/>
              </a:rPr>
              <a:t>di</a:t>
            </a:r>
            <a:r>
              <a:rPr sz="2800" b="0" spc="-5" dirty="0">
                <a:latin typeface="Segoe UI"/>
                <a:cs typeface="Segoe UI"/>
              </a:rPr>
              <a:t>t</a:t>
            </a:r>
            <a:r>
              <a:rPr sz="2800" b="0" spc="-300" dirty="0">
                <a:latin typeface="Segoe UI"/>
                <a:cs typeface="Segoe UI"/>
              </a:rPr>
              <a:t> </a:t>
            </a:r>
            <a:r>
              <a:rPr sz="2800" b="0" spc="-155" dirty="0">
                <a:latin typeface="Segoe UI"/>
                <a:cs typeface="Segoe UI"/>
              </a:rPr>
              <a:t>l</a:t>
            </a:r>
            <a:r>
              <a:rPr sz="2800" b="0" spc="-145" dirty="0">
                <a:latin typeface="Segoe UI"/>
                <a:cs typeface="Segoe UI"/>
              </a:rPr>
              <a:t>o</a:t>
            </a:r>
            <a:r>
              <a:rPr sz="2800" b="0" spc="-5" dirty="0">
                <a:latin typeface="Segoe UI"/>
                <a:cs typeface="Segoe UI"/>
              </a:rPr>
              <a:t>g</a:t>
            </a:r>
            <a:endParaRPr sz="2800">
              <a:latin typeface="Segoe UI"/>
              <a:cs typeface="Segoe UI"/>
            </a:endParaRPr>
          </a:p>
        </p:txBody>
      </p:sp>
      <p:sp>
        <p:nvSpPr>
          <p:cNvPr id="32" name="object 32"/>
          <p:cNvSpPr txBox="1"/>
          <p:nvPr/>
        </p:nvSpPr>
        <p:spPr>
          <a:xfrm>
            <a:off x="720039" y="3469640"/>
            <a:ext cx="864869" cy="314960"/>
          </a:xfrm>
          <a:prstGeom prst="rect">
            <a:avLst/>
          </a:prstGeom>
        </p:spPr>
        <p:txBody>
          <a:bodyPr vert="horz" wrap="square" lIns="0" tIns="29209" rIns="0" bIns="0" rtlCol="0">
            <a:spAutoFit/>
          </a:bodyPr>
          <a:lstStyle/>
          <a:p>
            <a:pPr marL="175260" marR="5080" indent="-163195">
              <a:lnSpc>
                <a:spcPts val="1080"/>
              </a:lnSpc>
              <a:spcBef>
                <a:spcPts val="229"/>
              </a:spcBef>
            </a:pPr>
            <a:r>
              <a:rPr sz="1000" spc="-5" dirty="0">
                <a:latin typeface="Segoe UI Semibold"/>
                <a:cs typeface="Segoe UI Semibold"/>
              </a:rPr>
              <a:t>Azure</a:t>
            </a:r>
            <a:r>
              <a:rPr sz="1000" spc="-40" dirty="0">
                <a:latin typeface="Segoe UI Semibold"/>
                <a:cs typeface="Segoe UI Semibold"/>
              </a:rPr>
              <a:t> </a:t>
            </a:r>
            <a:r>
              <a:rPr sz="1000" spc="-10" dirty="0">
                <a:latin typeface="Segoe UI Semibold"/>
                <a:cs typeface="Segoe UI Semibold"/>
              </a:rPr>
              <a:t>Synapse </a:t>
            </a:r>
            <a:r>
              <a:rPr sz="1000" spc="-260" dirty="0">
                <a:latin typeface="Segoe UI Semibold"/>
                <a:cs typeface="Segoe UI Semibold"/>
              </a:rPr>
              <a:t> </a:t>
            </a:r>
            <a:r>
              <a:rPr sz="1000" spc="-10" dirty="0">
                <a:latin typeface="Segoe UI Semibold"/>
                <a:cs typeface="Segoe UI Semibold"/>
              </a:rPr>
              <a:t>Analytics</a:t>
            </a:r>
            <a:endParaRPr sz="1000">
              <a:latin typeface="Segoe UI Semibold"/>
              <a:cs typeface="Segoe UI Semibold"/>
            </a:endParaRPr>
          </a:p>
        </p:txBody>
      </p:sp>
      <p:sp>
        <p:nvSpPr>
          <p:cNvPr id="33" name="object 33"/>
          <p:cNvSpPr txBox="1"/>
          <p:nvPr/>
        </p:nvSpPr>
        <p:spPr>
          <a:xfrm>
            <a:off x="1825879" y="3469894"/>
            <a:ext cx="59055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Segoe UI Semibold"/>
                <a:cs typeface="Segoe UI Semibold"/>
              </a:rPr>
              <a:t>Audit</a:t>
            </a:r>
            <a:r>
              <a:rPr sz="1000" spc="-55" dirty="0">
                <a:latin typeface="Segoe UI Semibold"/>
                <a:cs typeface="Segoe UI Semibold"/>
              </a:rPr>
              <a:t> </a:t>
            </a:r>
            <a:r>
              <a:rPr sz="1000" spc="-5" dirty="0">
                <a:latin typeface="Segoe UI Semibold"/>
                <a:cs typeface="Segoe UI Semibold"/>
              </a:rPr>
              <a:t>Log</a:t>
            </a:r>
            <a:endParaRPr sz="1000">
              <a:latin typeface="Segoe UI Semibold"/>
              <a:cs typeface="Segoe UI Semibold"/>
            </a:endParaRPr>
          </a:p>
        </p:txBody>
      </p:sp>
      <p:sp>
        <p:nvSpPr>
          <p:cNvPr id="34" name="object 34"/>
          <p:cNvSpPr/>
          <p:nvPr/>
        </p:nvSpPr>
        <p:spPr>
          <a:xfrm>
            <a:off x="1423416" y="2785872"/>
            <a:ext cx="3547110" cy="1369060"/>
          </a:xfrm>
          <a:custGeom>
            <a:avLst/>
            <a:gdLst/>
            <a:ahLst/>
            <a:cxnLst/>
            <a:rect l="l" t="t" r="r" b="b"/>
            <a:pathLst>
              <a:path w="3547110" h="1369060">
                <a:moveTo>
                  <a:pt x="517397" y="379475"/>
                </a:moveTo>
                <a:lnTo>
                  <a:pt x="0" y="379475"/>
                </a:lnTo>
              </a:path>
              <a:path w="3547110" h="1369060">
                <a:moveTo>
                  <a:pt x="1258823" y="0"/>
                </a:moveTo>
                <a:lnTo>
                  <a:pt x="984504" y="319404"/>
                </a:lnTo>
              </a:path>
              <a:path w="3547110" h="1369060">
                <a:moveTo>
                  <a:pt x="1909572" y="370331"/>
                </a:moveTo>
                <a:lnTo>
                  <a:pt x="995172" y="386461"/>
                </a:lnTo>
              </a:path>
              <a:path w="3547110" h="1369060">
                <a:moveTo>
                  <a:pt x="1232154" y="802893"/>
                </a:moveTo>
                <a:lnTo>
                  <a:pt x="984504" y="550163"/>
                </a:lnTo>
              </a:path>
              <a:path w="3547110" h="1369060">
                <a:moveTo>
                  <a:pt x="3546983" y="1368552"/>
                </a:moveTo>
                <a:lnTo>
                  <a:pt x="716279" y="1368552"/>
                </a:lnTo>
                <a:lnTo>
                  <a:pt x="716279" y="911351"/>
                </a:lnTo>
                <a:lnTo>
                  <a:pt x="713232" y="911351"/>
                </a:lnTo>
              </a:path>
            </a:pathLst>
          </a:custGeom>
          <a:ln w="12192">
            <a:solidFill>
              <a:srgbClr val="3B3B41"/>
            </a:solidFill>
            <a:prstDash val="sysDot"/>
          </a:ln>
        </p:spPr>
        <p:txBody>
          <a:bodyPr wrap="square" lIns="0" tIns="0" rIns="0" bIns="0" rtlCol="0"/>
          <a:lstStyle/>
          <a:p>
            <a:endParaRPr/>
          </a:p>
        </p:txBody>
      </p:sp>
      <p:sp>
        <p:nvSpPr>
          <p:cNvPr id="35" name="object 35"/>
          <p:cNvSpPr txBox="1"/>
          <p:nvPr/>
        </p:nvSpPr>
        <p:spPr>
          <a:xfrm>
            <a:off x="2383027" y="2565908"/>
            <a:ext cx="485140" cy="116839"/>
          </a:xfrm>
          <a:prstGeom prst="rect">
            <a:avLst/>
          </a:prstGeom>
        </p:spPr>
        <p:txBody>
          <a:bodyPr vert="horz" wrap="square" lIns="0" tIns="12700" rIns="0" bIns="0" rtlCol="0">
            <a:spAutoFit/>
          </a:bodyPr>
          <a:lstStyle/>
          <a:p>
            <a:pPr marL="12700">
              <a:lnSpc>
                <a:spcPct val="100000"/>
              </a:lnSpc>
              <a:spcBef>
                <a:spcPts val="100"/>
              </a:spcBef>
            </a:pPr>
            <a:r>
              <a:rPr sz="600" spc="-10" dirty="0">
                <a:latin typeface="Segoe UI Semibold"/>
                <a:cs typeface="Segoe UI Semibold"/>
              </a:rPr>
              <a:t>L</a:t>
            </a:r>
            <a:r>
              <a:rPr sz="600" dirty="0">
                <a:latin typeface="Segoe UI Semibold"/>
                <a:cs typeface="Segoe UI Semibold"/>
              </a:rPr>
              <a:t>og </a:t>
            </a:r>
            <a:r>
              <a:rPr sz="600" spc="5" dirty="0">
                <a:latin typeface="Segoe UI Semibold"/>
                <a:cs typeface="Segoe UI Semibold"/>
              </a:rPr>
              <a:t>A</a:t>
            </a:r>
            <a:r>
              <a:rPr sz="600" spc="-5" dirty="0">
                <a:latin typeface="Segoe UI Semibold"/>
                <a:cs typeface="Segoe UI Semibold"/>
              </a:rPr>
              <a:t>n</a:t>
            </a:r>
            <a:r>
              <a:rPr sz="600" dirty="0">
                <a:latin typeface="Segoe UI Semibold"/>
                <a:cs typeface="Segoe UI Semibold"/>
              </a:rPr>
              <a:t>a</a:t>
            </a:r>
            <a:r>
              <a:rPr sz="600" spc="-5" dirty="0">
                <a:latin typeface="Segoe UI Semibold"/>
                <a:cs typeface="Segoe UI Semibold"/>
              </a:rPr>
              <a:t>lyti</a:t>
            </a:r>
            <a:r>
              <a:rPr sz="600" dirty="0">
                <a:latin typeface="Segoe UI Semibold"/>
                <a:cs typeface="Segoe UI Semibold"/>
              </a:rPr>
              <a:t>cs</a:t>
            </a:r>
            <a:endParaRPr sz="600">
              <a:latin typeface="Segoe UI Semibold"/>
              <a:cs typeface="Segoe UI Semibold"/>
            </a:endParaRPr>
          </a:p>
        </p:txBody>
      </p:sp>
      <p:pic>
        <p:nvPicPr>
          <p:cNvPr id="36" name="object 36"/>
          <p:cNvPicPr/>
          <p:nvPr/>
        </p:nvPicPr>
        <p:blipFill>
          <a:blip r:embed="rId7" cstate="print"/>
          <a:stretch>
            <a:fillRect/>
          </a:stretch>
        </p:blipFill>
        <p:spPr>
          <a:xfrm>
            <a:off x="2339339" y="2147316"/>
            <a:ext cx="574547" cy="586740"/>
          </a:xfrm>
          <a:prstGeom prst="rect">
            <a:avLst/>
          </a:prstGeom>
        </p:spPr>
      </p:pic>
      <p:sp>
        <p:nvSpPr>
          <p:cNvPr id="37" name="object 37"/>
          <p:cNvSpPr txBox="1"/>
          <p:nvPr/>
        </p:nvSpPr>
        <p:spPr>
          <a:xfrm>
            <a:off x="3074289" y="2568702"/>
            <a:ext cx="33083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Semibold"/>
                <a:cs typeface="Segoe UI Semibold"/>
              </a:rPr>
              <a:t>P</a:t>
            </a:r>
            <a:r>
              <a:rPr sz="600" dirty="0">
                <a:latin typeface="Segoe UI Semibold"/>
                <a:cs typeface="Segoe UI Semibold"/>
              </a:rPr>
              <a:t>ower</a:t>
            </a:r>
            <a:r>
              <a:rPr sz="600" spc="-5" dirty="0">
                <a:latin typeface="Segoe UI Semibold"/>
                <a:cs typeface="Segoe UI Semibold"/>
              </a:rPr>
              <a:t> B</a:t>
            </a:r>
            <a:r>
              <a:rPr sz="600" dirty="0">
                <a:latin typeface="Segoe UI Semibold"/>
                <a:cs typeface="Segoe UI Semibold"/>
              </a:rPr>
              <a:t>I</a:t>
            </a:r>
            <a:endParaRPr sz="600">
              <a:latin typeface="Segoe UI Semibold"/>
              <a:cs typeface="Segoe UI Semibold"/>
            </a:endParaRPr>
          </a:p>
        </p:txBody>
      </p:sp>
      <p:pic>
        <p:nvPicPr>
          <p:cNvPr id="38" name="object 38"/>
          <p:cNvPicPr/>
          <p:nvPr/>
        </p:nvPicPr>
        <p:blipFill>
          <a:blip r:embed="rId8" cstate="print"/>
          <a:stretch>
            <a:fillRect/>
          </a:stretch>
        </p:blipFill>
        <p:spPr>
          <a:xfrm>
            <a:off x="2953511" y="2150364"/>
            <a:ext cx="573024" cy="586740"/>
          </a:xfrm>
          <a:prstGeom prst="rect">
            <a:avLst/>
          </a:prstGeom>
        </p:spPr>
      </p:pic>
      <p:sp>
        <p:nvSpPr>
          <p:cNvPr id="39" name="object 39"/>
          <p:cNvSpPr txBox="1"/>
          <p:nvPr/>
        </p:nvSpPr>
        <p:spPr>
          <a:xfrm>
            <a:off x="3555491" y="2156460"/>
            <a:ext cx="562610" cy="576580"/>
          </a:xfrm>
          <a:prstGeom prst="rect">
            <a:avLst/>
          </a:prstGeom>
          <a:ln w="12192">
            <a:solidFill>
              <a:srgbClr val="D2D2D2"/>
            </a:solidFill>
          </a:ln>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marL="74930">
              <a:lnSpc>
                <a:spcPct val="100000"/>
              </a:lnSpc>
              <a:spcBef>
                <a:spcPts val="595"/>
              </a:spcBef>
            </a:pPr>
            <a:r>
              <a:rPr sz="600" spc="-5" dirty="0">
                <a:latin typeface="Segoe UI Semibold"/>
                <a:cs typeface="Segoe UI Semibold"/>
              </a:rPr>
              <a:t>Dashboards</a:t>
            </a:r>
            <a:endParaRPr sz="600">
              <a:latin typeface="Segoe UI Semibold"/>
              <a:cs typeface="Segoe UI Semibold"/>
            </a:endParaRPr>
          </a:p>
        </p:txBody>
      </p:sp>
      <p:grpSp>
        <p:nvGrpSpPr>
          <p:cNvPr id="40" name="object 40"/>
          <p:cNvGrpSpPr/>
          <p:nvPr/>
        </p:nvGrpSpPr>
        <p:grpSpPr>
          <a:xfrm>
            <a:off x="3325367" y="2255295"/>
            <a:ext cx="680085" cy="1202690"/>
            <a:chOff x="3325367" y="2255295"/>
            <a:chExt cx="680085" cy="1202690"/>
          </a:xfrm>
        </p:grpSpPr>
        <p:sp>
          <p:nvSpPr>
            <p:cNvPr id="41" name="object 41"/>
            <p:cNvSpPr/>
            <p:nvPr/>
          </p:nvSpPr>
          <p:spPr>
            <a:xfrm>
              <a:off x="3669872" y="2255295"/>
              <a:ext cx="335280" cy="265430"/>
            </a:xfrm>
            <a:custGeom>
              <a:avLst/>
              <a:gdLst/>
              <a:ahLst/>
              <a:cxnLst/>
              <a:rect l="l" t="t" r="r" b="b"/>
              <a:pathLst>
                <a:path w="335279" h="265430">
                  <a:moveTo>
                    <a:pt x="6624" y="249828"/>
                  </a:moveTo>
                  <a:lnTo>
                    <a:pt x="57" y="249828"/>
                  </a:lnTo>
                  <a:lnTo>
                    <a:pt x="0" y="261818"/>
                  </a:lnTo>
                  <a:lnTo>
                    <a:pt x="3215" y="265054"/>
                  </a:lnTo>
                  <a:lnTo>
                    <a:pt x="331689" y="265055"/>
                  </a:lnTo>
                  <a:lnTo>
                    <a:pt x="334941" y="261818"/>
                  </a:lnTo>
                  <a:lnTo>
                    <a:pt x="6499" y="261818"/>
                  </a:lnTo>
                  <a:lnTo>
                    <a:pt x="3215" y="258513"/>
                  </a:lnTo>
                  <a:lnTo>
                    <a:pt x="6534" y="258513"/>
                  </a:lnTo>
                  <a:lnTo>
                    <a:pt x="6624" y="249828"/>
                  </a:lnTo>
                  <a:close/>
                </a:path>
                <a:path w="335279" h="265430">
                  <a:moveTo>
                    <a:pt x="6534" y="258513"/>
                  </a:moveTo>
                  <a:lnTo>
                    <a:pt x="3215" y="258513"/>
                  </a:lnTo>
                  <a:lnTo>
                    <a:pt x="6499" y="261818"/>
                  </a:lnTo>
                  <a:lnTo>
                    <a:pt x="6534" y="258513"/>
                  </a:lnTo>
                  <a:close/>
                </a:path>
                <a:path w="335279" h="265430">
                  <a:moveTo>
                    <a:pt x="328403" y="258514"/>
                  </a:moveTo>
                  <a:lnTo>
                    <a:pt x="6534" y="258513"/>
                  </a:lnTo>
                  <a:lnTo>
                    <a:pt x="6499" y="261818"/>
                  </a:lnTo>
                  <a:lnTo>
                    <a:pt x="334941" y="261818"/>
                  </a:lnTo>
                  <a:lnTo>
                    <a:pt x="328403" y="261784"/>
                  </a:lnTo>
                  <a:lnTo>
                    <a:pt x="328403" y="258514"/>
                  </a:lnTo>
                  <a:close/>
                </a:path>
                <a:path w="335279" h="265430">
                  <a:moveTo>
                    <a:pt x="334975" y="15316"/>
                  </a:moveTo>
                  <a:lnTo>
                    <a:pt x="328403" y="15316"/>
                  </a:lnTo>
                  <a:lnTo>
                    <a:pt x="328403" y="261784"/>
                  </a:lnTo>
                  <a:lnTo>
                    <a:pt x="331689" y="258514"/>
                  </a:lnTo>
                  <a:lnTo>
                    <a:pt x="334975" y="258514"/>
                  </a:lnTo>
                  <a:lnTo>
                    <a:pt x="334892" y="70454"/>
                  </a:lnTo>
                  <a:lnTo>
                    <a:pt x="334975" y="63914"/>
                  </a:lnTo>
                  <a:lnTo>
                    <a:pt x="334975" y="15316"/>
                  </a:lnTo>
                  <a:close/>
                </a:path>
                <a:path w="335279" h="265430">
                  <a:moveTo>
                    <a:pt x="334975" y="258514"/>
                  </a:moveTo>
                  <a:lnTo>
                    <a:pt x="331689" y="258514"/>
                  </a:lnTo>
                  <a:lnTo>
                    <a:pt x="328403" y="261784"/>
                  </a:lnTo>
                  <a:lnTo>
                    <a:pt x="334975" y="261784"/>
                  </a:lnTo>
                  <a:lnTo>
                    <a:pt x="334975" y="258514"/>
                  </a:lnTo>
                  <a:close/>
                </a:path>
                <a:path w="335279" h="265430">
                  <a:moveTo>
                    <a:pt x="56" y="249844"/>
                  </a:moveTo>
                  <a:close/>
                </a:path>
                <a:path w="335279" h="265430">
                  <a:moveTo>
                    <a:pt x="3367" y="0"/>
                  </a:moveTo>
                  <a:lnTo>
                    <a:pt x="56" y="3272"/>
                  </a:lnTo>
                  <a:lnTo>
                    <a:pt x="56" y="249844"/>
                  </a:lnTo>
                  <a:lnTo>
                    <a:pt x="6624" y="249828"/>
                  </a:lnTo>
                  <a:lnTo>
                    <a:pt x="6623" y="6568"/>
                  </a:lnTo>
                  <a:lnTo>
                    <a:pt x="3313" y="6540"/>
                  </a:lnTo>
                  <a:lnTo>
                    <a:pt x="6623" y="3272"/>
                  </a:lnTo>
                  <a:lnTo>
                    <a:pt x="334791" y="3273"/>
                  </a:lnTo>
                  <a:lnTo>
                    <a:pt x="331606" y="127"/>
                  </a:lnTo>
                  <a:lnTo>
                    <a:pt x="18536" y="126"/>
                  </a:lnTo>
                  <a:lnTo>
                    <a:pt x="3367" y="0"/>
                  </a:lnTo>
                  <a:close/>
                </a:path>
                <a:path w="335279" h="265430">
                  <a:moveTo>
                    <a:pt x="328403" y="63914"/>
                  </a:moveTo>
                  <a:lnTo>
                    <a:pt x="6623" y="63913"/>
                  </a:lnTo>
                  <a:lnTo>
                    <a:pt x="6624" y="70454"/>
                  </a:lnTo>
                  <a:lnTo>
                    <a:pt x="328403" y="70454"/>
                  </a:lnTo>
                  <a:lnTo>
                    <a:pt x="328403" y="63914"/>
                  </a:lnTo>
                  <a:close/>
                </a:path>
                <a:path w="335279" h="265430">
                  <a:moveTo>
                    <a:pt x="334975" y="63914"/>
                  </a:moveTo>
                  <a:lnTo>
                    <a:pt x="334892" y="70454"/>
                  </a:lnTo>
                  <a:lnTo>
                    <a:pt x="334975" y="63914"/>
                  </a:lnTo>
                  <a:close/>
                </a:path>
                <a:path w="335279" h="265430">
                  <a:moveTo>
                    <a:pt x="220834" y="28032"/>
                  </a:moveTo>
                  <a:lnTo>
                    <a:pt x="213571" y="35252"/>
                  </a:lnTo>
                  <a:lnTo>
                    <a:pt x="213820" y="37073"/>
                  </a:lnTo>
                  <a:lnTo>
                    <a:pt x="220835" y="42548"/>
                  </a:lnTo>
                  <a:lnTo>
                    <a:pt x="222042" y="42256"/>
                  </a:lnTo>
                  <a:lnTo>
                    <a:pt x="226355" y="36736"/>
                  </a:lnTo>
                  <a:lnTo>
                    <a:pt x="219355" y="36736"/>
                  </a:lnTo>
                  <a:lnTo>
                    <a:pt x="219100" y="36621"/>
                  </a:lnTo>
                  <a:lnTo>
                    <a:pt x="219593" y="36190"/>
                  </a:lnTo>
                  <a:lnTo>
                    <a:pt x="219294" y="36190"/>
                  </a:lnTo>
                  <a:lnTo>
                    <a:pt x="219589" y="36118"/>
                  </a:lnTo>
                  <a:lnTo>
                    <a:pt x="219632" y="35898"/>
                  </a:lnTo>
                  <a:lnTo>
                    <a:pt x="219766" y="35898"/>
                  </a:lnTo>
                  <a:lnTo>
                    <a:pt x="219875" y="35671"/>
                  </a:lnTo>
                  <a:lnTo>
                    <a:pt x="219938" y="35197"/>
                  </a:lnTo>
                  <a:lnTo>
                    <a:pt x="219737" y="35197"/>
                  </a:lnTo>
                  <a:lnTo>
                    <a:pt x="219871" y="34904"/>
                  </a:lnTo>
                  <a:lnTo>
                    <a:pt x="219737" y="34904"/>
                  </a:lnTo>
                  <a:lnTo>
                    <a:pt x="219959" y="34683"/>
                  </a:lnTo>
                  <a:lnTo>
                    <a:pt x="219632" y="34683"/>
                  </a:lnTo>
                  <a:lnTo>
                    <a:pt x="219883" y="34569"/>
                  </a:lnTo>
                  <a:lnTo>
                    <a:pt x="219294" y="34391"/>
                  </a:lnTo>
                  <a:lnTo>
                    <a:pt x="219674" y="34391"/>
                  </a:lnTo>
                  <a:lnTo>
                    <a:pt x="219349" y="34159"/>
                  </a:lnTo>
                  <a:lnTo>
                    <a:pt x="219891" y="34159"/>
                  </a:lnTo>
                  <a:lnTo>
                    <a:pt x="226559" y="34049"/>
                  </a:lnTo>
                  <a:lnTo>
                    <a:pt x="226542" y="33717"/>
                  </a:lnTo>
                  <a:lnTo>
                    <a:pt x="226248" y="32514"/>
                  </a:lnTo>
                  <a:lnTo>
                    <a:pt x="222042" y="28325"/>
                  </a:lnTo>
                  <a:lnTo>
                    <a:pt x="220834" y="28032"/>
                  </a:lnTo>
                  <a:close/>
                </a:path>
                <a:path w="335279" h="265430">
                  <a:moveTo>
                    <a:pt x="260231" y="28033"/>
                  </a:moveTo>
                  <a:lnTo>
                    <a:pt x="252968" y="35252"/>
                  </a:lnTo>
                  <a:lnTo>
                    <a:pt x="253216" y="37073"/>
                  </a:lnTo>
                  <a:lnTo>
                    <a:pt x="260231" y="42548"/>
                  </a:lnTo>
                  <a:lnTo>
                    <a:pt x="261439" y="42256"/>
                  </a:lnTo>
                  <a:lnTo>
                    <a:pt x="265752" y="36737"/>
                  </a:lnTo>
                  <a:lnTo>
                    <a:pt x="258752" y="36737"/>
                  </a:lnTo>
                  <a:lnTo>
                    <a:pt x="258497" y="36621"/>
                  </a:lnTo>
                  <a:lnTo>
                    <a:pt x="258989" y="36190"/>
                  </a:lnTo>
                  <a:lnTo>
                    <a:pt x="258691" y="36190"/>
                  </a:lnTo>
                  <a:lnTo>
                    <a:pt x="258986" y="36118"/>
                  </a:lnTo>
                  <a:lnTo>
                    <a:pt x="259029" y="35898"/>
                  </a:lnTo>
                  <a:lnTo>
                    <a:pt x="259162" y="35898"/>
                  </a:lnTo>
                  <a:lnTo>
                    <a:pt x="259272" y="35671"/>
                  </a:lnTo>
                  <a:lnTo>
                    <a:pt x="259335" y="35197"/>
                  </a:lnTo>
                  <a:lnTo>
                    <a:pt x="259134" y="35197"/>
                  </a:lnTo>
                  <a:lnTo>
                    <a:pt x="259268" y="34904"/>
                  </a:lnTo>
                  <a:lnTo>
                    <a:pt x="259134" y="34904"/>
                  </a:lnTo>
                  <a:lnTo>
                    <a:pt x="259356" y="34683"/>
                  </a:lnTo>
                  <a:lnTo>
                    <a:pt x="259029" y="34683"/>
                  </a:lnTo>
                  <a:lnTo>
                    <a:pt x="259280" y="34569"/>
                  </a:lnTo>
                  <a:lnTo>
                    <a:pt x="258691" y="34391"/>
                  </a:lnTo>
                  <a:lnTo>
                    <a:pt x="259070" y="34391"/>
                  </a:lnTo>
                  <a:lnTo>
                    <a:pt x="258746" y="34159"/>
                  </a:lnTo>
                  <a:lnTo>
                    <a:pt x="259288" y="34159"/>
                  </a:lnTo>
                  <a:lnTo>
                    <a:pt x="265955" y="34049"/>
                  </a:lnTo>
                  <a:lnTo>
                    <a:pt x="265939" y="33717"/>
                  </a:lnTo>
                  <a:lnTo>
                    <a:pt x="265645" y="32514"/>
                  </a:lnTo>
                  <a:lnTo>
                    <a:pt x="261439" y="28325"/>
                  </a:lnTo>
                  <a:lnTo>
                    <a:pt x="260231" y="28033"/>
                  </a:lnTo>
                  <a:close/>
                </a:path>
                <a:path w="335279" h="265430">
                  <a:moveTo>
                    <a:pt x="299628" y="28033"/>
                  </a:moveTo>
                  <a:lnTo>
                    <a:pt x="292365" y="35252"/>
                  </a:lnTo>
                  <a:lnTo>
                    <a:pt x="292613" y="37073"/>
                  </a:lnTo>
                  <a:lnTo>
                    <a:pt x="299628" y="42548"/>
                  </a:lnTo>
                  <a:lnTo>
                    <a:pt x="300836" y="42256"/>
                  </a:lnTo>
                  <a:lnTo>
                    <a:pt x="305140" y="36803"/>
                  </a:lnTo>
                  <a:lnTo>
                    <a:pt x="298160" y="36803"/>
                  </a:lnTo>
                  <a:lnTo>
                    <a:pt x="298262" y="36582"/>
                  </a:lnTo>
                  <a:lnTo>
                    <a:pt x="297944" y="36582"/>
                  </a:lnTo>
                  <a:lnTo>
                    <a:pt x="298409" y="36190"/>
                  </a:lnTo>
                  <a:lnTo>
                    <a:pt x="298088" y="36190"/>
                  </a:lnTo>
                  <a:lnTo>
                    <a:pt x="298383" y="36118"/>
                  </a:lnTo>
                  <a:lnTo>
                    <a:pt x="298426" y="35898"/>
                  </a:lnTo>
                  <a:lnTo>
                    <a:pt x="298578" y="35898"/>
                  </a:lnTo>
                  <a:lnTo>
                    <a:pt x="298669" y="35671"/>
                  </a:lnTo>
                  <a:lnTo>
                    <a:pt x="298732" y="35197"/>
                  </a:lnTo>
                  <a:lnTo>
                    <a:pt x="298531" y="35197"/>
                  </a:lnTo>
                  <a:lnTo>
                    <a:pt x="298665" y="34904"/>
                  </a:lnTo>
                  <a:lnTo>
                    <a:pt x="298531" y="34904"/>
                  </a:lnTo>
                  <a:lnTo>
                    <a:pt x="298753" y="34683"/>
                  </a:lnTo>
                  <a:lnTo>
                    <a:pt x="298426" y="34683"/>
                  </a:lnTo>
                  <a:lnTo>
                    <a:pt x="298677" y="34569"/>
                  </a:lnTo>
                  <a:lnTo>
                    <a:pt x="298088" y="34391"/>
                  </a:lnTo>
                  <a:lnTo>
                    <a:pt x="298481" y="34391"/>
                  </a:lnTo>
                  <a:lnTo>
                    <a:pt x="298193" y="34192"/>
                  </a:lnTo>
                  <a:lnTo>
                    <a:pt x="298498" y="34192"/>
                  </a:lnTo>
                  <a:lnTo>
                    <a:pt x="298668" y="34087"/>
                  </a:lnTo>
                  <a:lnTo>
                    <a:pt x="305352" y="34049"/>
                  </a:lnTo>
                  <a:lnTo>
                    <a:pt x="300836" y="28325"/>
                  </a:lnTo>
                  <a:lnTo>
                    <a:pt x="299628" y="28033"/>
                  </a:lnTo>
                  <a:close/>
                </a:path>
                <a:path w="335279" h="265430">
                  <a:moveTo>
                    <a:pt x="298573" y="36262"/>
                  </a:moveTo>
                  <a:lnTo>
                    <a:pt x="298360" y="36371"/>
                  </a:lnTo>
                  <a:lnTo>
                    <a:pt x="298160" y="36803"/>
                  </a:lnTo>
                  <a:lnTo>
                    <a:pt x="298573" y="36262"/>
                  </a:lnTo>
                  <a:close/>
                </a:path>
                <a:path w="335279" h="265430">
                  <a:moveTo>
                    <a:pt x="298854" y="36119"/>
                  </a:moveTo>
                  <a:lnTo>
                    <a:pt x="298573" y="36262"/>
                  </a:lnTo>
                  <a:lnTo>
                    <a:pt x="298160" y="36803"/>
                  </a:lnTo>
                  <a:lnTo>
                    <a:pt x="305140" y="36803"/>
                  </a:lnTo>
                  <a:lnTo>
                    <a:pt x="299567" y="36737"/>
                  </a:lnTo>
                  <a:lnTo>
                    <a:pt x="299252" y="36326"/>
                  </a:lnTo>
                  <a:lnTo>
                    <a:pt x="298854" y="36119"/>
                  </a:lnTo>
                  <a:close/>
                </a:path>
                <a:path w="335279" h="265430">
                  <a:moveTo>
                    <a:pt x="219670" y="36325"/>
                  </a:moveTo>
                  <a:lnTo>
                    <a:pt x="219517" y="36404"/>
                  </a:lnTo>
                  <a:lnTo>
                    <a:pt x="219355" y="36736"/>
                  </a:lnTo>
                  <a:lnTo>
                    <a:pt x="219670" y="36325"/>
                  </a:lnTo>
                  <a:close/>
                </a:path>
                <a:path w="335279" h="265430">
                  <a:moveTo>
                    <a:pt x="220064" y="36121"/>
                  </a:moveTo>
                  <a:lnTo>
                    <a:pt x="219670" y="36325"/>
                  </a:lnTo>
                  <a:lnTo>
                    <a:pt x="219355" y="36736"/>
                  </a:lnTo>
                  <a:lnTo>
                    <a:pt x="220774" y="36736"/>
                  </a:lnTo>
                  <a:lnTo>
                    <a:pt x="220459" y="36325"/>
                  </a:lnTo>
                  <a:lnTo>
                    <a:pt x="220064" y="36121"/>
                  </a:lnTo>
                  <a:close/>
                </a:path>
                <a:path w="335279" h="265430">
                  <a:moveTo>
                    <a:pt x="220459" y="36325"/>
                  </a:moveTo>
                  <a:lnTo>
                    <a:pt x="220774" y="36736"/>
                  </a:lnTo>
                  <a:lnTo>
                    <a:pt x="220611" y="36404"/>
                  </a:lnTo>
                  <a:lnTo>
                    <a:pt x="220459" y="36325"/>
                  </a:lnTo>
                  <a:close/>
                </a:path>
                <a:path w="335279" h="265430">
                  <a:moveTo>
                    <a:pt x="220611" y="36404"/>
                  </a:moveTo>
                  <a:lnTo>
                    <a:pt x="220774" y="36736"/>
                  </a:lnTo>
                  <a:lnTo>
                    <a:pt x="226355" y="36736"/>
                  </a:lnTo>
                  <a:lnTo>
                    <a:pt x="221028" y="36621"/>
                  </a:lnTo>
                  <a:lnTo>
                    <a:pt x="220611" y="36404"/>
                  </a:lnTo>
                  <a:close/>
                </a:path>
                <a:path w="335279" h="265430">
                  <a:moveTo>
                    <a:pt x="259067" y="36326"/>
                  </a:moveTo>
                  <a:lnTo>
                    <a:pt x="258914" y="36405"/>
                  </a:lnTo>
                  <a:lnTo>
                    <a:pt x="258752" y="36737"/>
                  </a:lnTo>
                  <a:lnTo>
                    <a:pt x="259067" y="36326"/>
                  </a:lnTo>
                  <a:close/>
                </a:path>
                <a:path w="335279" h="265430">
                  <a:moveTo>
                    <a:pt x="259461" y="36121"/>
                  </a:moveTo>
                  <a:lnTo>
                    <a:pt x="259067" y="36326"/>
                  </a:lnTo>
                  <a:lnTo>
                    <a:pt x="258752" y="36737"/>
                  </a:lnTo>
                  <a:lnTo>
                    <a:pt x="260170" y="36737"/>
                  </a:lnTo>
                  <a:lnTo>
                    <a:pt x="259855" y="36326"/>
                  </a:lnTo>
                  <a:lnTo>
                    <a:pt x="259461" y="36121"/>
                  </a:lnTo>
                  <a:close/>
                </a:path>
                <a:path w="335279" h="265430">
                  <a:moveTo>
                    <a:pt x="259855" y="36326"/>
                  </a:moveTo>
                  <a:lnTo>
                    <a:pt x="260170" y="36737"/>
                  </a:lnTo>
                  <a:lnTo>
                    <a:pt x="260008" y="36405"/>
                  </a:lnTo>
                  <a:lnTo>
                    <a:pt x="259855" y="36326"/>
                  </a:lnTo>
                  <a:close/>
                </a:path>
                <a:path w="335279" h="265430">
                  <a:moveTo>
                    <a:pt x="260008" y="36405"/>
                  </a:moveTo>
                  <a:lnTo>
                    <a:pt x="260170" y="36737"/>
                  </a:lnTo>
                  <a:lnTo>
                    <a:pt x="265752" y="36737"/>
                  </a:lnTo>
                  <a:lnTo>
                    <a:pt x="260425" y="36621"/>
                  </a:lnTo>
                  <a:lnTo>
                    <a:pt x="260008" y="36405"/>
                  </a:lnTo>
                  <a:close/>
                </a:path>
                <a:path w="335279" h="265430">
                  <a:moveTo>
                    <a:pt x="299252" y="36326"/>
                  </a:moveTo>
                  <a:lnTo>
                    <a:pt x="299567" y="36737"/>
                  </a:lnTo>
                  <a:lnTo>
                    <a:pt x="299405" y="36405"/>
                  </a:lnTo>
                  <a:lnTo>
                    <a:pt x="299252" y="36326"/>
                  </a:lnTo>
                  <a:close/>
                </a:path>
                <a:path w="335279" h="265430">
                  <a:moveTo>
                    <a:pt x="299405" y="36405"/>
                  </a:moveTo>
                  <a:lnTo>
                    <a:pt x="299567" y="36737"/>
                  </a:lnTo>
                  <a:lnTo>
                    <a:pt x="305149" y="36737"/>
                  </a:lnTo>
                  <a:lnTo>
                    <a:pt x="299822" y="36621"/>
                  </a:lnTo>
                  <a:lnTo>
                    <a:pt x="299405" y="36405"/>
                  </a:lnTo>
                  <a:close/>
                </a:path>
                <a:path w="335279" h="265430">
                  <a:moveTo>
                    <a:pt x="219645" y="36145"/>
                  </a:moveTo>
                  <a:lnTo>
                    <a:pt x="219100" y="36621"/>
                  </a:lnTo>
                  <a:lnTo>
                    <a:pt x="219517" y="36404"/>
                  </a:lnTo>
                  <a:lnTo>
                    <a:pt x="219645" y="36145"/>
                  </a:lnTo>
                  <a:close/>
                </a:path>
                <a:path w="335279" h="265430">
                  <a:moveTo>
                    <a:pt x="219517" y="36404"/>
                  </a:moveTo>
                  <a:lnTo>
                    <a:pt x="219100" y="36621"/>
                  </a:lnTo>
                  <a:lnTo>
                    <a:pt x="219412" y="36621"/>
                  </a:lnTo>
                  <a:lnTo>
                    <a:pt x="219517" y="36404"/>
                  </a:lnTo>
                  <a:close/>
                </a:path>
                <a:path w="335279" h="265430">
                  <a:moveTo>
                    <a:pt x="220484" y="36145"/>
                  </a:moveTo>
                  <a:lnTo>
                    <a:pt x="220611" y="36404"/>
                  </a:lnTo>
                  <a:lnTo>
                    <a:pt x="221028" y="36621"/>
                  </a:lnTo>
                  <a:lnTo>
                    <a:pt x="220484" y="36145"/>
                  </a:lnTo>
                  <a:close/>
                </a:path>
                <a:path w="335279" h="265430">
                  <a:moveTo>
                    <a:pt x="220462" y="36099"/>
                  </a:moveTo>
                  <a:lnTo>
                    <a:pt x="221028" y="36621"/>
                  </a:lnTo>
                  <a:lnTo>
                    <a:pt x="226371" y="36621"/>
                  </a:lnTo>
                  <a:lnTo>
                    <a:pt x="226430" y="36190"/>
                  </a:lnTo>
                  <a:lnTo>
                    <a:pt x="220834" y="36190"/>
                  </a:lnTo>
                  <a:lnTo>
                    <a:pt x="220462" y="36099"/>
                  </a:lnTo>
                  <a:close/>
                </a:path>
                <a:path w="335279" h="265430">
                  <a:moveTo>
                    <a:pt x="259042" y="36145"/>
                  </a:moveTo>
                  <a:lnTo>
                    <a:pt x="258497" y="36621"/>
                  </a:lnTo>
                  <a:lnTo>
                    <a:pt x="258914" y="36405"/>
                  </a:lnTo>
                  <a:lnTo>
                    <a:pt x="259042" y="36145"/>
                  </a:lnTo>
                  <a:close/>
                </a:path>
                <a:path w="335279" h="265430">
                  <a:moveTo>
                    <a:pt x="258914" y="36405"/>
                  </a:moveTo>
                  <a:lnTo>
                    <a:pt x="258497" y="36621"/>
                  </a:lnTo>
                  <a:lnTo>
                    <a:pt x="258809" y="36621"/>
                  </a:lnTo>
                  <a:lnTo>
                    <a:pt x="258914" y="36405"/>
                  </a:lnTo>
                  <a:close/>
                </a:path>
                <a:path w="335279" h="265430">
                  <a:moveTo>
                    <a:pt x="259881" y="36145"/>
                  </a:moveTo>
                  <a:lnTo>
                    <a:pt x="260008" y="36405"/>
                  </a:lnTo>
                  <a:lnTo>
                    <a:pt x="260425" y="36621"/>
                  </a:lnTo>
                  <a:lnTo>
                    <a:pt x="259881" y="36145"/>
                  </a:lnTo>
                  <a:close/>
                </a:path>
                <a:path w="335279" h="265430">
                  <a:moveTo>
                    <a:pt x="259859" y="36099"/>
                  </a:moveTo>
                  <a:lnTo>
                    <a:pt x="260425" y="36621"/>
                  </a:lnTo>
                  <a:lnTo>
                    <a:pt x="265768" y="36621"/>
                  </a:lnTo>
                  <a:lnTo>
                    <a:pt x="265826" y="36190"/>
                  </a:lnTo>
                  <a:lnTo>
                    <a:pt x="260231" y="36190"/>
                  </a:lnTo>
                  <a:lnTo>
                    <a:pt x="259859" y="36099"/>
                  </a:lnTo>
                  <a:close/>
                </a:path>
                <a:path w="335279" h="265430">
                  <a:moveTo>
                    <a:pt x="299278" y="36145"/>
                  </a:moveTo>
                  <a:lnTo>
                    <a:pt x="299405" y="36405"/>
                  </a:lnTo>
                  <a:lnTo>
                    <a:pt x="299822" y="36621"/>
                  </a:lnTo>
                  <a:lnTo>
                    <a:pt x="299278" y="36145"/>
                  </a:lnTo>
                  <a:close/>
                </a:path>
                <a:path w="335279" h="265430">
                  <a:moveTo>
                    <a:pt x="299256" y="36099"/>
                  </a:moveTo>
                  <a:lnTo>
                    <a:pt x="299822" y="36621"/>
                  </a:lnTo>
                  <a:lnTo>
                    <a:pt x="305165" y="36621"/>
                  </a:lnTo>
                  <a:lnTo>
                    <a:pt x="305223" y="36190"/>
                  </a:lnTo>
                  <a:lnTo>
                    <a:pt x="299628" y="36190"/>
                  </a:lnTo>
                  <a:lnTo>
                    <a:pt x="299256" y="36099"/>
                  </a:lnTo>
                  <a:close/>
                </a:path>
                <a:path w="335279" h="265430">
                  <a:moveTo>
                    <a:pt x="298465" y="36143"/>
                  </a:moveTo>
                  <a:lnTo>
                    <a:pt x="297944" y="36582"/>
                  </a:lnTo>
                  <a:lnTo>
                    <a:pt x="298293" y="36405"/>
                  </a:lnTo>
                  <a:lnTo>
                    <a:pt x="298410" y="36262"/>
                  </a:lnTo>
                  <a:close/>
                </a:path>
                <a:path w="335279" h="265430">
                  <a:moveTo>
                    <a:pt x="298360" y="36371"/>
                  </a:moveTo>
                  <a:lnTo>
                    <a:pt x="297944" y="36582"/>
                  </a:lnTo>
                  <a:lnTo>
                    <a:pt x="298262" y="36582"/>
                  </a:lnTo>
                  <a:lnTo>
                    <a:pt x="298360" y="36371"/>
                  </a:lnTo>
                  <a:close/>
                </a:path>
                <a:path w="335279" h="265430">
                  <a:moveTo>
                    <a:pt x="219823" y="36061"/>
                  </a:moveTo>
                  <a:lnTo>
                    <a:pt x="219622" y="36190"/>
                  </a:lnTo>
                  <a:lnTo>
                    <a:pt x="219517" y="36404"/>
                  </a:lnTo>
                  <a:lnTo>
                    <a:pt x="219670" y="36325"/>
                  </a:lnTo>
                  <a:lnTo>
                    <a:pt x="219774" y="36190"/>
                  </a:lnTo>
                  <a:lnTo>
                    <a:pt x="219823" y="36061"/>
                  </a:lnTo>
                  <a:close/>
                </a:path>
                <a:path w="335279" h="265430">
                  <a:moveTo>
                    <a:pt x="220306" y="36061"/>
                  </a:moveTo>
                  <a:lnTo>
                    <a:pt x="220355" y="36190"/>
                  </a:lnTo>
                  <a:lnTo>
                    <a:pt x="220459" y="36325"/>
                  </a:lnTo>
                  <a:lnTo>
                    <a:pt x="220611" y="36404"/>
                  </a:lnTo>
                  <a:lnTo>
                    <a:pt x="220506" y="36190"/>
                  </a:lnTo>
                  <a:lnTo>
                    <a:pt x="220306" y="36061"/>
                  </a:lnTo>
                  <a:close/>
                </a:path>
                <a:path w="335279" h="265430">
                  <a:moveTo>
                    <a:pt x="259219" y="36062"/>
                  </a:moveTo>
                  <a:lnTo>
                    <a:pt x="259019" y="36190"/>
                  </a:lnTo>
                  <a:lnTo>
                    <a:pt x="258914" y="36405"/>
                  </a:lnTo>
                  <a:lnTo>
                    <a:pt x="259067" y="36326"/>
                  </a:lnTo>
                  <a:lnTo>
                    <a:pt x="259171" y="36190"/>
                  </a:lnTo>
                  <a:lnTo>
                    <a:pt x="259219" y="36062"/>
                  </a:lnTo>
                  <a:close/>
                </a:path>
                <a:path w="335279" h="265430">
                  <a:moveTo>
                    <a:pt x="259703" y="36062"/>
                  </a:moveTo>
                  <a:lnTo>
                    <a:pt x="259752" y="36190"/>
                  </a:lnTo>
                  <a:lnTo>
                    <a:pt x="259855" y="36326"/>
                  </a:lnTo>
                  <a:lnTo>
                    <a:pt x="260008" y="36405"/>
                  </a:lnTo>
                  <a:lnTo>
                    <a:pt x="259903" y="36190"/>
                  </a:lnTo>
                  <a:lnTo>
                    <a:pt x="259703" y="36062"/>
                  </a:lnTo>
                  <a:close/>
                </a:path>
                <a:path w="335279" h="265430">
                  <a:moveTo>
                    <a:pt x="299100" y="36062"/>
                  </a:moveTo>
                  <a:lnTo>
                    <a:pt x="299149" y="36190"/>
                  </a:lnTo>
                  <a:lnTo>
                    <a:pt x="299252" y="36326"/>
                  </a:lnTo>
                  <a:lnTo>
                    <a:pt x="299405" y="36405"/>
                  </a:lnTo>
                  <a:lnTo>
                    <a:pt x="299300" y="36190"/>
                  </a:lnTo>
                  <a:lnTo>
                    <a:pt x="299100" y="36062"/>
                  </a:lnTo>
                  <a:close/>
                </a:path>
                <a:path w="335279" h="265430">
                  <a:moveTo>
                    <a:pt x="298616" y="36062"/>
                  </a:moveTo>
                  <a:lnTo>
                    <a:pt x="298468" y="36140"/>
                  </a:lnTo>
                  <a:lnTo>
                    <a:pt x="298360" y="36371"/>
                  </a:lnTo>
                  <a:lnTo>
                    <a:pt x="298573" y="36262"/>
                  </a:lnTo>
                  <a:lnTo>
                    <a:pt x="298616" y="36062"/>
                  </a:lnTo>
                  <a:close/>
                </a:path>
                <a:path w="335279" h="265430">
                  <a:moveTo>
                    <a:pt x="219910" y="36201"/>
                  </a:moveTo>
                  <a:lnTo>
                    <a:pt x="219765" y="36201"/>
                  </a:lnTo>
                  <a:lnTo>
                    <a:pt x="219910" y="36201"/>
                  </a:lnTo>
                  <a:close/>
                </a:path>
                <a:path w="335279" h="265430">
                  <a:moveTo>
                    <a:pt x="220363" y="36201"/>
                  </a:moveTo>
                  <a:lnTo>
                    <a:pt x="220218" y="36201"/>
                  </a:lnTo>
                  <a:lnTo>
                    <a:pt x="220459" y="36325"/>
                  </a:lnTo>
                  <a:close/>
                </a:path>
                <a:path w="335279" h="265430">
                  <a:moveTo>
                    <a:pt x="259307" y="36201"/>
                  </a:moveTo>
                  <a:lnTo>
                    <a:pt x="259162" y="36201"/>
                  </a:lnTo>
                  <a:lnTo>
                    <a:pt x="259307" y="36201"/>
                  </a:lnTo>
                  <a:close/>
                </a:path>
                <a:path w="335279" h="265430">
                  <a:moveTo>
                    <a:pt x="259760" y="36201"/>
                  </a:moveTo>
                  <a:lnTo>
                    <a:pt x="259615" y="36201"/>
                  </a:lnTo>
                  <a:lnTo>
                    <a:pt x="259855" y="36326"/>
                  </a:lnTo>
                  <a:close/>
                </a:path>
                <a:path w="335279" h="265430">
                  <a:moveTo>
                    <a:pt x="299157" y="36201"/>
                  </a:moveTo>
                  <a:lnTo>
                    <a:pt x="299012" y="36201"/>
                  </a:lnTo>
                  <a:lnTo>
                    <a:pt x="299252" y="36326"/>
                  </a:lnTo>
                  <a:close/>
                </a:path>
                <a:path w="335279" h="265430">
                  <a:moveTo>
                    <a:pt x="298731" y="36056"/>
                  </a:moveTo>
                  <a:lnTo>
                    <a:pt x="298573" y="36262"/>
                  </a:lnTo>
                  <a:lnTo>
                    <a:pt x="298813" y="36140"/>
                  </a:lnTo>
                  <a:close/>
                </a:path>
                <a:path w="335279" h="265430">
                  <a:moveTo>
                    <a:pt x="219812" y="36140"/>
                  </a:moveTo>
                  <a:close/>
                </a:path>
                <a:path w="335279" h="265430">
                  <a:moveTo>
                    <a:pt x="219908" y="36041"/>
                  </a:moveTo>
                  <a:lnTo>
                    <a:pt x="219804" y="36201"/>
                  </a:lnTo>
                  <a:lnTo>
                    <a:pt x="220028" y="36140"/>
                  </a:lnTo>
                  <a:close/>
                </a:path>
                <a:path w="335279" h="265430">
                  <a:moveTo>
                    <a:pt x="220220" y="36041"/>
                  </a:moveTo>
                  <a:lnTo>
                    <a:pt x="220218" y="36201"/>
                  </a:lnTo>
                  <a:lnTo>
                    <a:pt x="220220" y="36041"/>
                  </a:lnTo>
                  <a:close/>
                </a:path>
                <a:path w="335279" h="265430">
                  <a:moveTo>
                    <a:pt x="220317" y="36140"/>
                  </a:moveTo>
                  <a:close/>
                </a:path>
                <a:path w="335279" h="265430">
                  <a:moveTo>
                    <a:pt x="259209" y="36140"/>
                  </a:moveTo>
                  <a:close/>
                </a:path>
                <a:path w="335279" h="265430">
                  <a:moveTo>
                    <a:pt x="259305" y="36041"/>
                  </a:moveTo>
                  <a:lnTo>
                    <a:pt x="259201" y="36201"/>
                  </a:lnTo>
                  <a:lnTo>
                    <a:pt x="259425" y="36140"/>
                  </a:lnTo>
                  <a:close/>
                </a:path>
                <a:path w="335279" h="265430">
                  <a:moveTo>
                    <a:pt x="259617" y="36041"/>
                  </a:moveTo>
                  <a:lnTo>
                    <a:pt x="259615" y="36201"/>
                  </a:lnTo>
                  <a:lnTo>
                    <a:pt x="259617" y="36041"/>
                  </a:lnTo>
                  <a:close/>
                </a:path>
                <a:path w="335279" h="265430">
                  <a:moveTo>
                    <a:pt x="259713" y="36140"/>
                  </a:moveTo>
                  <a:close/>
                </a:path>
                <a:path w="335279" h="265430">
                  <a:moveTo>
                    <a:pt x="298702" y="36041"/>
                  </a:moveTo>
                  <a:lnTo>
                    <a:pt x="298598" y="36201"/>
                  </a:lnTo>
                  <a:lnTo>
                    <a:pt x="298702" y="36041"/>
                  </a:lnTo>
                  <a:close/>
                </a:path>
                <a:path w="335279" h="265430">
                  <a:moveTo>
                    <a:pt x="299010" y="36040"/>
                  </a:moveTo>
                  <a:lnTo>
                    <a:pt x="299012" y="36201"/>
                  </a:lnTo>
                  <a:lnTo>
                    <a:pt x="299010" y="36040"/>
                  </a:lnTo>
                  <a:close/>
                </a:path>
                <a:path w="335279" h="265430">
                  <a:moveTo>
                    <a:pt x="299110" y="36140"/>
                  </a:moveTo>
                  <a:close/>
                </a:path>
                <a:path w="335279" h="265430">
                  <a:moveTo>
                    <a:pt x="219667" y="36099"/>
                  </a:moveTo>
                  <a:lnTo>
                    <a:pt x="219294" y="36190"/>
                  </a:lnTo>
                  <a:lnTo>
                    <a:pt x="219593" y="36190"/>
                  </a:lnTo>
                  <a:close/>
                </a:path>
                <a:path w="335279" h="265430">
                  <a:moveTo>
                    <a:pt x="226469" y="35898"/>
                  </a:moveTo>
                  <a:lnTo>
                    <a:pt x="220496" y="35898"/>
                  </a:lnTo>
                  <a:lnTo>
                    <a:pt x="220540" y="36118"/>
                  </a:lnTo>
                  <a:lnTo>
                    <a:pt x="220834" y="36190"/>
                  </a:lnTo>
                  <a:lnTo>
                    <a:pt x="226430" y="36190"/>
                  </a:lnTo>
                  <a:lnTo>
                    <a:pt x="226469" y="35898"/>
                  </a:lnTo>
                  <a:close/>
                </a:path>
                <a:path w="335279" h="265430">
                  <a:moveTo>
                    <a:pt x="259064" y="36099"/>
                  </a:moveTo>
                  <a:lnTo>
                    <a:pt x="258691" y="36190"/>
                  </a:lnTo>
                  <a:lnTo>
                    <a:pt x="258989" y="36190"/>
                  </a:lnTo>
                  <a:close/>
                </a:path>
                <a:path w="335279" h="265430">
                  <a:moveTo>
                    <a:pt x="265866" y="35898"/>
                  </a:moveTo>
                  <a:lnTo>
                    <a:pt x="259893" y="35898"/>
                  </a:lnTo>
                  <a:lnTo>
                    <a:pt x="259937" y="36118"/>
                  </a:lnTo>
                  <a:lnTo>
                    <a:pt x="260231" y="36190"/>
                  </a:lnTo>
                  <a:lnTo>
                    <a:pt x="265826" y="36190"/>
                  </a:lnTo>
                  <a:lnTo>
                    <a:pt x="265866" y="35898"/>
                  </a:lnTo>
                  <a:close/>
                </a:path>
                <a:path w="335279" h="265430">
                  <a:moveTo>
                    <a:pt x="298488" y="36093"/>
                  </a:moveTo>
                  <a:lnTo>
                    <a:pt x="298088" y="36190"/>
                  </a:lnTo>
                  <a:lnTo>
                    <a:pt x="298409" y="36190"/>
                  </a:lnTo>
                  <a:close/>
                </a:path>
                <a:path w="335279" h="265430">
                  <a:moveTo>
                    <a:pt x="305263" y="35898"/>
                  </a:moveTo>
                  <a:lnTo>
                    <a:pt x="299290" y="35898"/>
                  </a:lnTo>
                  <a:lnTo>
                    <a:pt x="299334" y="36118"/>
                  </a:lnTo>
                  <a:lnTo>
                    <a:pt x="299628" y="36190"/>
                  </a:lnTo>
                  <a:lnTo>
                    <a:pt x="305223" y="36190"/>
                  </a:lnTo>
                  <a:lnTo>
                    <a:pt x="305263" y="35898"/>
                  </a:lnTo>
                  <a:close/>
                </a:path>
                <a:path w="335279" h="265430">
                  <a:moveTo>
                    <a:pt x="220064" y="36003"/>
                  </a:moveTo>
                  <a:close/>
                </a:path>
                <a:path w="335279" h="265430">
                  <a:moveTo>
                    <a:pt x="259461" y="36003"/>
                  </a:moveTo>
                  <a:close/>
                </a:path>
                <a:path w="335279" h="265430">
                  <a:moveTo>
                    <a:pt x="298858" y="36003"/>
                  </a:moveTo>
                  <a:close/>
                </a:path>
                <a:path w="335279" h="265430">
                  <a:moveTo>
                    <a:pt x="219739" y="35953"/>
                  </a:moveTo>
                  <a:lnTo>
                    <a:pt x="219667" y="36099"/>
                  </a:lnTo>
                  <a:lnTo>
                    <a:pt x="219739" y="35953"/>
                  </a:lnTo>
                  <a:close/>
                </a:path>
                <a:path w="335279" h="265430">
                  <a:moveTo>
                    <a:pt x="220390" y="35953"/>
                  </a:moveTo>
                  <a:lnTo>
                    <a:pt x="220462" y="36099"/>
                  </a:lnTo>
                  <a:lnTo>
                    <a:pt x="220390" y="35953"/>
                  </a:lnTo>
                  <a:close/>
                </a:path>
                <a:path w="335279" h="265430">
                  <a:moveTo>
                    <a:pt x="259135" y="35953"/>
                  </a:moveTo>
                  <a:lnTo>
                    <a:pt x="259064" y="36099"/>
                  </a:lnTo>
                  <a:lnTo>
                    <a:pt x="259135" y="35953"/>
                  </a:lnTo>
                  <a:close/>
                </a:path>
                <a:path w="335279" h="265430">
                  <a:moveTo>
                    <a:pt x="259787" y="35953"/>
                  </a:moveTo>
                  <a:lnTo>
                    <a:pt x="259859" y="36099"/>
                  </a:lnTo>
                  <a:lnTo>
                    <a:pt x="259787" y="35953"/>
                  </a:lnTo>
                  <a:close/>
                </a:path>
                <a:path w="335279" h="265430">
                  <a:moveTo>
                    <a:pt x="299183" y="35952"/>
                  </a:moveTo>
                  <a:lnTo>
                    <a:pt x="299256" y="36099"/>
                  </a:lnTo>
                  <a:lnTo>
                    <a:pt x="299183" y="35952"/>
                  </a:lnTo>
                  <a:close/>
                </a:path>
                <a:path w="335279" h="265430">
                  <a:moveTo>
                    <a:pt x="298549" y="35961"/>
                  </a:moveTo>
                  <a:lnTo>
                    <a:pt x="298488" y="36093"/>
                  </a:lnTo>
                  <a:lnTo>
                    <a:pt x="298549" y="35961"/>
                  </a:lnTo>
                  <a:close/>
                </a:path>
                <a:path w="335279" h="265430">
                  <a:moveTo>
                    <a:pt x="219941" y="35973"/>
                  </a:moveTo>
                  <a:close/>
                </a:path>
                <a:path w="335279" h="265430">
                  <a:moveTo>
                    <a:pt x="220188" y="35973"/>
                  </a:moveTo>
                  <a:close/>
                </a:path>
                <a:path w="335279" h="265430">
                  <a:moveTo>
                    <a:pt x="259337" y="35973"/>
                  </a:moveTo>
                  <a:close/>
                </a:path>
                <a:path w="335279" h="265430">
                  <a:moveTo>
                    <a:pt x="259585" y="35973"/>
                  </a:moveTo>
                  <a:close/>
                </a:path>
                <a:path w="335279" h="265430">
                  <a:moveTo>
                    <a:pt x="298982" y="35973"/>
                  </a:moveTo>
                  <a:close/>
                </a:path>
                <a:path w="335279" h="265430">
                  <a:moveTo>
                    <a:pt x="298854" y="35322"/>
                  </a:moveTo>
                  <a:lnTo>
                    <a:pt x="298682" y="35960"/>
                  </a:lnTo>
                  <a:lnTo>
                    <a:pt x="298780" y="35710"/>
                  </a:lnTo>
                  <a:lnTo>
                    <a:pt x="298971" y="35710"/>
                  </a:lnTo>
                  <a:lnTo>
                    <a:pt x="298854" y="35322"/>
                  </a:lnTo>
                  <a:close/>
                </a:path>
                <a:path w="335279" h="265430">
                  <a:moveTo>
                    <a:pt x="298850" y="35310"/>
                  </a:moveTo>
                  <a:lnTo>
                    <a:pt x="298683" y="35671"/>
                  </a:lnTo>
                  <a:lnTo>
                    <a:pt x="298669" y="35957"/>
                  </a:lnTo>
                  <a:lnTo>
                    <a:pt x="298850" y="35310"/>
                  </a:lnTo>
                  <a:close/>
                </a:path>
                <a:path w="335279" h="265430">
                  <a:moveTo>
                    <a:pt x="220055" y="35306"/>
                  </a:moveTo>
                  <a:lnTo>
                    <a:pt x="219876" y="35671"/>
                  </a:lnTo>
                  <a:lnTo>
                    <a:pt x="219863" y="35954"/>
                  </a:lnTo>
                  <a:lnTo>
                    <a:pt x="219963" y="35671"/>
                  </a:lnTo>
                  <a:lnTo>
                    <a:pt x="220055" y="35306"/>
                  </a:lnTo>
                  <a:close/>
                </a:path>
                <a:path w="335279" h="265430">
                  <a:moveTo>
                    <a:pt x="220074" y="35306"/>
                  </a:moveTo>
                  <a:lnTo>
                    <a:pt x="220165" y="35671"/>
                  </a:lnTo>
                  <a:lnTo>
                    <a:pt x="220266" y="35954"/>
                  </a:lnTo>
                  <a:lnTo>
                    <a:pt x="220252" y="35671"/>
                  </a:lnTo>
                  <a:lnTo>
                    <a:pt x="220074" y="35306"/>
                  </a:lnTo>
                  <a:close/>
                </a:path>
                <a:path w="335279" h="265430">
                  <a:moveTo>
                    <a:pt x="259452" y="35306"/>
                  </a:moveTo>
                  <a:lnTo>
                    <a:pt x="259273" y="35671"/>
                  </a:lnTo>
                  <a:lnTo>
                    <a:pt x="259260" y="35954"/>
                  </a:lnTo>
                  <a:lnTo>
                    <a:pt x="259360" y="35671"/>
                  </a:lnTo>
                  <a:lnTo>
                    <a:pt x="259452" y="35306"/>
                  </a:lnTo>
                  <a:close/>
                </a:path>
                <a:path w="335279" h="265430">
                  <a:moveTo>
                    <a:pt x="259470" y="35306"/>
                  </a:moveTo>
                  <a:lnTo>
                    <a:pt x="259562" y="35671"/>
                  </a:lnTo>
                  <a:lnTo>
                    <a:pt x="259663" y="35954"/>
                  </a:lnTo>
                  <a:lnTo>
                    <a:pt x="259649" y="35671"/>
                  </a:lnTo>
                  <a:lnTo>
                    <a:pt x="259470" y="35306"/>
                  </a:lnTo>
                  <a:close/>
                </a:path>
                <a:path w="335279" h="265430">
                  <a:moveTo>
                    <a:pt x="299046" y="35671"/>
                  </a:moveTo>
                  <a:lnTo>
                    <a:pt x="299059" y="35954"/>
                  </a:lnTo>
                  <a:lnTo>
                    <a:pt x="299046" y="35671"/>
                  </a:lnTo>
                  <a:close/>
                </a:path>
                <a:path w="335279" h="265430">
                  <a:moveTo>
                    <a:pt x="220064" y="35336"/>
                  </a:moveTo>
                  <a:lnTo>
                    <a:pt x="219884" y="35935"/>
                  </a:lnTo>
                  <a:lnTo>
                    <a:pt x="219987" y="35710"/>
                  </a:lnTo>
                  <a:lnTo>
                    <a:pt x="220177" y="35710"/>
                  </a:lnTo>
                  <a:lnTo>
                    <a:pt x="220064" y="35336"/>
                  </a:lnTo>
                  <a:close/>
                </a:path>
                <a:path w="335279" h="265430">
                  <a:moveTo>
                    <a:pt x="220177" y="35710"/>
                  </a:moveTo>
                  <a:lnTo>
                    <a:pt x="220147" y="35850"/>
                  </a:lnTo>
                  <a:lnTo>
                    <a:pt x="220177" y="35710"/>
                  </a:lnTo>
                  <a:close/>
                </a:path>
                <a:path w="335279" h="265430">
                  <a:moveTo>
                    <a:pt x="259461" y="35336"/>
                  </a:moveTo>
                  <a:lnTo>
                    <a:pt x="259281" y="35935"/>
                  </a:lnTo>
                  <a:lnTo>
                    <a:pt x="259384" y="35710"/>
                  </a:lnTo>
                  <a:lnTo>
                    <a:pt x="259574" y="35710"/>
                  </a:lnTo>
                  <a:lnTo>
                    <a:pt x="259461" y="35336"/>
                  </a:lnTo>
                  <a:close/>
                </a:path>
                <a:path w="335279" h="265430">
                  <a:moveTo>
                    <a:pt x="259574" y="35710"/>
                  </a:moveTo>
                  <a:lnTo>
                    <a:pt x="259544" y="35850"/>
                  </a:lnTo>
                  <a:lnTo>
                    <a:pt x="259574" y="35710"/>
                  </a:lnTo>
                  <a:close/>
                </a:path>
                <a:path w="335279" h="265430">
                  <a:moveTo>
                    <a:pt x="298977" y="35733"/>
                  </a:moveTo>
                  <a:lnTo>
                    <a:pt x="299038" y="35935"/>
                  </a:lnTo>
                  <a:lnTo>
                    <a:pt x="298977" y="35733"/>
                  </a:lnTo>
                  <a:close/>
                </a:path>
                <a:path w="335279" h="265430">
                  <a:moveTo>
                    <a:pt x="298578" y="35898"/>
                  </a:moveTo>
                  <a:lnTo>
                    <a:pt x="298426" y="35898"/>
                  </a:lnTo>
                  <a:lnTo>
                    <a:pt x="298563" y="35931"/>
                  </a:lnTo>
                  <a:close/>
                </a:path>
                <a:path w="335279" h="265430">
                  <a:moveTo>
                    <a:pt x="219766" y="35898"/>
                  </a:moveTo>
                  <a:lnTo>
                    <a:pt x="219632" y="35898"/>
                  </a:lnTo>
                  <a:lnTo>
                    <a:pt x="219766" y="35898"/>
                  </a:lnTo>
                  <a:close/>
                </a:path>
                <a:path w="335279" h="265430">
                  <a:moveTo>
                    <a:pt x="220144" y="34854"/>
                  </a:moveTo>
                  <a:lnTo>
                    <a:pt x="220254" y="35671"/>
                  </a:lnTo>
                  <a:lnTo>
                    <a:pt x="220377" y="35927"/>
                  </a:lnTo>
                  <a:lnTo>
                    <a:pt x="226469" y="35898"/>
                  </a:lnTo>
                  <a:lnTo>
                    <a:pt x="226565" y="35197"/>
                  </a:lnTo>
                  <a:lnTo>
                    <a:pt x="220391" y="35197"/>
                  </a:lnTo>
                  <a:lnTo>
                    <a:pt x="220144" y="34854"/>
                  </a:lnTo>
                  <a:close/>
                </a:path>
                <a:path w="335279" h="265430">
                  <a:moveTo>
                    <a:pt x="259162" y="35898"/>
                  </a:moveTo>
                  <a:lnTo>
                    <a:pt x="259029" y="35898"/>
                  </a:lnTo>
                  <a:lnTo>
                    <a:pt x="259162" y="35898"/>
                  </a:lnTo>
                  <a:close/>
                </a:path>
                <a:path w="335279" h="265430">
                  <a:moveTo>
                    <a:pt x="259541" y="34854"/>
                  </a:moveTo>
                  <a:lnTo>
                    <a:pt x="259651" y="35671"/>
                  </a:lnTo>
                  <a:lnTo>
                    <a:pt x="259774" y="35927"/>
                  </a:lnTo>
                  <a:lnTo>
                    <a:pt x="265866" y="35898"/>
                  </a:lnTo>
                  <a:lnTo>
                    <a:pt x="265962" y="35197"/>
                  </a:lnTo>
                  <a:lnTo>
                    <a:pt x="259788" y="35197"/>
                  </a:lnTo>
                  <a:lnTo>
                    <a:pt x="259541" y="34854"/>
                  </a:lnTo>
                  <a:close/>
                </a:path>
                <a:path w="335279" h="265430">
                  <a:moveTo>
                    <a:pt x="298935" y="34833"/>
                  </a:moveTo>
                  <a:lnTo>
                    <a:pt x="299048" y="35671"/>
                  </a:lnTo>
                  <a:lnTo>
                    <a:pt x="299171" y="35927"/>
                  </a:lnTo>
                  <a:lnTo>
                    <a:pt x="305263" y="35898"/>
                  </a:lnTo>
                  <a:lnTo>
                    <a:pt x="305369" y="35125"/>
                  </a:lnTo>
                  <a:lnTo>
                    <a:pt x="299135" y="35125"/>
                  </a:lnTo>
                  <a:lnTo>
                    <a:pt x="298935" y="34833"/>
                  </a:lnTo>
                  <a:close/>
                </a:path>
                <a:path w="335279" h="265430">
                  <a:moveTo>
                    <a:pt x="298971" y="35710"/>
                  </a:moveTo>
                  <a:lnTo>
                    <a:pt x="298780" y="35710"/>
                  </a:lnTo>
                  <a:lnTo>
                    <a:pt x="298971" y="35710"/>
                  </a:lnTo>
                  <a:close/>
                </a:path>
                <a:path w="335279" h="265430">
                  <a:moveTo>
                    <a:pt x="220142" y="35710"/>
                  </a:moveTo>
                  <a:lnTo>
                    <a:pt x="219987" y="35710"/>
                  </a:lnTo>
                  <a:lnTo>
                    <a:pt x="220142" y="35710"/>
                  </a:lnTo>
                  <a:close/>
                </a:path>
                <a:path w="335279" h="265430">
                  <a:moveTo>
                    <a:pt x="259539" y="35710"/>
                  </a:moveTo>
                  <a:lnTo>
                    <a:pt x="259384" y="35710"/>
                  </a:lnTo>
                  <a:lnTo>
                    <a:pt x="259539" y="35710"/>
                  </a:lnTo>
                  <a:close/>
                </a:path>
                <a:path w="335279" h="265430">
                  <a:moveTo>
                    <a:pt x="299024" y="35671"/>
                  </a:moveTo>
                  <a:close/>
                </a:path>
                <a:path w="335279" h="265430">
                  <a:moveTo>
                    <a:pt x="298833" y="35252"/>
                  </a:moveTo>
                  <a:lnTo>
                    <a:pt x="298663" y="35715"/>
                  </a:lnTo>
                  <a:lnTo>
                    <a:pt x="298838" y="35336"/>
                  </a:lnTo>
                  <a:close/>
                </a:path>
                <a:path w="335279" h="265430">
                  <a:moveTo>
                    <a:pt x="220039" y="35252"/>
                  </a:moveTo>
                  <a:lnTo>
                    <a:pt x="219874" y="35675"/>
                  </a:lnTo>
                  <a:lnTo>
                    <a:pt x="220040" y="35336"/>
                  </a:lnTo>
                  <a:close/>
                </a:path>
                <a:path w="335279" h="265430">
                  <a:moveTo>
                    <a:pt x="220198" y="35252"/>
                  </a:moveTo>
                  <a:lnTo>
                    <a:pt x="220254" y="35675"/>
                  </a:lnTo>
                  <a:lnTo>
                    <a:pt x="220198" y="35252"/>
                  </a:lnTo>
                  <a:close/>
                </a:path>
                <a:path w="335279" h="265430">
                  <a:moveTo>
                    <a:pt x="259436" y="35252"/>
                  </a:moveTo>
                  <a:lnTo>
                    <a:pt x="259271" y="35675"/>
                  </a:lnTo>
                  <a:lnTo>
                    <a:pt x="259437" y="35336"/>
                  </a:lnTo>
                  <a:close/>
                </a:path>
                <a:path w="335279" h="265430">
                  <a:moveTo>
                    <a:pt x="259595" y="35252"/>
                  </a:moveTo>
                  <a:lnTo>
                    <a:pt x="259651" y="35675"/>
                  </a:lnTo>
                  <a:lnTo>
                    <a:pt x="259595" y="35252"/>
                  </a:lnTo>
                  <a:close/>
                </a:path>
                <a:path w="335279" h="265430">
                  <a:moveTo>
                    <a:pt x="298994" y="35268"/>
                  </a:moveTo>
                  <a:lnTo>
                    <a:pt x="299048" y="35675"/>
                  </a:lnTo>
                  <a:lnTo>
                    <a:pt x="298994" y="35268"/>
                  </a:lnTo>
                  <a:close/>
                </a:path>
                <a:path w="335279" h="265430">
                  <a:moveTo>
                    <a:pt x="298862" y="35294"/>
                  </a:moveTo>
                  <a:lnTo>
                    <a:pt x="298959" y="35671"/>
                  </a:lnTo>
                  <a:lnTo>
                    <a:pt x="298862" y="35294"/>
                  </a:lnTo>
                  <a:close/>
                </a:path>
                <a:path w="335279" h="265430">
                  <a:moveTo>
                    <a:pt x="298991" y="35252"/>
                  </a:moveTo>
                  <a:lnTo>
                    <a:pt x="298841" y="35252"/>
                  </a:lnTo>
                  <a:lnTo>
                    <a:pt x="298994" y="35268"/>
                  </a:lnTo>
                  <a:close/>
                </a:path>
                <a:path w="335279" h="265430">
                  <a:moveTo>
                    <a:pt x="220103" y="35208"/>
                  </a:moveTo>
                  <a:close/>
                </a:path>
                <a:path w="335279" h="265430">
                  <a:moveTo>
                    <a:pt x="259500" y="35208"/>
                  </a:moveTo>
                  <a:close/>
                </a:path>
                <a:path w="335279" h="265430">
                  <a:moveTo>
                    <a:pt x="219997" y="34837"/>
                  </a:moveTo>
                  <a:lnTo>
                    <a:pt x="219931" y="35252"/>
                  </a:lnTo>
                  <a:lnTo>
                    <a:pt x="219997" y="34837"/>
                  </a:lnTo>
                  <a:close/>
                </a:path>
                <a:path w="335279" h="265430">
                  <a:moveTo>
                    <a:pt x="220064" y="34882"/>
                  </a:moveTo>
                  <a:lnTo>
                    <a:pt x="219976" y="35252"/>
                  </a:lnTo>
                  <a:lnTo>
                    <a:pt x="220142" y="35208"/>
                  </a:lnTo>
                  <a:lnTo>
                    <a:pt x="220064" y="34882"/>
                  </a:lnTo>
                  <a:close/>
                </a:path>
                <a:path w="335279" h="265430">
                  <a:moveTo>
                    <a:pt x="220142" y="35208"/>
                  </a:moveTo>
                  <a:close/>
                </a:path>
                <a:path w="335279" h="265430">
                  <a:moveTo>
                    <a:pt x="220132" y="34837"/>
                  </a:moveTo>
                  <a:lnTo>
                    <a:pt x="220153" y="35252"/>
                  </a:lnTo>
                  <a:lnTo>
                    <a:pt x="220132" y="34837"/>
                  </a:lnTo>
                  <a:close/>
                </a:path>
                <a:path w="335279" h="265430">
                  <a:moveTo>
                    <a:pt x="259394" y="34837"/>
                  </a:moveTo>
                  <a:lnTo>
                    <a:pt x="259328" y="35252"/>
                  </a:lnTo>
                  <a:lnTo>
                    <a:pt x="259394" y="34837"/>
                  </a:lnTo>
                  <a:close/>
                </a:path>
                <a:path w="335279" h="265430">
                  <a:moveTo>
                    <a:pt x="259461" y="34882"/>
                  </a:moveTo>
                  <a:lnTo>
                    <a:pt x="259373" y="35252"/>
                  </a:lnTo>
                  <a:lnTo>
                    <a:pt x="259539" y="35208"/>
                  </a:lnTo>
                  <a:lnTo>
                    <a:pt x="259461" y="34882"/>
                  </a:lnTo>
                  <a:close/>
                </a:path>
                <a:path w="335279" h="265430">
                  <a:moveTo>
                    <a:pt x="259539" y="35208"/>
                  </a:moveTo>
                  <a:close/>
                </a:path>
                <a:path w="335279" h="265430">
                  <a:moveTo>
                    <a:pt x="259529" y="34837"/>
                  </a:moveTo>
                  <a:lnTo>
                    <a:pt x="259550" y="35252"/>
                  </a:lnTo>
                  <a:lnTo>
                    <a:pt x="259529" y="34837"/>
                  </a:lnTo>
                  <a:close/>
                </a:path>
                <a:path w="335279" h="265430">
                  <a:moveTo>
                    <a:pt x="298790" y="34837"/>
                  </a:moveTo>
                  <a:lnTo>
                    <a:pt x="298725" y="35252"/>
                  </a:lnTo>
                  <a:lnTo>
                    <a:pt x="298790" y="34837"/>
                  </a:lnTo>
                  <a:close/>
                </a:path>
                <a:path w="335279" h="265430">
                  <a:moveTo>
                    <a:pt x="298858" y="34882"/>
                  </a:moveTo>
                  <a:lnTo>
                    <a:pt x="298769" y="35252"/>
                  </a:lnTo>
                  <a:lnTo>
                    <a:pt x="298936" y="35208"/>
                  </a:lnTo>
                  <a:lnTo>
                    <a:pt x="298858" y="34882"/>
                  </a:lnTo>
                  <a:close/>
                </a:path>
                <a:path w="335279" h="265430">
                  <a:moveTo>
                    <a:pt x="298936" y="35208"/>
                  </a:moveTo>
                  <a:close/>
                </a:path>
                <a:path w="335279" h="265430">
                  <a:moveTo>
                    <a:pt x="298925" y="34817"/>
                  </a:moveTo>
                  <a:lnTo>
                    <a:pt x="298947" y="35252"/>
                  </a:lnTo>
                  <a:lnTo>
                    <a:pt x="298925" y="34817"/>
                  </a:lnTo>
                  <a:close/>
                </a:path>
                <a:path w="335279" h="265430">
                  <a:moveTo>
                    <a:pt x="220003" y="34714"/>
                  </a:moveTo>
                  <a:lnTo>
                    <a:pt x="219864" y="34921"/>
                  </a:lnTo>
                  <a:lnTo>
                    <a:pt x="219737" y="35197"/>
                  </a:lnTo>
                  <a:lnTo>
                    <a:pt x="219924" y="34937"/>
                  </a:lnTo>
                  <a:lnTo>
                    <a:pt x="220003" y="34714"/>
                  </a:lnTo>
                  <a:close/>
                </a:path>
                <a:path w="335279" h="265430">
                  <a:moveTo>
                    <a:pt x="219984" y="34854"/>
                  </a:moveTo>
                  <a:lnTo>
                    <a:pt x="219737" y="35197"/>
                  </a:lnTo>
                  <a:lnTo>
                    <a:pt x="219938" y="35197"/>
                  </a:lnTo>
                  <a:lnTo>
                    <a:pt x="219984" y="34854"/>
                  </a:lnTo>
                  <a:close/>
                </a:path>
                <a:path w="335279" h="265430">
                  <a:moveTo>
                    <a:pt x="220126" y="34714"/>
                  </a:moveTo>
                  <a:lnTo>
                    <a:pt x="220204" y="34937"/>
                  </a:lnTo>
                  <a:lnTo>
                    <a:pt x="220391" y="35197"/>
                  </a:lnTo>
                  <a:lnTo>
                    <a:pt x="220265" y="34921"/>
                  </a:lnTo>
                  <a:lnTo>
                    <a:pt x="220126" y="34714"/>
                  </a:lnTo>
                  <a:close/>
                </a:path>
                <a:path w="335279" h="265430">
                  <a:moveTo>
                    <a:pt x="220192" y="34761"/>
                  </a:moveTo>
                  <a:lnTo>
                    <a:pt x="220391" y="35197"/>
                  </a:lnTo>
                  <a:lnTo>
                    <a:pt x="226565" y="35197"/>
                  </a:lnTo>
                  <a:lnTo>
                    <a:pt x="226602" y="34904"/>
                  </a:lnTo>
                  <a:lnTo>
                    <a:pt x="220391" y="34904"/>
                  </a:lnTo>
                  <a:lnTo>
                    <a:pt x="220192" y="34761"/>
                  </a:lnTo>
                  <a:close/>
                </a:path>
                <a:path w="335279" h="265430">
                  <a:moveTo>
                    <a:pt x="259400" y="34714"/>
                  </a:moveTo>
                  <a:lnTo>
                    <a:pt x="259261" y="34921"/>
                  </a:lnTo>
                  <a:lnTo>
                    <a:pt x="259134" y="35197"/>
                  </a:lnTo>
                  <a:lnTo>
                    <a:pt x="259321" y="34937"/>
                  </a:lnTo>
                  <a:lnTo>
                    <a:pt x="259400" y="34714"/>
                  </a:lnTo>
                  <a:close/>
                </a:path>
                <a:path w="335279" h="265430">
                  <a:moveTo>
                    <a:pt x="259381" y="34854"/>
                  </a:moveTo>
                  <a:lnTo>
                    <a:pt x="259134" y="35197"/>
                  </a:lnTo>
                  <a:lnTo>
                    <a:pt x="259335" y="35197"/>
                  </a:lnTo>
                  <a:lnTo>
                    <a:pt x="259381" y="34854"/>
                  </a:lnTo>
                  <a:close/>
                </a:path>
                <a:path w="335279" h="265430">
                  <a:moveTo>
                    <a:pt x="259523" y="34714"/>
                  </a:moveTo>
                  <a:lnTo>
                    <a:pt x="259601" y="34937"/>
                  </a:lnTo>
                  <a:lnTo>
                    <a:pt x="259788" y="35197"/>
                  </a:lnTo>
                  <a:lnTo>
                    <a:pt x="259662" y="34921"/>
                  </a:lnTo>
                  <a:lnTo>
                    <a:pt x="259523" y="34714"/>
                  </a:lnTo>
                  <a:close/>
                </a:path>
                <a:path w="335279" h="265430">
                  <a:moveTo>
                    <a:pt x="259589" y="34761"/>
                  </a:moveTo>
                  <a:lnTo>
                    <a:pt x="259788" y="35197"/>
                  </a:lnTo>
                  <a:lnTo>
                    <a:pt x="265962" y="35197"/>
                  </a:lnTo>
                  <a:lnTo>
                    <a:pt x="265999" y="34904"/>
                  </a:lnTo>
                  <a:lnTo>
                    <a:pt x="259788" y="34904"/>
                  </a:lnTo>
                  <a:lnTo>
                    <a:pt x="259589" y="34761"/>
                  </a:lnTo>
                  <a:close/>
                </a:path>
                <a:path w="335279" h="265430">
                  <a:moveTo>
                    <a:pt x="298797" y="34714"/>
                  </a:moveTo>
                  <a:lnTo>
                    <a:pt x="298658" y="34921"/>
                  </a:lnTo>
                  <a:lnTo>
                    <a:pt x="298531" y="35197"/>
                  </a:lnTo>
                  <a:lnTo>
                    <a:pt x="298718" y="34937"/>
                  </a:lnTo>
                  <a:lnTo>
                    <a:pt x="298797" y="34714"/>
                  </a:lnTo>
                  <a:close/>
                </a:path>
                <a:path w="335279" h="265430">
                  <a:moveTo>
                    <a:pt x="298778" y="34854"/>
                  </a:moveTo>
                  <a:lnTo>
                    <a:pt x="298531" y="35197"/>
                  </a:lnTo>
                  <a:lnTo>
                    <a:pt x="298732" y="35197"/>
                  </a:lnTo>
                  <a:lnTo>
                    <a:pt x="298778" y="34854"/>
                  </a:lnTo>
                  <a:close/>
                </a:path>
                <a:path w="335279" h="265430">
                  <a:moveTo>
                    <a:pt x="298918" y="34692"/>
                  </a:moveTo>
                  <a:lnTo>
                    <a:pt x="299007" y="34937"/>
                  </a:lnTo>
                  <a:lnTo>
                    <a:pt x="299135" y="35125"/>
                  </a:lnTo>
                  <a:lnTo>
                    <a:pt x="299015" y="34854"/>
                  </a:lnTo>
                  <a:lnTo>
                    <a:pt x="298918" y="34692"/>
                  </a:lnTo>
                  <a:close/>
                </a:path>
                <a:path w="335279" h="265430">
                  <a:moveTo>
                    <a:pt x="298955" y="34717"/>
                  </a:moveTo>
                  <a:lnTo>
                    <a:pt x="299135" y="35125"/>
                  </a:lnTo>
                  <a:lnTo>
                    <a:pt x="305369" y="35125"/>
                  </a:lnTo>
                  <a:lnTo>
                    <a:pt x="305394" y="34937"/>
                  </a:lnTo>
                  <a:lnTo>
                    <a:pt x="299274" y="34937"/>
                  </a:lnTo>
                  <a:lnTo>
                    <a:pt x="298955" y="34717"/>
                  </a:lnTo>
                  <a:close/>
                </a:path>
                <a:path w="335279" h="265430">
                  <a:moveTo>
                    <a:pt x="298951" y="34614"/>
                  </a:moveTo>
                  <a:lnTo>
                    <a:pt x="299042" y="34778"/>
                  </a:lnTo>
                  <a:lnTo>
                    <a:pt x="299274" y="34937"/>
                  </a:lnTo>
                  <a:lnTo>
                    <a:pt x="298951" y="34614"/>
                  </a:lnTo>
                  <a:close/>
                </a:path>
                <a:path w="335279" h="265430">
                  <a:moveTo>
                    <a:pt x="298959" y="34603"/>
                  </a:moveTo>
                  <a:lnTo>
                    <a:pt x="299274" y="34937"/>
                  </a:lnTo>
                  <a:lnTo>
                    <a:pt x="305394" y="34937"/>
                  </a:lnTo>
                  <a:lnTo>
                    <a:pt x="305384" y="34683"/>
                  </a:lnTo>
                  <a:lnTo>
                    <a:pt x="299290" y="34683"/>
                  </a:lnTo>
                  <a:lnTo>
                    <a:pt x="298959" y="34603"/>
                  </a:lnTo>
                  <a:close/>
                </a:path>
                <a:path w="335279" h="265430">
                  <a:moveTo>
                    <a:pt x="219984" y="34658"/>
                  </a:moveTo>
                  <a:lnTo>
                    <a:pt x="219737" y="34904"/>
                  </a:lnTo>
                  <a:lnTo>
                    <a:pt x="219984" y="34658"/>
                  </a:lnTo>
                  <a:close/>
                </a:path>
                <a:path w="335279" h="265430">
                  <a:moveTo>
                    <a:pt x="219937" y="34761"/>
                  </a:moveTo>
                  <a:lnTo>
                    <a:pt x="219737" y="34904"/>
                  </a:lnTo>
                  <a:lnTo>
                    <a:pt x="219871" y="34904"/>
                  </a:lnTo>
                  <a:lnTo>
                    <a:pt x="219937" y="34761"/>
                  </a:lnTo>
                  <a:close/>
                </a:path>
                <a:path w="335279" h="265430">
                  <a:moveTo>
                    <a:pt x="220144" y="34658"/>
                  </a:moveTo>
                  <a:lnTo>
                    <a:pt x="220269" y="34817"/>
                  </a:lnTo>
                  <a:lnTo>
                    <a:pt x="220144" y="34658"/>
                  </a:lnTo>
                  <a:close/>
                </a:path>
                <a:path w="335279" h="265430">
                  <a:moveTo>
                    <a:pt x="220165" y="34603"/>
                  </a:moveTo>
                  <a:lnTo>
                    <a:pt x="220391" y="34904"/>
                  </a:lnTo>
                  <a:lnTo>
                    <a:pt x="226602" y="34904"/>
                  </a:lnTo>
                  <a:lnTo>
                    <a:pt x="226591" y="34683"/>
                  </a:lnTo>
                  <a:lnTo>
                    <a:pt x="220496" y="34683"/>
                  </a:lnTo>
                  <a:lnTo>
                    <a:pt x="220165" y="34603"/>
                  </a:lnTo>
                  <a:close/>
                </a:path>
                <a:path w="335279" h="265430">
                  <a:moveTo>
                    <a:pt x="259381" y="34658"/>
                  </a:moveTo>
                  <a:lnTo>
                    <a:pt x="259134" y="34904"/>
                  </a:lnTo>
                  <a:lnTo>
                    <a:pt x="259381" y="34658"/>
                  </a:lnTo>
                  <a:close/>
                </a:path>
                <a:path w="335279" h="265430">
                  <a:moveTo>
                    <a:pt x="259334" y="34761"/>
                  </a:moveTo>
                  <a:lnTo>
                    <a:pt x="259134" y="34904"/>
                  </a:lnTo>
                  <a:lnTo>
                    <a:pt x="259268" y="34904"/>
                  </a:lnTo>
                  <a:lnTo>
                    <a:pt x="259334" y="34761"/>
                  </a:lnTo>
                  <a:close/>
                </a:path>
                <a:path w="335279" h="265430">
                  <a:moveTo>
                    <a:pt x="259541" y="34658"/>
                  </a:moveTo>
                  <a:lnTo>
                    <a:pt x="259666" y="34817"/>
                  </a:lnTo>
                  <a:lnTo>
                    <a:pt x="259541" y="34658"/>
                  </a:lnTo>
                  <a:close/>
                </a:path>
                <a:path w="335279" h="265430">
                  <a:moveTo>
                    <a:pt x="259562" y="34603"/>
                  </a:moveTo>
                  <a:lnTo>
                    <a:pt x="259788" y="34904"/>
                  </a:lnTo>
                  <a:lnTo>
                    <a:pt x="265999" y="34904"/>
                  </a:lnTo>
                  <a:lnTo>
                    <a:pt x="265988" y="34683"/>
                  </a:lnTo>
                  <a:lnTo>
                    <a:pt x="259893" y="34683"/>
                  </a:lnTo>
                  <a:lnTo>
                    <a:pt x="259562" y="34603"/>
                  </a:lnTo>
                  <a:close/>
                </a:path>
                <a:path w="335279" h="265430">
                  <a:moveTo>
                    <a:pt x="298778" y="34658"/>
                  </a:moveTo>
                  <a:lnTo>
                    <a:pt x="298531" y="34904"/>
                  </a:lnTo>
                  <a:lnTo>
                    <a:pt x="298778" y="34658"/>
                  </a:lnTo>
                  <a:close/>
                </a:path>
                <a:path w="335279" h="265430">
                  <a:moveTo>
                    <a:pt x="298731" y="34761"/>
                  </a:moveTo>
                  <a:lnTo>
                    <a:pt x="298531" y="34904"/>
                  </a:lnTo>
                  <a:lnTo>
                    <a:pt x="298665" y="34904"/>
                  </a:lnTo>
                  <a:lnTo>
                    <a:pt x="298731" y="34761"/>
                  </a:lnTo>
                  <a:close/>
                </a:path>
                <a:path w="335279" h="265430">
                  <a:moveTo>
                    <a:pt x="219907" y="34558"/>
                  </a:moveTo>
                  <a:lnTo>
                    <a:pt x="219632" y="34683"/>
                  </a:lnTo>
                  <a:lnTo>
                    <a:pt x="219865" y="34627"/>
                  </a:lnTo>
                  <a:close/>
                </a:path>
                <a:path w="335279" h="265430">
                  <a:moveTo>
                    <a:pt x="219963" y="34603"/>
                  </a:moveTo>
                  <a:lnTo>
                    <a:pt x="219632" y="34683"/>
                  </a:lnTo>
                  <a:lnTo>
                    <a:pt x="219959" y="34683"/>
                  </a:lnTo>
                  <a:close/>
                </a:path>
                <a:path w="335279" h="265430">
                  <a:moveTo>
                    <a:pt x="220222" y="34558"/>
                  </a:moveTo>
                  <a:lnTo>
                    <a:pt x="220496" y="34683"/>
                  </a:lnTo>
                  <a:lnTo>
                    <a:pt x="220222" y="34558"/>
                  </a:lnTo>
                  <a:close/>
                </a:path>
                <a:path w="335279" h="265430">
                  <a:moveTo>
                    <a:pt x="226576" y="34391"/>
                  </a:moveTo>
                  <a:lnTo>
                    <a:pt x="220834" y="34391"/>
                  </a:lnTo>
                  <a:lnTo>
                    <a:pt x="220366" y="34505"/>
                  </a:lnTo>
                  <a:lnTo>
                    <a:pt x="220496" y="34683"/>
                  </a:lnTo>
                  <a:lnTo>
                    <a:pt x="226591" y="34683"/>
                  </a:lnTo>
                  <a:lnTo>
                    <a:pt x="226576" y="34391"/>
                  </a:lnTo>
                  <a:close/>
                </a:path>
                <a:path w="335279" h="265430">
                  <a:moveTo>
                    <a:pt x="259304" y="34558"/>
                  </a:moveTo>
                  <a:lnTo>
                    <a:pt x="259029" y="34683"/>
                  </a:lnTo>
                  <a:lnTo>
                    <a:pt x="259262" y="34627"/>
                  </a:lnTo>
                  <a:close/>
                </a:path>
                <a:path w="335279" h="265430">
                  <a:moveTo>
                    <a:pt x="259360" y="34603"/>
                  </a:moveTo>
                  <a:lnTo>
                    <a:pt x="259029" y="34683"/>
                  </a:lnTo>
                  <a:lnTo>
                    <a:pt x="259356" y="34683"/>
                  </a:lnTo>
                  <a:close/>
                </a:path>
                <a:path w="335279" h="265430">
                  <a:moveTo>
                    <a:pt x="259619" y="34558"/>
                  </a:moveTo>
                  <a:lnTo>
                    <a:pt x="259893" y="34683"/>
                  </a:lnTo>
                  <a:lnTo>
                    <a:pt x="259619" y="34558"/>
                  </a:lnTo>
                  <a:close/>
                </a:path>
                <a:path w="335279" h="265430">
                  <a:moveTo>
                    <a:pt x="265973" y="34391"/>
                  </a:moveTo>
                  <a:lnTo>
                    <a:pt x="260231" y="34391"/>
                  </a:lnTo>
                  <a:lnTo>
                    <a:pt x="259763" y="34505"/>
                  </a:lnTo>
                  <a:lnTo>
                    <a:pt x="259893" y="34683"/>
                  </a:lnTo>
                  <a:lnTo>
                    <a:pt x="265988" y="34683"/>
                  </a:lnTo>
                  <a:lnTo>
                    <a:pt x="265973" y="34391"/>
                  </a:lnTo>
                  <a:close/>
                </a:path>
                <a:path w="335279" h="265430">
                  <a:moveTo>
                    <a:pt x="298714" y="34552"/>
                  </a:moveTo>
                  <a:lnTo>
                    <a:pt x="298426" y="34683"/>
                  </a:lnTo>
                  <a:lnTo>
                    <a:pt x="298659" y="34627"/>
                  </a:lnTo>
                  <a:close/>
                </a:path>
                <a:path w="335279" h="265430">
                  <a:moveTo>
                    <a:pt x="298775" y="34598"/>
                  </a:moveTo>
                  <a:lnTo>
                    <a:pt x="298426" y="34683"/>
                  </a:lnTo>
                  <a:lnTo>
                    <a:pt x="298753" y="34683"/>
                  </a:lnTo>
                  <a:close/>
                </a:path>
                <a:path w="335279" h="265430">
                  <a:moveTo>
                    <a:pt x="299013" y="34559"/>
                  </a:moveTo>
                  <a:lnTo>
                    <a:pt x="299290" y="34683"/>
                  </a:lnTo>
                  <a:lnTo>
                    <a:pt x="299013" y="34559"/>
                  </a:lnTo>
                  <a:close/>
                </a:path>
                <a:path w="335279" h="265430">
                  <a:moveTo>
                    <a:pt x="305370" y="34391"/>
                  </a:moveTo>
                  <a:lnTo>
                    <a:pt x="299628" y="34391"/>
                  </a:lnTo>
                  <a:lnTo>
                    <a:pt x="299160" y="34505"/>
                  </a:lnTo>
                  <a:lnTo>
                    <a:pt x="299290" y="34683"/>
                  </a:lnTo>
                  <a:lnTo>
                    <a:pt x="305384" y="34683"/>
                  </a:lnTo>
                  <a:lnTo>
                    <a:pt x="305370" y="34391"/>
                  </a:lnTo>
                  <a:close/>
                </a:path>
                <a:path w="335279" h="265430">
                  <a:moveTo>
                    <a:pt x="299135" y="34359"/>
                  </a:moveTo>
                  <a:lnTo>
                    <a:pt x="298986" y="34547"/>
                  </a:lnTo>
                  <a:lnTo>
                    <a:pt x="299135" y="34359"/>
                  </a:lnTo>
                  <a:close/>
                </a:path>
                <a:path w="335279" h="265430">
                  <a:moveTo>
                    <a:pt x="219788" y="34359"/>
                  </a:moveTo>
                  <a:lnTo>
                    <a:pt x="219932" y="34546"/>
                  </a:lnTo>
                  <a:lnTo>
                    <a:pt x="219846" y="34386"/>
                  </a:lnTo>
                  <a:close/>
                </a:path>
                <a:path w="335279" h="265430">
                  <a:moveTo>
                    <a:pt x="220341" y="34359"/>
                  </a:moveTo>
                  <a:lnTo>
                    <a:pt x="220196" y="34546"/>
                  </a:lnTo>
                  <a:lnTo>
                    <a:pt x="220341" y="34359"/>
                  </a:lnTo>
                  <a:close/>
                </a:path>
                <a:path w="335279" h="265430">
                  <a:moveTo>
                    <a:pt x="259184" y="34359"/>
                  </a:moveTo>
                  <a:lnTo>
                    <a:pt x="259329" y="34546"/>
                  </a:lnTo>
                  <a:lnTo>
                    <a:pt x="259243" y="34386"/>
                  </a:lnTo>
                  <a:close/>
                </a:path>
                <a:path w="335279" h="265430">
                  <a:moveTo>
                    <a:pt x="259738" y="34359"/>
                  </a:moveTo>
                  <a:lnTo>
                    <a:pt x="259593" y="34546"/>
                  </a:lnTo>
                  <a:lnTo>
                    <a:pt x="259738" y="34359"/>
                  </a:lnTo>
                  <a:close/>
                </a:path>
                <a:path w="335279" h="265430">
                  <a:moveTo>
                    <a:pt x="298193" y="34192"/>
                  </a:moveTo>
                  <a:lnTo>
                    <a:pt x="298726" y="34546"/>
                  </a:lnTo>
                  <a:lnTo>
                    <a:pt x="298626" y="34386"/>
                  </a:lnTo>
                  <a:lnTo>
                    <a:pt x="298193" y="34192"/>
                  </a:lnTo>
                  <a:close/>
                </a:path>
                <a:path w="335279" h="265430">
                  <a:moveTo>
                    <a:pt x="219349" y="34159"/>
                  </a:moveTo>
                  <a:lnTo>
                    <a:pt x="219793" y="34477"/>
                  </a:lnTo>
                  <a:lnTo>
                    <a:pt x="219349" y="34159"/>
                  </a:lnTo>
                  <a:close/>
                </a:path>
                <a:path w="335279" h="265430">
                  <a:moveTo>
                    <a:pt x="220779" y="34159"/>
                  </a:moveTo>
                  <a:lnTo>
                    <a:pt x="220341" y="34359"/>
                  </a:lnTo>
                  <a:lnTo>
                    <a:pt x="220209" y="34543"/>
                  </a:lnTo>
                  <a:lnTo>
                    <a:pt x="220779" y="34159"/>
                  </a:lnTo>
                  <a:close/>
                </a:path>
                <a:path w="335279" h="265430">
                  <a:moveTo>
                    <a:pt x="258746" y="34159"/>
                  </a:moveTo>
                  <a:lnTo>
                    <a:pt x="259190" y="34477"/>
                  </a:lnTo>
                  <a:lnTo>
                    <a:pt x="258746" y="34159"/>
                  </a:lnTo>
                  <a:close/>
                </a:path>
                <a:path w="335279" h="265430">
                  <a:moveTo>
                    <a:pt x="260176" y="34159"/>
                  </a:moveTo>
                  <a:lnTo>
                    <a:pt x="259738" y="34359"/>
                  </a:lnTo>
                  <a:lnTo>
                    <a:pt x="259605" y="34543"/>
                  </a:lnTo>
                  <a:lnTo>
                    <a:pt x="260176" y="34159"/>
                  </a:lnTo>
                  <a:close/>
                </a:path>
                <a:path w="335279" h="265430">
                  <a:moveTo>
                    <a:pt x="299573" y="34159"/>
                  </a:moveTo>
                  <a:lnTo>
                    <a:pt x="299135" y="34359"/>
                  </a:lnTo>
                  <a:lnTo>
                    <a:pt x="299002" y="34543"/>
                  </a:lnTo>
                  <a:lnTo>
                    <a:pt x="299573" y="34159"/>
                  </a:lnTo>
                  <a:close/>
                </a:path>
                <a:path w="335279" h="265430">
                  <a:moveTo>
                    <a:pt x="298481" y="34391"/>
                  </a:moveTo>
                  <a:lnTo>
                    <a:pt x="298088" y="34391"/>
                  </a:lnTo>
                  <a:lnTo>
                    <a:pt x="298696" y="34539"/>
                  </a:lnTo>
                  <a:lnTo>
                    <a:pt x="298481" y="34391"/>
                  </a:lnTo>
                  <a:close/>
                </a:path>
                <a:path w="335279" h="265430">
                  <a:moveTo>
                    <a:pt x="219674" y="34391"/>
                  </a:moveTo>
                  <a:lnTo>
                    <a:pt x="219294" y="34391"/>
                  </a:lnTo>
                  <a:lnTo>
                    <a:pt x="219869" y="34531"/>
                  </a:lnTo>
                  <a:lnTo>
                    <a:pt x="219674" y="34391"/>
                  </a:lnTo>
                  <a:close/>
                </a:path>
                <a:path w="335279" h="265430">
                  <a:moveTo>
                    <a:pt x="226564" y="34159"/>
                  </a:moveTo>
                  <a:lnTo>
                    <a:pt x="220779" y="34159"/>
                  </a:lnTo>
                  <a:lnTo>
                    <a:pt x="220259" y="34531"/>
                  </a:lnTo>
                  <a:lnTo>
                    <a:pt x="220834" y="34391"/>
                  </a:lnTo>
                  <a:lnTo>
                    <a:pt x="226576" y="34391"/>
                  </a:lnTo>
                  <a:lnTo>
                    <a:pt x="226564" y="34159"/>
                  </a:lnTo>
                  <a:close/>
                </a:path>
                <a:path w="335279" h="265430">
                  <a:moveTo>
                    <a:pt x="259070" y="34391"/>
                  </a:moveTo>
                  <a:lnTo>
                    <a:pt x="258691" y="34391"/>
                  </a:lnTo>
                  <a:lnTo>
                    <a:pt x="259266" y="34531"/>
                  </a:lnTo>
                  <a:lnTo>
                    <a:pt x="259070" y="34391"/>
                  </a:lnTo>
                  <a:close/>
                </a:path>
                <a:path w="335279" h="265430">
                  <a:moveTo>
                    <a:pt x="265961" y="34159"/>
                  </a:moveTo>
                  <a:lnTo>
                    <a:pt x="260176" y="34159"/>
                  </a:lnTo>
                  <a:lnTo>
                    <a:pt x="259656" y="34531"/>
                  </a:lnTo>
                  <a:lnTo>
                    <a:pt x="260231" y="34391"/>
                  </a:lnTo>
                  <a:lnTo>
                    <a:pt x="265973" y="34391"/>
                  </a:lnTo>
                  <a:lnTo>
                    <a:pt x="265961" y="34159"/>
                  </a:lnTo>
                  <a:close/>
                </a:path>
                <a:path w="335279" h="265430">
                  <a:moveTo>
                    <a:pt x="305358" y="34159"/>
                  </a:moveTo>
                  <a:lnTo>
                    <a:pt x="299573" y="34159"/>
                  </a:lnTo>
                  <a:lnTo>
                    <a:pt x="299053" y="34531"/>
                  </a:lnTo>
                  <a:lnTo>
                    <a:pt x="299628" y="34391"/>
                  </a:lnTo>
                  <a:lnTo>
                    <a:pt x="305370" y="34391"/>
                  </a:lnTo>
                  <a:lnTo>
                    <a:pt x="305358" y="34159"/>
                  </a:lnTo>
                  <a:close/>
                </a:path>
                <a:path w="335279" h="265430">
                  <a:moveTo>
                    <a:pt x="219865" y="34049"/>
                  </a:moveTo>
                  <a:lnTo>
                    <a:pt x="220016" y="34463"/>
                  </a:lnTo>
                  <a:lnTo>
                    <a:pt x="219865" y="34049"/>
                  </a:lnTo>
                  <a:close/>
                </a:path>
                <a:path w="335279" h="265430">
                  <a:moveTo>
                    <a:pt x="220264" y="34049"/>
                  </a:moveTo>
                  <a:lnTo>
                    <a:pt x="220113" y="34463"/>
                  </a:lnTo>
                  <a:lnTo>
                    <a:pt x="220237" y="34159"/>
                  </a:lnTo>
                  <a:close/>
                </a:path>
                <a:path w="335279" h="265430">
                  <a:moveTo>
                    <a:pt x="259262" y="34049"/>
                  </a:moveTo>
                  <a:lnTo>
                    <a:pt x="259412" y="34463"/>
                  </a:lnTo>
                  <a:lnTo>
                    <a:pt x="259262" y="34049"/>
                  </a:lnTo>
                  <a:close/>
                </a:path>
                <a:path w="335279" h="265430">
                  <a:moveTo>
                    <a:pt x="259661" y="34049"/>
                  </a:moveTo>
                  <a:lnTo>
                    <a:pt x="259510" y="34463"/>
                  </a:lnTo>
                  <a:lnTo>
                    <a:pt x="259634" y="34159"/>
                  </a:lnTo>
                  <a:close/>
                </a:path>
                <a:path w="335279" h="265430">
                  <a:moveTo>
                    <a:pt x="299058" y="34049"/>
                  </a:moveTo>
                  <a:lnTo>
                    <a:pt x="298907" y="34464"/>
                  </a:lnTo>
                  <a:lnTo>
                    <a:pt x="299031" y="34159"/>
                  </a:lnTo>
                  <a:close/>
                </a:path>
                <a:path w="335279" h="265430">
                  <a:moveTo>
                    <a:pt x="298426" y="34087"/>
                  </a:moveTo>
                  <a:lnTo>
                    <a:pt x="298630" y="34386"/>
                  </a:lnTo>
                  <a:lnTo>
                    <a:pt x="298426" y="34087"/>
                  </a:lnTo>
                  <a:close/>
                </a:path>
                <a:path w="335279" h="265430">
                  <a:moveTo>
                    <a:pt x="219891" y="34159"/>
                  </a:moveTo>
                  <a:lnTo>
                    <a:pt x="219643" y="34159"/>
                  </a:lnTo>
                  <a:lnTo>
                    <a:pt x="219844" y="34359"/>
                  </a:lnTo>
                  <a:lnTo>
                    <a:pt x="219891" y="34159"/>
                  </a:lnTo>
                  <a:close/>
                </a:path>
                <a:path w="335279" h="265430">
                  <a:moveTo>
                    <a:pt x="226559" y="34049"/>
                  </a:moveTo>
                  <a:lnTo>
                    <a:pt x="220264" y="34049"/>
                  </a:lnTo>
                  <a:lnTo>
                    <a:pt x="220171" y="34437"/>
                  </a:lnTo>
                  <a:lnTo>
                    <a:pt x="220485" y="34159"/>
                  </a:lnTo>
                  <a:lnTo>
                    <a:pt x="226564" y="34159"/>
                  </a:lnTo>
                  <a:close/>
                </a:path>
                <a:path w="335279" h="265430">
                  <a:moveTo>
                    <a:pt x="259288" y="34159"/>
                  </a:moveTo>
                  <a:lnTo>
                    <a:pt x="259040" y="34159"/>
                  </a:lnTo>
                  <a:lnTo>
                    <a:pt x="259241" y="34359"/>
                  </a:lnTo>
                  <a:lnTo>
                    <a:pt x="259288" y="34159"/>
                  </a:lnTo>
                  <a:close/>
                </a:path>
                <a:path w="335279" h="265430">
                  <a:moveTo>
                    <a:pt x="265955" y="34049"/>
                  </a:moveTo>
                  <a:lnTo>
                    <a:pt x="259661" y="34049"/>
                  </a:lnTo>
                  <a:lnTo>
                    <a:pt x="259568" y="34437"/>
                  </a:lnTo>
                  <a:lnTo>
                    <a:pt x="259882" y="34159"/>
                  </a:lnTo>
                  <a:lnTo>
                    <a:pt x="265961" y="34159"/>
                  </a:lnTo>
                  <a:close/>
                </a:path>
                <a:path w="335279" h="265430">
                  <a:moveTo>
                    <a:pt x="305352" y="34049"/>
                  </a:moveTo>
                  <a:lnTo>
                    <a:pt x="299058" y="34049"/>
                  </a:lnTo>
                  <a:lnTo>
                    <a:pt x="298965" y="34437"/>
                  </a:lnTo>
                  <a:lnTo>
                    <a:pt x="299279" y="34159"/>
                  </a:lnTo>
                  <a:lnTo>
                    <a:pt x="305358" y="34159"/>
                  </a:lnTo>
                  <a:close/>
                </a:path>
                <a:path w="335279" h="265430">
                  <a:moveTo>
                    <a:pt x="219643" y="34159"/>
                  </a:moveTo>
                  <a:lnTo>
                    <a:pt x="219788" y="34359"/>
                  </a:lnTo>
                  <a:lnTo>
                    <a:pt x="219643" y="34159"/>
                  </a:lnTo>
                  <a:close/>
                </a:path>
                <a:path w="335279" h="265430">
                  <a:moveTo>
                    <a:pt x="220485" y="34159"/>
                  </a:moveTo>
                  <a:lnTo>
                    <a:pt x="220236" y="34407"/>
                  </a:lnTo>
                  <a:lnTo>
                    <a:pt x="220485" y="34159"/>
                  </a:lnTo>
                  <a:close/>
                </a:path>
                <a:path w="335279" h="265430">
                  <a:moveTo>
                    <a:pt x="259040" y="34159"/>
                  </a:moveTo>
                  <a:lnTo>
                    <a:pt x="259184" y="34359"/>
                  </a:lnTo>
                  <a:lnTo>
                    <a:pt x="259040" y="34159"/>
                  </a:lnTo>
                  <a:close/>
                </a:path>
                <a:path w="335279" h="265430">
                  <a:moveTo>
                    <a:pt x="259882" y="34159"/>
                  </a:moveTo>
                  <a:lnTo>
                    <a:pt x="259633" y="34407"/>
                  </a:lnTo>
                  <a:lnTo>
                    <a:pt x="259882" y="34159"/>
                  </a:lnTo>
                  <a:close/>
                </a:path>
                <a:path w="335279" h="265430">
                  <a:moveTo>
                    <a:pt x="299279" y="34159"/>
                  </a:moveTo>
                  <a:lnTo>
                    <a:pt x="299030" y="34407"/>
                  </a:lnTo>
                  <a:lnTo>
                    <a:pt x="299279" y="34159"/>
                  </a:lnTo>
                  <a:close/>
                </a:path>
                <a:path w="335279" h="265430">
                  <a:moveTo>
                    <a:pt x="298668" y="34087"/>
                  </a:moveTo>
                  <a:lnTo>
                    <a:pt x="298426" y="34087"/>
                  </a:lnTo>
                  <a:lnTo>
                    <a:pt x="298744" y="34407"/>
                  </a:lnTo>
                  <a:lnTo>
                    <a:pt x="298668" y="34087"/>
                  </a:lnTo>
                  <a:close/>
                </a:path>
                <a:path w="335279" h="265430">
                  <a:moveTo>
                    <a:pt x="298830" y="34049"/>
                  </a:moveTo>
                  <a:lnTo>
                    <a:pt x="298659" y="34049"/>
                  </a:lnTo>
                  <a:lnTo>
                    <a:pt x="298813" y="34397"/>
                  </a:lnTo>
                  <a:lnTo>
                    <a:pt x="298830" y="34049"/>
                  </a:lnTo>
                  <a:close/>
                </a:path>
                <a:path w="335279" h="265430">
                  <a:moveTo>
                    <a:pt x="298498" y="34192"/>
                  </a:moveTo>
                  <a:lnTo>
                    <a:pt x="298193" y="34192"/>
                  </a:lnTo>
                  <a:lnTo>
                    <a:pt x="298632" y="34389"/>
                  </a:lnTo>
                  <a:lnTo>
                    <a:pt x="298498" y="34192"/>
                  </a:lnTo>
                  <a:close/>
                </a:path>
                <a:path w="335279" h="265430">
                  <a:moveTo>
                    <a:pt x="220037" y="34049"/>
                  </a:moveTo>
                  <a:lnTo>
                    <a:pt x="219865" y="34049"/>
                  </a:lnTo>
                  <a:lnTo>
                    <a:pt x="220019" y="34386"/>
                  </a:lnTo>
                  <a:lnTo>
                    <a:pt x="220037" y="34049"/>
                  </a:lnTo>
                  <a:close/>
                </a:path>
                <a:path w="335279" h="265430">
                  <a:moveTo>
                    <a:pt x="220264" y="34049"/>
                  </a:moveTo>
                  <a:lnTo>
                    <a:pt x="220092" y="34049"/>
                  </a:lnTo>
                  <a:lnTo>
                    <a:pt x="220109" y="34386"/>
                  </a:lnTo>
                  <a:lnTo>
                    <a:pt x="220264" y="34049"/>
                  </a:lnTo>
                  <a:close/>
                </a:path>
                <a:path w="335279" h="265430">
                  <a:moveTo>
                    <a:pt x="259433" y="34049"/>
                  </a:moveTo>
                  <a:lnTo>
                    <a:pt x="259262" y="34049"/>
                  </a:lnTo>
                  <a:lnTo>
                    <a:pt x="259416" y="34386"/>
                  </a:lnTo>
                  <a:lnTo>
                    <a:pt x="259433" y="34049"/>
                  </a:lnTo>
                  <a:close/>
                </a:path>
                <a:path w="335279" h="265430">
                  <a:moveTo>
                    <a:pt x="259661" y="34049"/>
                  </a:moveTo>
                  <a:lnTo>
                    <a:pt x="259489" y="34049"/>
                  </a:lnTo>
                  <a:lnTo>
                    <a:pt x="259506" y="34386"/>
                  </a:lnTo>
                  <a:lnTo>
                    <a:pt x="259661" y="34049"/>
                  </a:lnTo>
                  <a:close/>
                </a:path>
                <a:path w="335279" h="265430">
                  <a:moveTo>
                    <a:pt x="299058" y="34049"/>
                  </a:moveTo>
                  <a:lnTo>
                    <a:pt x="298886" y="34049"/>
                  </a:lnTo>
                  <a:lnTo>
                    <a:pt x="298903" y="34386"/>
                  </a:lnTo>
                  <a:lnTo>
                    <a:pt x="299058" y="34049"/>
                  </a:lnTo>
                  <a:close/>
                </a:path>
                <a:path w="335279" h="265430">
                  <a:moveTo>
                    <a:pt x="219643" y="34159"/>
                  </a:moveTo>
                  <a:lnTo>
                    <a:pt x="219349" y="34159"/>
                  </a:lnTo>
                  <a:lnTo>
                    <a:pt x="219788" y="34359"/>
                  </a:lnTo>
                  <a:lnTo>
                    <a:pt x="219643" y="34159"/>
                  </a:lnTo>
                  <a:close/>
                </a:path>
                <a:path w="335279" h="265430">
                  <a:moveTo>
                    <a:pt x="220779" y="34159"/>
                  </a:moveTo>
                  <a:lnTo>
                    <a:pt x="220485" y="34159"/>
                  </a:lnTo>
                  <a:lnTo>
                    <a:pt x="220341" y="34359"/>
                  </a:lnTo>
                  <a:lnTo>
                    <a:pt x="220779" y="34159"/>
                  </a:lnTo>
                  <a:close/>
                </a:path>
                <a:path w="335279" h="265430">
                  <a:moveTo>
                    <a:pt x="259040" y="34159"/>
                  </a:moveTo>
                  <a:lnTo>
                    <a:pt x="258746" y="34159"/>
                  </a:lnTo>
                  <a:lnTo>
                    <a:pt x="259184" y="34359"/>
                  </a:lnTo>
                  <a:lnTo>
                    <a:pt x="259040" y="34159"/>
                  </a:lnTo>
                  <a:close/>
                </a:path>
                <a:path w="335279" h="265430">
                  <a:moveTo>
                    <a:pt x="260176" y="34159"/>
                  </a:moveTo>
                  <a:lnTo>
                    <a:pt x="259882" y="34159"/>
                  </a:lnTo>
                  <a:lnTo>
                    <a:pt x="259738" y="34359"/>
                  </a:lnTo>
                  <a:lnTo>
                    <a:pt x="260176" y="34159"/>
                  </a:lnTo>
                  <a:close/>
                </a:path>
                <a:path w="335279" h="265430">
                  <a:moveTo>
                    <a:pt x="299573" y="34159"/>
                  </a:moveTo>
                  <a:lnTo>
                    <a:pt x="299279" y="34159"/>
                  </a:lnTo>
                  <a:lnTo>
                    <a:pt x="299135" y="34359"/>
                  </a:lnTo>
                  <a:lnTo>
                    <a:pt x="299573" y="34159"/>
                  </a:lnTo>
                  <a:close/>
                </a:path>
                <a:path w="335279" h="265430">
                  <a:moveTo>
                    <a:pt x="220092" y="34049"/>
                  </a:moveTo>
                  <a:lnTo>
                    <a:pt x="220064" y="34256"/>
                  </a:lnTo>
                  <a:lnTo>
                    <a:pt x="220092" y="34049"/>
                  </a:lnTo>
                  <a:close/>
                </a:path>
                <a:path w="335279" h="265430">
                  <a:moveTo>
                    <a:pt x="259489" y="34049"/>
                  </a:moveTo>
                  <a:lnTo>
                    <a:pt x="259461" y="34256"/>
                  </a:lnTo>
                  <a:lnTo>
                    <a:pt x="259489" y="34049"/>
                  </a:lnTo>
                  <a:close/>
                </a:path>
                <a:path w="335279" h="265430">
                  <a:moveTo>
                    <a:pt x="298886" y="34049"/>
                  </a:moveTo>
                  <a:lnTo>
                    <a:pt x="298858" y="34256"/>
                  </a:lnTo>
                  <a:lnTo>
                    <a:pt x="298886" y="34049"/>
                  </a:lnTo>
                  <a:close/>
                </a:path>
                <a:path w="335279" h="265430">
                  <a:moveTo>
                    <a:pt x="328320" y="3416"/>
                  </a:moveTo>
                  <a:lnTo>
                    <a:pt x="328403" y="15338"/>
                  </a:lnTo>
                  <a:lnTo>
                    <a:pt x="334975" y="15316"/>
                  </a:lnTo>
                  <a:lnTo>
                    <a:pt x="334914" y="6667"/>
                  </a:lnTo>
                  <a:lnTo>
                    <a:pt x="331606" y="6667"/>
                  </a:lnTo>
                  <a:lnTo>
                    <a:pt x="328320" y="3416"/>
                  </a:lnTo>
                  <a:close/>
                </a:path>
                <a:path w="335279" h="265430">
                  <a:moveTo>
                    <a:pt x="334791" y="3273"/>
                  </a:moveTo>
                  <a:lnTo>
                    <a:pt x="6623" y="3272"/>
                  </a:lnTo>
                  <a:lnTo>
                    <a:pt x="6623" y="6568"/>
                  </a:lnTo>
                  <a:lnTo>
                    <a:pt x="18481" y="6667"/>
                  </a:lnTo>
                  <a:lnTo>
                    <a:pt x="328342" y="6667"/>
                  </a:lnTo>
                  <a:lnTo>
                    <a:pt x="328320" y="3416"/>
                  </a:lnTo>
                  <a:lnTo>
                    <a:pt x="334892" y="3416"/>
                  </a:lnTo>
                  <a:lnTo>
                    <a:pt x="334791" y="3273"/>
                  </a:lnTo>
                  <a:close/>
                </a:path>
                <a:path w="335279" h="265430">
                  <a:moveTo>
                    <a:pt x="334892" y="3416"/>
                  </a:moveTo>
                  <a:lnTo>
                    <a:pt x="328320" y="3416"/>
                  </a:lnTo>
                  <a:lnTo>
                    <a:pt x="331606" y="6667"/>
                  </a:lnTo>
                  <a:lnTo>
                    <a:pt x="334914" y="6667"/>
                  </a:lnTo>
                  <a:lnTo>
                    <a:pt x="334892" y="3416"/>
                  </a:lnTo>
                  <a:close/>
                </a:path>
                <a:path w="335279" h="265430">
                  <a:moveTo>
                    <a:pt x="6623" y="3272"/>
                  </a:moveTo>
                  <a:lnTo>
                    <a:pt x="3313" y="6540"/>
                  </a:lnTo>
                  <a:lnTo>
                    <a:pt x="6623" y="6568"/>
                  </a:lnTo>
                  <a:lnTo>
                    <a:pt x="6623" y="3272"/>
                  </a:lnTo>
                  <a:close/>
                </a:path>
              </a:pathLst>
            </a:custGeom>
            <a:solidFill>
              <a:srgbClr val="0078D3"/>
            </a:solidFill>
          </p:spPr>
          <p:txBody>
            <a:bodyPr wrap="square" lIns="0" tIns="0" rIns="0" bIns="0" rtlCol="0"/>
            <a:lstStyle/>
            <a:p>
              <a:endParaRPr/>
            </a:p>
          </p:txBody>
        </p:sp>
        <p:pic>
          <p:nvPicPr>
            <p:cNvPr id="42" name="object 42"/>
            <p:cNvPicPr/>
            <p:nvPr/>
          </p:nvPicPr>
          <p:blipFill>
            <a:blip r:embed="rId9" cstate="print"/>
            <a:stretch>
              <a:fillRect/>
            </a:stretch>
          </p:blipFill>
          <p:spPr>
            <a:xfrm>
              <a:off x="3697819" y="2340436"/>
              <a:ext cx="144475" cy="143914"/>
            </a:xfrm>
            <a:prstGeom prst="rect">
              <a:avLst/>
            </a:prstGeom>
          </p:spPr>
        </p:pic>
        <p:sp>
          <p:nvSpPr>
            <p:cNvPr id="43" name="object 43"/>
            <p:cNvSpPr/>
            <p:nvPr/>
          </p:nvSpPr>
          <p:spPr>
            <a:xfrm>
              <a:off x="3875125" y="2376423"/>
              <a:ext cx="93980" cy="85090"/>
            </a:xfrm>
            <a:custGeom>
              <a:avLst/>
              <a:gdLst/>
              <a:ahLst/>
              <a:cxnLst/>
              <a:rect l="l" t="t" r="r" b="b"/>
              <a:pathLst>
                <a:path w="93979" h="85089">
                  <a:moveTo>
                    <a:pt x="93586" y="78498"/>
                  </a:moveTo>
                  <a:lnTo>
                    <a:pt x="0" y="78498"/>
                  </a:lnTo>
                  <a:lnTo>
                    <a:pt x="0" y="85039"/>
                  </a:lnTo>
                  <a:lnTo>
                    <a:pt x="93586" y="85039"/>
                  </a:lnTo>
                  <a:lnTo>
                    <a:pt x="93586" y="78498"/>
                  </a:lnTo>
                  <a:close/>
                </a:path>
                <a:path w="93979" h="85089">
                  <a:moveTo>
                    <a:pt x="93586" y="52336"/>
                  </a:moveTo>
                  <a:lnTo>
                    <a:pt x="0" y="52336"/>
                  </a:lnTo>
                  <a:lnTo>
                    <a:pt x="0" y="58877"/>
                  </a:lnTo>
                  <a:lnTo>
                    <a:pt x="93586" y="58877"/>
                  </a:lnTo>
                  <a:lnTo>
                    <a:pt x="93586" y="52336"/>
                  </a:lnTo>
                  <a:close/>
                </a:path>
                <a:path w="93979" h="85089">
                  <a:moveTo>
                    <a:pt x="93586" y="26162"/>
                  </a:moveTo>
                  <a:lnTo>
                    <a:pt x="0" y="26162"/>
                  </a:lnTo>
                  <a:lnTo>
                    <a:pt x="0" y="32702"/>
                  </a:lnTo>
                  <a:lnTo>
                    <a:pt x="93586" y="32702"/>
                  </a:lnTo>
                  <a:lnTo>
                    <a:pt x="93586" y="26162"/>
                  </a:lnTo>
                  <a:close/>
                </a:path>
                <a:path w="93979" h="85089">
                  <a:moveTo>
                    <a:pt x="93586" y="0"/>
                  </a:moveTo>
                  <a:lnTo>
                    <a:pt x="0" y="0"/>
                  </a:lnTo>
                  <a:lnTo>
                    <a:pt x="0" y="6540"/>
                  </a:lnTo>
                  <a:lnTo>
                    <a:pt x="93586" y="6540"/>
                  </a:lnTo>
                  <a:lnTo>
                    <a:pt x="93586" y="0"/>
                  </a:lnTo>
                  <a:close/>
                </a:path>
              </a:pathLst>
            </a:custGeom>
            <a:solidFill>
              <a:srgbClr val="0078D3"/>
            </a:solidFill>
          </p:spPr>
          <p:txBody>
            <a:bodyPr wrap="square" lIns="0" tIns="0" rIns="0" bIns="0" rtlCol="0"/>
            <a:lstStyle/>
            <a:p>
              <a:endParaRPr/>
            </a:p>
          </p:txBody>
        </p:sp>
        <p:pic>
          <p:nvPicPr>
            <p:cNvPr id="44" name="object 44"/>
            <p:cNvPicPr/>
            <p:nvPr/>
          </p:nvPicPr>
          <p:blipFill>
            <a:blip r:embed="rId10" cstate="print"/>
            <a:stretch>
              <a:fillRect/>
            </a:stretch>
          </p:blipFill>
          <p:spPr>
            <a:xfrm>
              <a:off x="3325367" y="2871215"/>
              <a:ext cx="573024" cy="586740"/>
            </a:xfrm>
            <a:prstGeom prst="rect">
              <a:avLst/>
            </a:prstGeom>
          </p:spPr>
        </p:pic>
      </p:grpSp>
      <p:sp>
        <p:nvSpPr>
          <p:cNvPr id="45" name="object 45"/>
          <p:cNvSpPr txBox="1"/>
          <p:nvPr/>
        </p:nvSpPr>
        <p:spPr>
          <a:xfrm>
            <a:off x="3403219" y="3290061"/>
            <a:ext cx="416559"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Segoe UI Semibold"/>
                <a:cs typeface="Segoe UI Semibold"/>
              </a:rPr>
              <a:t>E</a:t>
            </a:r>
            <a:r>
              <a:rPr sz="600" spc="-5" dirty="0">
                <a:latin typeface="Segoe UI Semibold"/>
                <a:cs typeface="Segoe UI Semibold"/>
              </a:rPr>
              <a:t>v</a:t>
            </a:r>
            <a:r>
              <a:rPr sz="600" dirty="0">
                <a:latin typeface="Segoe UI Semibold"/>
                <a:cs typeface="Segoe UI Semibold"/>
              </a:rPr>
              <a:t>e</a:t>
            </a:r>
            <a:r>
              <a:rPr sz="600" spc="-5" dirty="0">
                <a:latin typeface="Segoe UI Semibold"/>
                <a:cs typeface="Segoe UI Semibold"/>
              </a:rPr>
              <a:t>n</a:t>
            </a:r>
            <a:r>
              <a:rPr sz="600" dirty="0">
                <a:latin typeface="Segoe UI Semibold"/>
                <a:cs typeface="Segoe UI Semibold"/>
              </a:rPr>
              <a:t>t H</a:t>
            </a:r>
            <a:r>
              <a:rPr sz="600" spc="-5" dirty="0">
                <a:latin typeface="Segoe UI Semibold"/>
                <a:cs typeface="Segoe UI Semibold"/>
              </a:rPr>
              <a:t>u</a:t>
            </a:r>
            <a:r>
              <a:rPr sz="600" dirty="0">
                <a:latin typeface="Segoe UI Semibold"/>
                <a:cs typeface="Segoe UI Semibold"/>
              </a:rPr>
              <a:t>bs</a:t>
            </a:r>
            <a:endParaRPr sz="600">
              <a:latin typeface="Segoe UI Semibold"/>
              <a:cs typeface="Segoe UI Semibold"/>
            </a:endParaRPr>
          </a:p>
        </p:txBody>
      </p:sp>
      <p:pic>
        <p:nvPicPr>
          <p:cNvPr id="46" name="object 46"/>
          <p:cNvPicPr/>
          <p:nvPr/>
        </p:nvPicPr>
        <p:blipFill>
          <a:blip r:embed="rId11" cstate="print"/>
          <a:stretch>
            <a:fillRect/>
          </a:stretch>
        </p:blipFill>
        <p:spPr>
          <a:xfrm>
            <a:off x="2665476" y="3398520"/>
            <a:ext cx="574547" cy="586740"/>
          </a:xfrm>
          <a:prstGeom prst="rect">
            <a:avLst/>
          </a:prstGeom>
        </p:spPr>
      </p:pic>
      <p:sp>
        <p:nvSpPr>
          <p:cNvPr id="47" name="object 47"/>
          <p:cNvSpPr txBox="1"/>
          <p:nvPr/>
        </p:nvSpPr>
        <p:spPr>
          <a:xfrm>
            <a:off x="2715260" y="3817111"/>
            <a:ext cx="47434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Semibold"/>
                <a:cs typeface="Segoe UI Semibold"/>
              </a:rPr>
              <a:t>Blob</a:t>
            </a:r>
            <a:r>
              <a:rPr sz="600" spc="-35" dirty="0">
                <a:latin typeface="Segoe UI Semibold"/>
                <a:cs typeface="Segoe UI Semibold"/>
              </a:rPr>
              <a:t> </a:t>
            </a:r>
            <a:r>
              <a:rPr sz="600" spc="-5" dirty="0">
                <a:latin typeface="Segoe UI Semibold"/>
                <a:cs typeface="Segoe UI Semibold"/>
              </a:rPr>
              <a:t>Storage</a:t>
            </a:r>
            <a:endParaRPr sz="600">
              <a:latin typeface="Segoe UI Semibold"/>
              <a:cs typeface="Segoe UI Semibold"/>
            </a:endParaRPr>
          </a:p>
        </p:txBody>
      </p:sp>
      <p:grpSp>
        <p:nvGrpSpPr>
          <p:cNvPr id="48" name="object 48"/>
          <p:cNvGrpSpPr/>
          <p:nvPr/>
        </p:nvGrpSpPr>
        <p:grpSpPr>
          <a:xfrm>
            <a:off x="982302" y="2977895"/>
            <a:ext cx="1353820" cy="426720"/>
            <a:chOff x="982302" y="2977895"/>
            <a:chExt cx="1353820" cy="426720"/>
          </a:xfrm>
        </p:grpSpPr>
        <p:sp>
          <p:nvSpPr>
            <p:cNvPr id="49" name="object 49"/>
            <p:cNvSpPr/>
            <p:nvPr/>
          </p:nvSpPr>
          <p:spPr>
            <a:xfrm>
              <a:off x="1994915" y="2980575"/>
              <a:ext cx="341630" cy="391795"/>
            </a:xfrm>
            <a:custGeom>
              <a:avLst/>
              <a:gdLst/>
              <a:ahLst/>
              <a:cxnLst/>
              <a:rect l="l" t="t" r="r" b="b"/>
              <a:pathLst>
                <a:path w="341630" h="391795">
                  <a:moveTo>
                    <a:pt x="226813" y="52178"/>
                  </a:moveTo>
                  <a:lnTo>
                    <a:pt x="54699" y="52178"/>
                  </a:lnTo>
                  <a:lnTo>
                    <a:pt x="49484" y="57390"/>
                  </a:lnTo>
                  <a:lnTo>
                    <a:pt x="49484" y="386109"/>
                  </a:lnTo>
                  <a:lnTo>
                    <a:pt x="54699" y="391328"/>
                  </a:lnTo>
                  <a:lnTo>
                    <a:pt x="333729" y="391328"/>
                  </a:lnTo>
                  <a:lnTo>
                    <a:pt x="338939" y="386110"/>
                  </a:lnTo>
                  <a:lnTo>
                    <a:pt x="59915" y="386109"/>
                  </a:lnTo>
                  <a:lnTo>
                    <a:pt x="54699" y="380893"/>
                  </a:lnTo>
                  <a:lnTo>
                    <a:pt x="59915" y="380893"/>
                  </a:lnTo>
                  <a:lnTo>
                    <a:pt x="59915" y="62611"/>
                  </a:lnTo>
                  <a:lnTo>
                    <a:pt x="54699" y="62611"/>
                  </a:lnTo>
                  <a:lnTo>
                    <a:pt x="59915" y="57390"/>
                  </a:lnTo>
                  <a:lnTo>
                    <a:pt x="226813" y="57390"/>
                  </a:lnTo>
                  <a:lnTo>
                    <a:pt x="226813" y="52178"/>
                  </a:lnTo>
                  <a:close/>
                </a:path>
                <a:path w="341630" h="391795">
                  <a:moveTo>
                    <a:pt x="59915" y="380893"/>
                  </a:moveTo>
                  <a:lnTo>
                    <a:pt x="54699" y="380893"/>
                  </a:lnTo>
                  <a:lnTo>
                    <a:pt x="59915" y="386109"/>
                  </a:lnTo>
                  <a:lnTo>
                    <a:pt x="59915" y="380893"/>
                  </a:lnTo>
                  <a:close/>
                </a:path>
                <a:path w="341630" h="391795">
                  <a:moveTo>
                    <a:pt x="328510" y="380893"/>
                  </a:moveTo>
                  <a:lnTo>
                    <a:pt x="59915" y="380893"/>
                  </a:lnTo>
                  <a:lnTo>
                    <a:pt x="59915" y="386109"/>
                  </a:lnTo>
                  <a:lnTo>
                    <a:pt x="328510" y="386110"/>
                  </a:lnTo>
                  <a:lnTo>
                    <a:pt x="328510" y="380893"/>
                  </a:lnTo>
                  <a:close/>
                </a:path>
                <a:path w="341630" h="391795">
                  <a:moveTo>
                    <a:pt x="328509" y="161297"/>
                  </a:moveTo>
                  <a:lnTo>
                    <a:pt x="328510" y="386110"/>
                  </a:lnTo>
                  <a:lnTo>
                    <a:pt x="333729" y="380893"/>
                  </a:lnTo>
                  <a:lnTo>
                    <a:pt x="338939" y="380893"/>
                  </a:lnTo>
                  <a:lnTo>
                    <a:pt x="338939" y="166519"/>
                  </a:lnTo>
                  <a:lnTo>
                    <a:pt x="333729" y="166519"/>
                  </a:lnTo>
                  <a:lnTo>
                    <a:pt x="328509" y="161297"/>
                  </a:lnTo>
                  <a:close/>
                </a:path>
                <a:path w="341630" h="391795">
                  <a:moveTo>
                    <a:pt x="338939" y="380893"/>
                  </a:moveTo>
                  <a:lnTo>
                    <a:pt x="333729" y="380893"/>
                  </a:lnTo>
                  <a:lnTo>
                    <a:pt x="328510" y="386110"/>
                  </a:lnTo>
                  <a:lnTo>
                    <a:pt x="338939" y="386110"/>
                  </a:lnTo>
                  <a:lnTo>
                    <a:pt x="338939" y="380893"/>
                  </a:lnTo>
                  <a:close/>
                </a:path>
                <a:path w="341630" h="391795">
                  <a:moveTo>
                    <a:pt x="284178" y="0"/>
                  </a:moveTo>
                  <a:lnTo>
                    <a:pt x="2545" y="0"/>
                  </a:lnTo>
                  <a:lnTo>
                    <a:pt x="0" y="2543"/>
                  </a:lnTo>
                  <a:lnTo>
                    <a:pt x="0" y="339213"/>
                  </a:lnTo>
                  <a:lnTo>
                    <a:pt x="2545" y="341759"/>
                  </a:lnTo>
                  <a:lnTo>
                    <a:pt x="49484" y="341759"/>
                  </a:lnTo>
                  <a:lnTo>
                    <a:pt x="49484" y="336541"/>
                  </a:lnTo>
                  <a:lnTo>
                    <a:pt x="7760" y="336541"/>
                  </a:lnTo>
                  <a:lnTo>
                    <a:pt x="2545" y="331323"/>
                  </a:lnTo>
                  <a:lnTo>
                    <a:pt x="7760" y="331323"/>
                  </a:lnTo>
                  <a:lnTo>
                    <a:pt x="7760" y="10433"/>
                  </a:lnTo>
                  <a:lnTo>
                    <a:pt x="2545" y="10433"/>
                  </a:lnTo>
                  <a:lnTo>
                    <a:pt x="7760" y="5212"/>
                  </a:lnTo>
                  <a:lnTo>
                    <a:pt x="289397" y="5212"/>
                  </a:lnTo>
                  <a:lnTo>
                    <a:pt x="284178" y="0"/>
                  </a:lnTo>
                  <a:close/>
                </a:path>
                <a:path w="341630" h="391795">
                  <a:moveTo>
                    <a:pt x="7760" y="331323"/>
                  </a:moveTo>
                  <a:lnTo>
                    <a:pt x="2545" y="331323"/>
                  </a:lnTo>
                  <a:lnTo>
                    <a:pt x="7760" y="336541"/>
                  </a:lnTo>
                  <a:lnTo>
                    <a:pt x="7760" y="331323"/>
                  </a:lnTo>
                  <a:close/>
                </a:path>
                <a:path w="341630" h="391795">
                  <a:moveTo>
                    <a:pt x="49484" y="331323"/>
                  </a:moveTo>
                  <a:lnTo>
                    <a:pt x="7760" y="331323"/>
                  </a:lnTo>
                  <a:lnTo>
                    <a:pt x="7760" y="336541"/>
                  </a:lnTo>
                  <a:lnTo>
                    <a:pt x="49484" y="336541"/>
                  </a:lnTo>
                  <a:lnTo>
                    <a:pt x="49484" y="331323"/>
                  </a:lnTo>
                  <a:close/>
                </a:path>
                <a:path w="341630" h="391795">
                  <a:moveTo>
                    <a:pt x="276354" y="255668"/>
                  </a:moveTo>
                  <a:lnTo>
                    <a:pt x="88600" y="255668"/>
                  </a:lnTo>
                  <a:lnTo>
                    <a:pt x="88600" y="266102"/>
                  </a:lnTo>
                  <a:lnTo>
                    <a:pt x="276354" y="266102"/>
                  </a:lnTo>
                  <a:lnTo>
                    <a:pt x="276354" y="255668"/>
                  </a:lnTo>
                  <a:close/>
                </a:path>
                <a:path w="341630" h="391795">
                  <a:moveTo>
                    <a:pt x="276354" y="203490"/>
                  </a:moveTo>
                  <a:lnTo>
                    <a:pt x="88600" y="203490"/>
                  </a:lnTo>
                  <a:lnTo>
                    <a:pt x="88600" y="213924"/>
                  </a:lnTo>
                  <a:lnTo>
                    <a:pt x="276354" y="213924"/>
                  </a:lnTo>
                  <a:lnTo>
                    <a:pt x="276354" y="203490"/>
                  </a:lnTo>
                  <a:close/>
                </a:path>
                <a:path w="341630" h="391795">
                  <a:moveTo>
                    <a:pt x="335885" y="153919"/>
                  </a:moveTo>
                  <a:lnTo>
                    <a:pt x="328509" y="153919"/>
                  </a:lnTo>
                  <a:lnTo>
                    <a:pt x="328518" y="161306"/>
                  </a:lnTo>
                  <a:lnTo>
                    <a:pt x="333729" y="166519"/>
                  </a:lnTo>
                  <a:lnTo>
                    <a:pt x="338939" y="161306"/>
                  </a:lnTo>
                  <a:lnTo>
                    <a:pt x="338939" y="156974"/>
                  </a:lnTo>
                  <a:lnTo>
                    <a:pt x="335885" y="153919"/>
                  </a:lnTo>
                  <a:close/>
                </a:path>
                <a:path w="341630" h="391795">
                  <a:moveTo>
                    <a:pt x="338939" y="161306"/>
                  </a:moveTo>
                  <a:lnTo>
                    <a:pt x="333729" y="166519"/>
                  </a:lnTo>
                  <a:lnTo>
                    <a:pt x="338939" y="166519"/>
                  </a:lnTo>
                  <a:lnTo>
                    <a:pt x="338939" y="161306"/>
                  </a:lnTo>
                  <a:close/>
                </a:path>
                <a:path w="341630" h="391795">
                  <a:moveTo>
                    <a:pt x="200735" y="153919"/>
                  </a:moveTo>
                  <a:lnTo>
                    <a:pt x="88600" y="153918"/>
                  </a:lnTo>
                  <a:lnTo>
                    <a:pt x="88600" y="164352"/>
                  </a:lnTo>
                  <a:lnTo>
                    <a:pt x="200735" y="164352"/>
                  </a:lnTo>
                  <a:lnTo>
                    <a:pt x="200735" y="153919"/>
                  </a:lnTo>
                  <a:close/>
                </a:path>
                <a:path w="341630" h="391795">
                  <a:moveTo>
                    <a:pt x="232023" y="52178"/>
                  </a:moveTo>
                  <a:lnTo>
                    <a:pt x="226813" y="52178"/>
                  </a:lnTo>
                  <a:lnTo>
                    <a:pt x="226813" y="159140"/>
                  </a:lnTo>
                  <a:lnTo>
                    <a:pt x="232023" y="164352"/>
                  </a:lnTo>
                  <a:lnTo>
                    <a:pt x="328509" y="164353"/>
                  </a:lnTo>
                  <a:lnTo>
                    <a:pt x="328509" y="161297"/>
                  </a:lnTo>
                  <a:lnTo>
                    <a:pt x="326353" y="159140"/>
                  </a:lnTo>
                  <a:lnTo>
                    <a:pt x="237242" y="159140"/>
                  </a:lnTo>
                  <a:lnTo>
                    <a:pt x="232023" y="153919"/>
                  </a:lnTo>
                  <a:lnTo>
                    <a:pt x="237242" y="153919"/>
                  </a:lnTo>
                  <a:lnTo>
                    <a:pt x="237242" y="69990"/>
                  </a:lnTo>
                  <a:lnTo>
                    <a:pt x="228335" y="61079"/>
                  </a:lnTo>
                  <a:lnTo>
                    <a:pt x="237242" y="61079"/>
                  </a:lnTo>
                  <a:lnTo>
                    <a:pt x="237242" y="55233"/>
                  </a:lnTo>
                  <a:lnTo>
                    <a:pt x="235711" y="53701"/>
                  </a:lnTo>
                  <a:lnTo>
                    <a:pt x="232023" y="52178"/>
                  </a:lnTo>
                  <a:close/>
                </a:path>
                <a:path w="341630" h="391795">
                  <a:moveTo>
                    <a:pt x="338939" y="156974"/>
                  </a:moveTo>
                  <a:lnTo>
                    <a:pt x="338939" y="161306"/>
                  </a:lnTo>
                  <a:lnTo>
                    <a:pt x="341104" y="159140"/>
                  </a:lnTo>
                  <a:lnTo>
                    <a:pt x="338939" y="156974"/>
                  </a:lnTo>
                  <a:close/>
                </a:path>
                <a:path w="341630" h="391795">
                  <a:moveTo>
                    <a:pt x="278968" y="96977"/>
                  </a:moveTo>
                  <a:lnTo>
                    <a:pt x="278968" y="111734"/>
                  </a:lnTo>
                  <a:lnTo>
                    <a:pt x="328509" y="161297"/>
                  </a:lnTo>
                  <a:lnTo>
                    <a:pt x="328509" y="153919"/>
                  </a:lnTo>
                  <a:lnTo>
                    <a:pt x="335885" y="153919"/>
                  </a:lnTo>
                  <a:lnTo>
                    <a:pt x="294168" y="112183"/>
                  </a:lnTo>
                  <a:lnTo>
                    <a:pt x="289397" y="112183"/>
                  </a:lnTo>
                  <a:lnTo>
                    <a:pt x="289397" y="107411"/>
                  </a:lnTo>
                  <a:lnTo>
                    <a:pt x="278968" y="96977"/>
                  </a:lnTo>
                  <a:close/>
                </a:path>
                <a:path w="341630" h="391795">
                  <a:moveTo>
                    <a:pt x="237242" y="153919"/>
                  </a:moveTo>
                  <a:lnTo>
                    <a:pt x="232023" y="153919"/>
                  </a:lnTo>
                  <a:lnTo>
                    <a:pt x="237242" y="159140"/>
                  </a:lnTo>
                  <a:lnTo>
                    <a:pt x="237242" y="153919"/>
                  </a:lnTo>
                  <a:close/>
                </a:path>
                <a:path w="341630" h="391795">
                  <a:moveTo>
                    <a:pt x="321134" y="153919"/>
                  </a:moveTo>
                  <a:lnTo>
                    <a:pt x="237242" y="153919"/>
                  </a:lnTo>
                  <a:lnTo>
                    <a:pt x="237242" y="159140"/>
                  </a:lnTo>
                  <a:lnTo>
                    <a:pt x="326353" y="159140"/>
                  </a:lnTo>
                  <a:lnTo>
                    <a:pt x="321134" y="153919"/>
                  </a:lnTo>
                  <a:close/>
                </a:path>
                <a:path w="341630" h="391795">
                  <a:moveTo>
                    <a:pt x="338939" y="153919"/>
                  </a:moveTo>
                  <a:lnTo>
                    <a:pt x="335885" y="153919"/>
                  </a:lnTo>
                  <a:lnTo>
                    <a:pt x="338939" y="156974"/>
                  </a:lnTo>
                  <a:lnTo>
                    <a:pt x="338939" y="153919"/>
                  </a:lnTo>
                  <a:close/>
                </a:path>
                <a:path w="341630" h="391795">
                  <a:moveTo>
                    <a:pt x="200735" y="101741"/>
                  </a:moveTo>
                  <a:lnTo>
                    <a:pt x="88600" y="101740"/>
                  </a:lnTo>
                  <a:lnTo>
                    <a:pt x="88600" y="112183"/>
                  </a:lnTo>
                  <a:lnTo>
                    <a:pt x="200735" y="112183"/>
                  </a:lnTo>
                  <a:lnTo>
                    <a:pt x="200735" y="101741"/>
                  </a:lnTo>
                  <a:close/>
                </a:path>
                <a:path w="341630" h="391795">
                  <a:moveTo>
                    <a:pt x="278968" y="111734"/>
                  </a:moveTo>
                  <a:lnTo>
                    <a:pt x="278968" y="112183"/>
                  </a:lnTo>
                  <a:lnTo>
                    <a:pt x="279417" y="112183"/>
                  </a:lnTo>
                  <a:lnTo>
                    <a:pt x="278968" y="111734"/>
                  </a:lnTo>
                  <a:close/>
                </a:path>
                <a:path w="341630" h="391795">
                  <a:moveTo>
                    <a:pt x="289397" y="107411"/>
                  </a:moveTo>
                  <a:lnTo>
                    <a:pt x="289397" y="112183"/>
                  </a:lnTo>
                  <a:lnTo>
                    <a:pt x="294168" y="112183"/>
                  </a:lnTo>
                  <a:lnTo>
                    <a:pt x="289397" y="107411"/>
                  </a:lnTo>
                  <a:close/>
                </a:path>
                <a:path w="341630" h="391795">
                  <a:moveTo>
                    <a:pt x="237242" y="55233"/>
                  </a:moveTo>
                  <a:lnTo>
                    <a:pt x="237242" y="69990"/>
                  </a:lnTo>
                  <a:lnTo>
                    <a:pt x="278968" y="111734"/>
                  </a:lnTo>
                  <a:lnTo>
                    <a:pt x="278968" y="96977"/>
                  </a:lnTo>
                  <a:lnTo>
                    <a:pt x="237242" y="55233"/>
                  </a:lnTo>
                  <a:close/>
                </a:path>
                <a:path w="341630" h="391795">
                  <a:moveTo>
                    <a:pt x="278968" y="5212"/>
                  </a:moveTo>
                  <a:lnTo>
                    <a:pt x="278968" y="96977"/>
                  </a:lnTo>
                  <a:lnTo>
                    <a:pt x="289397" y="107411"/>
                  </a:lnTo>
                  <a:lnTo>
                    <a:pt x="289397" y="10434"/>
                  </a:lnTo>
                  <a:lnTo>
                    <a:pt x="284178" y="10434"/>
                  </a:lnTo>
                  <a:lnTo>
                    <a:pt x="278968" y="5212"/>
                  </a:lnTo>
                  <a:close/>
                </a:path>
                <a:path w="341630" h="391795">
                  <a:moveTo>
                    <a:pt x="228335" y="61079"/>
                  </a:moveTo>
                  <a:lnTo>
                    <a:pt x="237242" y="69990"/>
                  </a:lnTo>
                  <a:lnTo>
                    <a:pt x="237242" y="62612"/>
                  </a:lnTo>
                  <a:lnTo>
                    <a:pt x="232023" y="62612"/>
                  </a:lnTo>
                  <a:lnTo>
                    <a:pt x="228335" y="61079"/>
                  </a:lnTo>
                  <a:close/>
                </a:path>
                <a:path w="341630" h="391795">
                  <a:moveTo>
                    <a:pt x="59915" y="57390"/>
                  </a:moveTo>
                  <a:lnTo>
                    <a:pt x="54699" y="62611"/>
                  </a:lnTo>
                  <a:lnTo>
                    <a:pt x="59915" y="62611"/>
                  </a:lnTo>
                  <a:lnTo>
                    <a:pt x="59915" y="57390"/>
                  </a:lnTo>
                  <a:close/>
                </a:path>
                <a:path w="341630" h="391795">
                  <a:moveTo>
                    <a:pt x="226813" y="57390"/>
                  </a:moveTo>
                  <a:lnTo>
                    <a:pt x="59915" y="57390"/>
                  </a:lnTo>
                  <a:lnTo>
                    <a:pt x="59915" y="62611"/>
                  </a:lnTo>
                  <a:lnTo>
                    <a:pt x="226813" y="62612"/>
                  </a:lnTo>
                  <a:lnTo>
                    <a:pt x="226813" y="57390"/>
                  </a:lnTo>
                  <a:close/>
                </a:path>
                <a:path w="341630" h="391795">
                  <a:moveTo>
                    <a:pt x="237242" y="61079"/>
                  </a:moveTo>
                  <a:lnTo>
                    <a:pt x="228335" y="61079"/>
                  </a:lnTo>
                  <a:lnTo>
                    <a:pt x="232023" y="62612"/>
                  </a:lnTo>
                  <a:lnTo>
                    <a:pt x="237242" y="62612"/>
                  </a:lnTo>
                  <a:lnTo>
                    <a:pt x="237242" y="61079"/>
                  </a:lnTo>
                  <a:close/>
                </a:path>
                <a:path w="341630" h="391795">
                  <a:moveTo>
                    <a:pt x="237242" y="52178"/>
                  </a:moveTo>
                  <a:lnTo>
                    <a:pt x="232023" y="52178"/>
                  </a:lnTo>
                  <a:lnTo>
                    <a:pt x="235711" y="53701"/>
                  </a:lnTo>
                  <a:lnTo>
                    <a:pt x="237242" y="55233"/>
                  </a:lnTo>
                  <a:lnTo>
                    <a:pt x="237242" y="52178"/>
                  </a:lnTo>
                  <a:close/>
                </a:path>
                <a:path w="341630" h="391795">
                  <a:moveTo>
                    <a:pt x="7760" y="5212"/>
                  </a:moveTo>
                  <a:lnTo>
                    <a:pt x="2545" y="10433"/>
                  </a:lnTo>
                  <a:lnTo>
                    <a:pt x="7760" y="10433"/>
                  </a:lnTo>
                  <a:lnTo>
                    <a:pt x="7760" y="5212"/>
                  </a:lnTo>
                  <a:close/>
                </a:path>
                <a:path w="341630" h="391795">
                  <a:moveTo>
                    <a:pt x="278968" y="5212"/>
                  </a:moveTo>
                  <a:lnTo>
                    <a:pt x="7760" y="5212"/>
                  </a:lnTo>
                  <a:lnTo>
                    <a:pt x="7760" y="10433"/>
                  </a:lnTo>
                  <a:lnTo>
                    <a:pt x="278968" y="10434"/>
                  </a:lnTo>
                  <a:lnTo>
                    <a:pt x="278968" y="5212"/>
                  </a:lnTo>
                  <a:close/>
                </a:path>
                <a:path w="341630" h="391795">
                  <a:moveTo>
                    <a:pt x="289397" y="5212"/>
                  </a:moveTo>
                  <a:lnTo>
                    <a:pt x="278968" y="5212"/>
                  </a:lnTo>
                  <a:lnTo>
                    <a:pt x="284178" y="10434"/>
                  </a:lnTo>
                  <a:lnTo>
                    <a:pt x="289397" y="10434"/>
                  </a:lnTo>
                  <a:lnTo>
                    <a:pt x="289397" y="5212"/>
                  </a:lnTo>
                  <a:close/>
                </a:path>
              </a:pathLst>
            </a:custGeom>
            <a:solidFill>
              <a:srgbClr val="0078D3"/>
            </a:solidFill>
          </p:spPr>
          <p:txBody>
            <a:bodyPr wrap="square" lIns="0" tIns="0" rIns="0" bIns="0" rtlCol="0"/>
            <a:lstStyle/>
            <a:p>
              <a:endParaRPr/>
            </a:p>
          </p:txBody>
        </p:sp>
        <p:pic>
          <p:nvPicPr>
            <p:cNvPr id="50" name="object 50"/>
            <p:cNvPicPr/>
            <p:nvPr/>
          </p:nvPicPr>
          <p:blipFill>
            <a:blip r:embed="rId12" cstate="print"/>
            <a:stretch>
              <a:fillRect/>
            </a:stretch>
          </p:blipFill>
          <p:spPr>
            <a:xfrm>
              <a:off x="982302" y="2977895"/>
              <a:ext cx="379306" cy="426720"/>
            </a:xfrm>
            <a:prstGeom prst="rect">
              <a:avLst/>
            </a:prstGeom>
          </p:spPr>
        </p:pic>
      </p:grpSp>
      <p:grpSp>
        <p:nvGrpSpPr>
          <p:cNvPr id="51" name="object 51"/>
          <p:cNvGrpSpPr/>
          <p:nvPr/>
        </p:nvGrpSpPr>
        <p:grpSpPr>
          <a:xfrm>
            <a:off x="0" y="0"/>
            <a:ext cx="12192000" cy="287020"/>
            <a:chOff x="0" y="0"/>
            <a:chExt cx="12192000" cy="287020"/>
          </a:xfrm>
        </p:grpSpPr>
        <p:sp>
          <p:nvSpPr>
            <p:cNvPr id="52" name="object 52"/>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53" name="object 53"/>
            <p:cNvPicPr/>
            <p:nvPr/>
          </p:nvPicPr>
          <p:blipFill>
            <a:blip r:embed="rId13" cstate="print"/>
            <a:stretch>
              <a:fillRect/>
            </a:stretch>
          </p:blipFill>
          <p:spPr>
            <a:xfrm>
              <a:off x="189649" y="89281"/>
              <a:ext cx="3216236" cy="123317"/>
            </a:xfrm>
            <a:prstGeom prst="rect">
              <a:avLst/>
            </a:prstGeom>
          </p:spPr>
        </p:pic>
      </p:grpSp>
    </p:spTree>
    <p:extLst>
      <p:ext uri="{BB962C8B-B14F-4D97-AF65-F5344CB8AC3E}">
        <p14:creationId xmlns:p14="http://schemas.microsoft.com/office/powerpoint/2010/main" val="2188118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7605" y="3509009"/>
            <a:ext cx="4780915" cy="2641600"/>
          </a:xfrm>
          <a:custGeom>
            <a:avLst/>
            <a:gdLst/>
            <a:ahLst/>
            <a:cxnLst/>
            <a:rect l="l" t="t" r="r" b="b"/>
            <a:pathLst>
              <a:path w="4780915" h="2641600">
                <a:moveTo>
                  <a:pt x="4018788" y="1159764"/>
                </a:moveTo>
                <a:lnTo>
                  <a:pt x="4018788" y="1147121"/>
                </a:lnTo>
                <a:lnTo>
                  <a:pt x="4018788" y="1133014"/>
                </a:lnTo>
                <a:lnTo>
                  <a:pt x="4018788" y="1118883"/>
                </a:lnTo>
                <a:lnTo>
                  <a:pt x="4018788" y="1106170"/>
                </a:lnTo>
                <a:lnTo>
                  <a:pt x="4017791" y="1062634"/>
                </a:lnTo>
                <a:lnTo>
                  <a:pt x="4014825" y="1019532"/>
                </a:lnTo>
                <a:lnTo>
                  <a:pt x="4009926" y="976895"/>
                </a:lnTo>
                <a:lnTo>
                  <a:pt x="4003130" y="934752"/>
                </a:lnTo>
                <a:lnTo>
                  <a:pt x="3994475" y="893134"/>
                </a:lnTo>
                <a:lnTo>
                  <a:pt x="3983995" y="852071"/>
                </a:lnTo>
                <a:lnTo>
                  <a:pt x="3971728" y="811594"/>
                </a:lnTo>
                <a:lnTo>
                  <a:pt x="3957710" y="771733"/>
                </a:lnTo>
                <a:lnTo>
                  <a:pt x="3941977" y="732519"/>
                </a:lnTo>
                <a:lnTo>
                  <a:pt x="3924566" y="693982"/>
                </a:lnTo>
                <a:lnTo>
                  <a:pt x="3905513" y="656152"/>
                </a:lnTo>
                <a:lnTo>
                  <a:pt x="3884855" y="619060"/>
                </a:lnTo>
                <a:lnTo>
                  <a:pt x="3862627" y="582735"/>
                </a:lnTo>
                <a:lnTo>
                  <a:pt x="3838866" y="547210"/>
                </a:lnTo>
                <a:lnTo>
                  <a:pt x="3813609" y="512513"/>
                </a:lnTo>
                <a:lnTo>
                  <a:pt x="3786892" y="478675"/>
                </a:lnTo>
                <a:lnTo>
                  <a:pt x="3758750" y="445726"/>
                </a:lnTo>
                <a:lnTo>
                  <a:pt x="3729222" y="413698"/>
                </a:lnTo>
                <a:lnTo>
                  <a:pt x="3698342" y="382620"/>
                </a:lnTo>
                <a:lnTo>
                  <a:pt x="3666148" y="352523"/>
                </a:lnTo>
                <a:lnTo>
                  <a:pt x="3632676" y="323437"/>
                </a:lnTo>
                <a:lnTo>
                  <a:pt x="3597961" y="295392"/>
                </a:lnTo>
                <a:lnTo>
                  <a:pt x="3562041" y="268419"/>
                </a:lnTo>
                <a:lnTo>
                  <a:pt x="3524952" y="242549"/>
                </a:lnTo>
                <a:lnTo>
                  <a:pt x="3486730" y="217811"/>
                </a:lnTo>
                <a:lnTo>
                  <a:pt x="3447412" y="194236"/>
                </a:lnTo>
                <a:lnTo>
                  <a:pt x="3407033" y="171854"/>
                </a:lnTo>
                <a:lnTo>
                  <a:pt x="3365631" y="150697"/>
                </a:lnTo>
                <a:lnTo>
                  <a:pt x="3323242" y="130793"/>
                </a:lnTo>
                <a:lnTo>
                  <a:pt x="3279901" y="112174"/>
                </a:lnTo>
                <a:lnTo>
                  <a:pt x="3235646" y="94870"/>
                </a:lnTo>
                <a:lnTo>
                  <a:pt x="3190513" y="78911"/>
                </a:lnTo>
                <a:lnTo>
                  <a:pt x="3144537" y="64328"/>
                </a:lnTo>
                <a:lnTo>
                  <a:pt x="3097757" y="51151"/>
                </a:lnTo>
                <a:lnTo>
                  <a:pt x="3050207" y="39411"/>
                </a:lnTo>
                <a:lnTo>
                  <a:pt x="3001924" y="29137"/>
                </a:lnTo>
                <a:lnTo>
                  <a:pt x="2952945" y="20360"/>
                </a:lnTo>
                <a:lnTo>
                  <a:pt x="2903306" y="13112"/>
                </a:lnTo>
                <a:lnTo>
                  <a:pt x="2853043" y="7421"/>
                </a:lnTo>
                <a:lnTo>
                  <a:pt x="2802193" y="3318"/>
                </a:lnTo>
                <a:lnTo>
                  <a:pt x="2750792" y="834"/>
                </a:lnTo>
                <a:lnTo>
                  <a:pt x="2698877" y="0"/>
                </a:lnTo>
                <a:lnTo>
                  <a:pt x="2644160" y="948"/>
                </a:lnTo>
                <a:lnTo>
                  <a:pt x="2590011" y="3768"/>
                </a:lnTo>
                <a:lnTo>
                  <a:pt x="2536473" y="8418"/>
                </a:lnTo>
                <a:lnTo>
                  <a:pt x="2483590" y="14860"/>
                </a:lnTo>
                <a:lnTo>
                  <a:pt x="2431405" y="23055"/>
                </a:lnTo>
                <a:lnTo>
                  <a:pt x="2379962" y="32961"/>
                </a:lnTo>
                <a:lnTo>
                  <a:pt x="2329303" y="44540"/>
                </a:lnTo>
                <a:lnTo>
                  <a:pt x="2279473" y="57752"/>
                </a:lnTo>
                <a:lnTo>
                  <a:pt x="2230515" y="72557"/>
                </a:lnTo>
                <a:lnTo>
                  <a:pt x="2182472" y="88916"/>
                </a:lnTo>
                <a:lnTo>
                  <a:pt x="2135388" y="106789"/>
                </a:lnTo>
                <a:lnTo>
                  <a:pt x="2089306" y="126136"/>
                </a:lnTo>
                <a:lnTo>
                  <a:pt x="2044270" y="146918"/>
                </a:lnTo>
                <a:lnTo>
                  <a:pt x="2000323" y="169095"/>
                </a:lnTo>
                <a:lnTo>
                  <a:pt x="1957508" y="192627"/>
                </a:lnTo>
                <a:lnTo>
                  <a:pt x="1915870" y="217475"/>
                </a:lnTo>
                <a:lnTo>
                  <a:pt x="1875451" y="243599"/>
                </a:lnTo>
                <a:lnTo>
                  <a:pt x="1836295" y="270960"/>
                </a:lnTo>
                <a:lnTo>
                  <a:pt x="1798445" y="299518"/>
                </a:lnTo>
                <a:lnTo>
                  <a:pt x="1761946" y="329232"/>
                </a:lnTo>
                <a:lnTo>
                  <a:pt x="1726839" y="360064"/>
                </a:lnTo>
                <a:lnTo>
                  <a:pt x="1693170" y="391975"/>
                </a:lnTo>
                <a:lnTo>
                  <a:pt x="1660980" y="424923"/>
                </a:lnTo>
                <a:lnTo>
                  <a:pt x="1630314" y="458870"/>
                </a:lnTo>
                <a:lnTo>
                  <a:pt x="1601216" y="493775"/>
                </a:lnTo>
                <a:lnTo>
                  <a:pt x="1553704" y="473647"/>
                </a:lnTo>
                <a:lnTo>
                  <a:pt x="1504620" y="456066"/>
                </a:lnTo>
                <a:lnTo>
                  <a:pt x="1454038" y="441234"/>
                </a:lnTo>
                <a:lnTo>
                  <a:pt x="1402035" y="429350"/>
                </a:lnTo>
                <a:lnTo>
                  <a:pt x="1348685" y="420614"/>
                </a:lnTo>
                <a:lnTo>
                  <a:pt x="1294065" y="415225"/>
                </a:lnTo>
                <a:lnTo>
                  <a:pt x="1238250" y="413384"/>
                </a:lnTo>
                <a:lnTo>
                  <a:pt x="1185849" y="414790"/>
                </a:lnTo>
                <a:lnTo>
                  <a:pt x="1134530" y="418966"/>
                </a:lnTo>
                <a:lnTo>
                  <a:pt x="1084368" y="425849"/>
                </a:lnTo>
                <a:lnTo>
                  <a:pt x="1035438" y="435380"/>
                </a:lnTo>
                <a:lnTo>
                  <a:pt x="987816" y="447495"/>
                </a:lnTo>
                <a:lnTo>
                  <a:pt x="941578" y="462134"/>
                </a:lnTo>
                <a:lnTo>
                  <a:pt x="896797" y="479234"/>
                </a:lnTo>
                <a:lnTo>
                  <a:pt x="853549" y="498734"/>
                </a:lnTo>
                <a:lnTo>
                  <a:pt x="811910" y="520572"/>
                </a:lnTo>
                <a:lnTo>
                  <a:pt x="767089" y="547590"/>
                </a:lnTo>
                <a:lnTo>
                  <a:pt x="724830" y="577315"/>
                </a:lnTo>
                <a:lnTo>
                  <a:pt x="685285" y="609602"/>
                </a:lnTo>
                <a:lnTo>
                  <a:pt x="648600" y="644304"/>
                </a:lnTo>
                <a:lnTo>
                  <a:pt x="614925" y="681274"/>
                </a:lnTo>
                <a:lnTo>
                  <a:pt x="584409" y="720367"/>
                </a:lnTo>
                <a:lnTo>
                  <a:pt x="557200" y="761436"/>
                </a:lnTo>
                <a:lnTo>
                  <a:pt x="533447" y="804334"/>
                </a:lnTo>
                <a:lnTo>
                  <a:pt x="513299" y="848915"/>
                </a:lnTo>
                <a:lnTo>
                  <a:pt x="496904" y="895033"/>
                </a:lnTo>
                <a:lnTo>
                  <a:pt x="484412" y="942542"/>
                </a:lnTo>
                <a:lnTo>
                  <a:pt x="475970" y="991295"/>
                </a:lnTo>
                <a:lnTo>
                  <a:pt x="471728" y="1041145"/>
                </a:lnTo>
                <a:lnTo>
                  <a:pt x="428092" y="1066283"/>
                </a:lnTo>
                <a:lnTo>
                  <a:pt x="386051" y="1093317"/>
                </a:lnTo>
                <a:lnTo>
                  <a:pt x="345693" y="1122170"/>
                </a:lnTo>
                <a:lnTo>
                  <a:pt x="307105" y="1152766"/>
                </a:lnTo>
                <a:lnTo>
                  <a:pt x="270373" y="1185026"/>
                </a:lnTo>
                <a:lnTo>
                  <a:pt x="235586" y="1218875"/>
                </a:lnTo>
                <a:lnTo>
                  <a:pt x="202831" y="1254235"/>
                </a:lnTo>
                <a:lnTo>
                  <a:pt x="172194" y="1291029"/>
                </a:lnTo>
                <a:lnTo>
                  <a:pt x="143764" y="1329180"/>
                </a:lnTo>
                <a:lnTo>
                  <a:pt x="117627" y="1368610"/>
                </a:lnTo>
                <a:lnTo>
                  <a:pt x="93870" y="1409243"/>
                </a:lnTo>
                <a:lnTo>
                  <a:pt x="72582" y="1451001"/>
                </a:lnTo>
                <a:lnTo>
                  <a:pt x="53849" y="1493808"/>
                </a:lnTo>
                <a:lnTo>
                  <a:pt x="37759" y="1537586"/>
                </a:lnTo>
                <a:lnTo>
                  <a:pt x="24398" y="1582258"/>
                </a:lnTo>
                <a:lnTo>
                  <a:pt x="13855" y="1627748"/>
                </a:lnTo>
                <a:lnTo>
                  <a:pt x="6216" y="1673977"/>
                </a:lnTo>
                <a:lnTo>
                  <a:pt x="1568" y="1720869"/>
                </a:lnTo>
                <a:lnTo>
                  <a:pt x="0" y="1768348"/>
                </a:lnTo>
                <a:lnTo>
                  <a:pt x="1334" y="1813228"/>
                </a:lnTo>
                <a:lnTo>
                  <a:pt x="5296" y="1857496"/>
                </a:lnTo>
                <a:lnTo>
                  <a:pt x="11820" y="1901101"/>
                </a:lnTo>
                <a:lnTo>
                  <a:pt x="20842" y="1943990"/>
                </a:lnTo>
                <a:lnTo>
                  <a:pt x="32297" y="1986114"/>
                </a:lnTo>
                <a:lnTo>
                  <a:pt x="46120" y="2027421"/>
                </a:lnTo>
                <a:lnTo>
                  <a:pt x="62248" y="2067860"/>
                </a:lnTo>
                <a:lnTo>
                  <a:pt x="80615" y="2107381"/>
                </a:lnTo>
                <a:lnTo>
                  <a:pt x="101158" y="2145931"/>
                </a:lnTo>
                <a:lnTo>
                  <a:pt x="123811" y="2183461"/>
                </a:lnTo>
                <a:lnTo>
                  <a:pt x="148511" y="2219918"/>
                </a:lnTo>
                <a:lnTo>
                  <a:pt x="175192" y="2255253"/>
                </a:lnTo>
                <a:lnTo>
                  <a:pt x="203790" y="2289414"/>
                </a:lnTo>
                <a:lnTo>
                  <a:pt x="234240" y="2322350"/>
                </a:lnTo>
                <a:lnTo>
                  <a:pt x="266479" y="2354010"/>
                </a:lnTo>
                <a:lnTo>
                  <a:pt x="300441" y="2384342"/>
                </a:lnTo>
                <a:lnTo>
                  <a:pt x="336062" y="2413297"/>
                </a:lnTo>
                <a:lnTo>
                  <a:pt x="373278" y="2440823"/>
                </a:lnTo>
                <a:lnTo>
                  <a:pt x="412023" y="2466868"/>
                </a:lnTo>
                <a:lnTo>
                  <a:pt x="452234" y="2491383"/>
                </a:lnTo>
                <a:lnTo>
                  <a:pt x="493846" y="2514315"/>
                </a:lnTo>
                <a:lnTo>
                  <a:pt x="536795" y="2535615"/>
                </a:lnTo>
                <a:lnTo>
                  <a:pt x="581015" y="2555230"/>
                </a:lnTo>
                <a:lnTo>
                  <a:pt x="626442" y="2573109"/>
                </a:lnTo>
                <a:lnTo>
                  <a:pt x="673013" y="2589203"/>
                </a:lnTo>
                <a:lnTo>
                  <a:pt x="720662" y="2603459"/>
                </a:lnTo>
                <a:lnTo>
                  <a:pt x="769324" y="2615827"/>
                </a:lnTo>
                <a:lnTo>
                  <a:pt x="818936" y="2626256"/>
                </a:lnTo>
                <a:lnTo>
                  <a:pt x="869433" y="2634694"/>
                </a:lnTo>
                <a:lnTo>
                  <a:pt x="920750" y="2641091"/>
                </a:lnTo>
                <a:lnTo>
                  <a:pt x="949328" y="2641091"/>
                </a:lnTo>
                <a:lnTo>
                  <a:pt x="979170" y="2641091"/>
                </a:lnTo>
                <a:lnTo>
                  <a:pt x="3891788" y="2641091"/>
                </a:lnTo>
                <a:lnTo>
                  <a:pt x="3944365" y="2639038"/>
                </a:lnTo>
                <a:lnTo>
                  <a:pt x="3996097" y="2634563"/>
                </a:lnTo>
                <a:lnTo>
                  <a:pt x="4046905" y="2627736"/>
                </a:lnTo>
                <a:lnTo>
                  <a:pt x="4096707" y="2618627"/>
                </a:lnTo>
                <a:lnTo>
                  <a:pt x="4145423" y="2607304"/>
                </a:lnTo>
                <a:lnTo>
                  <a:pt x="4192972" y="2593836"/>
                </a:lnTo>
                <a:lnTo>
                  <a:pt x="4239273" y="2578293"/>
                </a:lnTo>
                <a:lnTo>
                  <a:pt x="4284247" y="2560743"/>
                </a:lnTo>
                <a:lnTo>
                  <a:pt x="4327812" y="2541255"/>
                </a:lnTo>
                <a:lnTo>
                  <a:pt x="4369889" y="2519900"/>
                </a:lnTo>
                <a:lnTo>
                  <a:pt x="4410395" y="2496744"/>
                </a:lnTo>
                <a:lnTo>
                  <a:pt x="4449252" y="2471859"/>
                </a:lnTo>
                <a:lnTo>
                  <a:pt x="4486377" y="2445312"/>
                </a:lnTo>
                <a:lnTo>
                  <a:pt x="4521692" y="2417173"/>
                </a:lnTo>
                <a:lnTo>
                  <a:pt x="4555114" y="2387511"/>
                </a:lnTo>
                <a:lnTo>
                  <a:pt x="4586564" y="2356395"/>
                </a:lnTo>
                <a:lnTo>
                  <a:pt x="4615961" y="2323893"/>
                </a:lnTo>
                <a:lnTo>
                  <a:pt x="4643225" y="2290076"/>
                </a:lnTo>
                <a:lnTo>
                  <a:pt x="4668274" y="2255011"/>
                </a:lnTo>
                <a:lnTo>
                  <a:pt x="4691028" y="2218769"/>
                </a:lnTo>
                <a:lnTo>
                  <a:pt x="4711408" y="2181418"/>
                </a:lnTo>
                <a:lnTo>
                  <a:pt x="4729331" y="2143027"/>
                </a:lnTo>
                <a:lnTo>
                  <a:pt x="4744718" y="2103665"/>
                </a:lnTo>
                <a:lnTo>
                  <a:pt x="4757488" y="2063402"/>
                </a:lnTo>
                <a:lnTo>
                  <a:pt x="4767561" y="2022306"/>
                </a:lnTo>
                <a:lnTo>
                  <a:pt x="4774855" y="1980446"/>
                </a:lnTo>
                <a:lnTo>
                  <a:pt x="4779291" y="1937892"/>
                </a:lnTo>
                <a:lnTo>
                  <a:pt x="4780788" y="1894713"/>
                </a:lnTo>
                <a:lnTo>
                  <a:pt x="4779213" y="1850019"/>
                </a:lnTo>
                <a:lnTo>
                  <a:pt x="4774549" y="1806025"/>
                </a:lnTo>
                <a:lnTo>
                  <a:pt x="4766884" y="1762807"/>
                </a:lnTo>
                <a:lnTo>
                  <a:pt x="4756307" y="1720439"/>
                </a:lnTo>
                <a:lnTo>
                  <a:pt x="4742907" y="1678996"/>
                </a:lnTo>
                <a:lnTo>
                  <a:pt x="4726772" y="1638554"/>
                </a:lnTo>
                <a:lnTo>
                  <a:pt x="4707992" y="1599186"/>
                </a:lnTo>
                <a:lnTo>
                  <a:pt x="4686655" y="1560967"/>
                </a:lnTo>
                <a:lnTo>
                  <a:pt x="4662850" y="1523974"/>
                </a:lnTo>
                <a:lnTo>
                  <a:pt x="4636666" y="1488280"/>
                </a:lnTo>
                <a:lnTo>
                  <a:pt x="4608191" y="1453961"/>
                </a:lnTo>
                <a:lnTo>
                  <a:pt x="4577515" y="1421091"/>
                </a:lnTo>
                <a:lnTo>
                  <a:pt x="4544726" y="1389745"/>
                </a:lnTo>
                <a:lnTo>
                  <a:pt x="4509913" y="1359999"/>
                </a:lnTo>
                <a:lnTo>
                  <a:pt x="4473165" y="1331927"/>
                </a:lnTo>
                <a:lnTo>
                  <a:pt x="4434571" y="1305604"/>
                </a:lnTo>
                <a:lnTo>
                  <a:pt x="4394219" y="1281105"/>
                </a:lnTo>
                <a:lnTo>
                  <a:pt x="4352198" y="1258504"/>
                </a:lnTo>
                <a:lnTo>
                  <a:pt x="4308597" y="1237878"/>
                </a:lnTo>
                <a:lnTo>
                  <a:pt x="4263505" y="1219300"/>
                </a:lnTo>
                <a:lnTo>
                  <a:pt x="4217011" y="1202846"/>
                </a:lnTo>
                <a:lnTo>
                  <a:pt x="4169204" y="1188590"/>
                </a:lnTo>
                <a:lnTo>
                  <a:pt x="4120171" y="1176608"/>
                </a:lnTo>
                <a:lnTo>
                  <a:pt x="4070003" y="1166974"/>
                </a:lnTo>
                <a:lnTo>
                  <a:pt x="4018788" y="1159764"/>
                </a:lnTo>
                <a:close/>
              </a:path>
            </a:pathLst>
          </a:custGeom>
          <a:ln w="19812">
            <a:solidFill>
              <a:srgbClr val="0078D3"/>
            </a:solidFill>
          </a:ln>
        </p:spPr>
        <p:txBody>
          <a:bodyPr wrap="square" lIns="0" tIns="0" rIns="0" bIns="0" rtlCol="0"/>
          <a:lstStyle/>
          <a:p>
            <a:endParaRPr/>
          </a:p>
        </p:txBody>
      </p:sp>
      <p:sp>
        <p:nvSpPr>
          <p:cNvPr id="3" name="object 3"/>
          <p:cNvSpPr txBox="1"/>
          <p:nvPr/>
        </p:nvSpPr>
        <p:spPr>
          <a:xfrm>
            <a:off x="3170301" y="4839157"/>
            <a:ext cx="141986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Segoe UI Semibold"/>
                <a:cs typeface="Segoe UI Semibold"/>
              </a:rPr>
              <a:t>Azure</a:t>
            </a:r>
            <a:r>
              <a:rPr sz="1000" spc="-15" dirty="0">
                <a:latin typeface="Segoe UI Semibold"/>
                <a:cs typeface="Segoe UI Semibold"/>
              </a:rPr>
              <a:t> </a:t>
            </a:r>
            <a:r>
              <a:rPr sz="1000" spc="-5" dirty="0">
                <a:latin typeface="Segoe UI Semibold"/>
                <a:cs typeface="Segoe UI Semibold"/>
              </a:rPr>
              <a:t>Synapse Analytics</a:t>
            </a:r>
            <a:endParaRPr sz="1000">
              <a:latin typeface="Segoe UI Semibold"/>
              <a:cs typeface="Segoe UI Semibold"/>
            </a:endParaRPr>
          </a:p>
        </p:txBody>
      </p:sp>
      <p:sp>
        <p:nvSpPr>
          <p:cNvPr id="4" name="object 4"/>
          <p:cNvSpPr txBox="1"/>
          <p:nvPr/>
        </p:nvSpPr>
        <p:spPr>
          <a:xfrm>
            <a:off x="1938020" y="4839157"/>
            <a:ext cx="3181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Segoe UI Semibold"/>
                <a:cs typeface="Segoe UI Semibold"/>
              </a:rPr>
              <a:t>Apps</a:t>
            </a:r>
            <a:endParaRPr sz="1000">
              <a:latin typeface="Segoe UI Semibold"/>
              <a:cs typeface="Segoe UI Semibold"/>
            </a:endParaRPr>
          </a:p>
        </p:txBody>
      </p:sp>
      <p:sp>
        <p:nvSpPr>
          <p:cNvPr id="5" name="object 5"/>
          <p:cNvSpPr txBox="1"/>
          <p:nvPr/>
        </p:nvSpPr>
        <p:spPr>
          <a:xfrm>
            <a:off x="1785366" y="5833973"/>
            <a:ext cx="59055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Segoe UI Semibold"/>
                <a:cs typeface="Segoe UI Semibold"/>
              </a:rPr>
              <a:t>Audit</a:t>
            </a:r>
            <a:r>
              <a:rPr sz="1000" spc="-55" dirty="0">
                <a:latin typeface="Segoe UI Semibold"/>
                <a:cs typeface="Segoe UI Semibold"/>
              </a:rPr>
              <a:t> </a:t>
            </a:r>
            <a:r>
              <a:rPr sz="1000" spc="-5" dirty="0">
                <a:latin typeface="Segoe UI Semibold"/>
                <a:cs typeface="Segoe UI Semibold"/>
              </a:rPr>
              <a:t>Log</a:t>
            </a:r>
            <a:endParaRPr sz="1000">
              <a:latin typeface="Segoe UI Semibold"/>
              <a:cs typeface="Segoe UI Semibold"/>
            </a:endParaRPr>
          </a:p>
        </p:txBody>
      </p:sp>
      <p:sp>
        <p:nvSpPr>
          <p:cNvPr id="6" name="object 6"/>
          <p:cNvSpPr txBox="1"/>
          <p:nvPr/>
        </p:nvSpPr>
        <p:spPr>
          <a:xfrm>
            <a:off x="3366642" y="5862624"/>
            <a:ext cx="102933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Segoe UI Semibold"/>
                <a:cs typeface="Segoe UI Semibold"/>
              </a:rPr>
              <a:t>Threat</a:t>
            </a:r>
            <a:r>
              <a:rPr sz="1000" spc="245" dirty="0">
                <a:latin typeface="Segoe UI Semibold"/>
                <a:cs typeface="Segoe UI Semibold"/>
              </a:rPr>
              <a:t> </a:t>
            </a:r>
            <a:r>
              <a:rPr sz="1000" spc="-5" dirty="0">
                <a:latin typeface="Segoe UI Semibold"/>
                <a:cs typeface="Segoe UI Semibold"/>
              </a:rPr>
              <a:t>Detection</a:t>
            </a:r>
            <a:endParaRPr sz="1000">
              <a:latin typeface="Segoe UI Semibold"/>
              <a:cs typeface="Segoe UI Semibold"/>
            </a:endParaRPr>
          </a:p>
        </p:txBody>
      </p:sp>
      <p:grpSp>
        <p:nvGrpSpPr>
          <p:cNvPr id="7" name="object 7"/>
          <p:cNvGrpSpPr/>
          <p:nvPr/>
        </p:nvGrpSpPr>
        <p:grpSpPr>
          <a:xfrm>
            <a:off x="1264666" y="3375405"/>
            <a:ext cx="6249035" cy="2419350"/>
            <a:chOff x="1264666" y="3375405"/>
            <a:chExt cx="6249035" cy="2419350"/>
          </a:xfrm>
        </p:grpSpPr>
        <p:sp>
          <p:nvSpPr>
            <p:cNvPr id="8" name="object 8"/>
            <p:cNvSpPr/>
            <p:nvPr/>
          </p:nvSpPr>
          <p:spPr>
            <a:xfrm>
              <a:off x="3698748" y="5335523"/>
              <a:ext cx="364490" cy="451484"/>
            </a:xfrm>
            <a:custGeom>
              <a:avLst/>
              <a:gdLst/>
              <a:ahLst/>
              <a:cxnLst/>
              <a:rect l="l" t="t" r="r" b="b"/>
              <a:pathLst>
                <a:path w="364489" h="451485">
                  <a:moveTo>
                    <a:pt x="164591" y="451103"/>
                  </a:moveTo>
                  <a:lnTo>
                    <a:pt x="69437" y="451103"/>
                  </a:lnTo>
                  <a:lnTo>
                    <a:pt x="20574" y="451103"/>
                  </a:lnTo>
                  <a:lnTo>
                    <a:pt x="2571" y="451103"/>
                  </a:lnTo>
                  <a:lnTo>
                    <a:pt x="0" y="451103"/>
                  </a:lnTo>
                  <a:lnTo>
                    <a:pt x="0" y="190309"/>
                  </a:lnTo>
                  <a:lnTo>
                    <a:pt x="0" y="56387"/>
                  </a:lnTo>
                  <a:lnTo>
                    <a:pt x="0" y="7048"/>
                  </a:lnTo>
                  <a:lnTo>
                    <a:pt x="0" y="0"/>
                  </a:lnTo>
                  <a:lnTo>
                    <a:pt x="156755" y="0"/>
                  </a:lnTo>
                  <a:lnTo>
                    <a:pt x="237251" y="0"/>
                  </a:lnTo>
                  <a:lnTo>
                    <a:pt x="266908" y="0"/>
                  </a:lnTo>
                  <a:lnTo>
                    <a:pt x="271144" y="0"/>
                  </a:lnTo>
                  <a:lnTo>
                    <a:pt x="271144" y="107122"/>
                  </a:lnTo>
                  <a:lnTo>
                    <a:pt x="271144" y="162131"/>
                  </a:lnTo>
                  <a:lnTo>
                    <a:pt x="271144" y="182397"/>
                  </a:lnTo>
                  <a:lnTo>
                    <a:pt x="271144" y="185292"/>
                  </a:lnTo>
                </a:path>
                <a:path w="364489" h="451485">
                  <a:moveTo>
                    <a:pt x="364236" y="328929"/>
                  </a:moveTo>
                  <a:lnTo>
                    <a:pt x="274514" y="328929"/>
                  </a:lnTo>
                  <a:lnTo>
                    <a:pt x="228441" y="328929"/>
                  </a:lnTo>
                  <a:lnTo>
                    <a:pt x="211466" y="328929"/>
                  </a:lnTo>
                  <a:lnTo>
                    <a:pt x="209041" y="328929"/>
                  </a:lnTo>
                  <a:lnTo>
                    <a:pt x="209041" y="399561"/>
                  </a:lnTo>
                  <a:lnTo>
                    <a:pt x="209041" y="435832"/>
                  </a:lnTo>
                  <a:lnTo>
                    <a:pt x="209041" y="449195"/>
                  </a:lnTo>
                  <a:lnTo>
                    <a:pt x="209041" y="451103"/>
                  </a:lnTo>
                  <a:lnTo>
                    <a:pt x="298763" y="451103"/>
                  </a:lnTo>
                  <a:lnTo>
                    <a:pt x="344836" y="451103"/>
                  </a:lnTo>
                  <a:lnTo>
                    <a:pt x="361811" y="451103"/>
                  </a:lnTo>
                  <a:lnTo>
                    <a:pt x="364236" y="451103"/>
                  </a:lnTo>
                  <a:lnTo>
                    <a:pt x="364236" y="328929"/>
                  </a:lnTo>
                  <a:close/>
                </a:path>
                <a:path w="364489" h="451485">
                  <a:moveTo>
                    <a:pt x="330453" y="328929"/>
                  </a:moveTo>
                  <a:lnTo>
                    <a:pt x="330453" y="302542"/>
                  </a:lnTo>
                  <a:lnTo>
                    <a:pt x="330453" y="288991"/>
                  </a:lnTo>
                  <a:lnTo>
                    <a:pt x="330453" y="283999"/>
                  </a:lnTo>
                  <a:lnTo>
                    <a:pt x="330453" y="283286"/>
                  </a:lnTo>
                  <a:lnTo>
                    <a:pt x="326941" y="266371"/>
                  </a:lnTo>
                  <a:lnTo>
                    <a:pt x="317500" y="252722"/>
                  </a:lnTo>
                  <a:lnTo>
                    <a:pt x="303772" y="243604"/>
                  </a:lnTo>
                  <a:lnTo>
                    <a:pt x="287400" y="240284"/>
                  </a:lnTo>
                  <a:lnTo>
                    <a:pt x="270367" y="243604"/>
                  </a:lnTo>
                  <a:lnTo>
                    <a:pt x="256666" y="252722"/>
                  </a:lnTo>
                  <a:lnTo>
                    <a:pt x="247538" y="266371"/>
                  </a:lnTo>
                  <a:lnTo>
                    <a:pt x="244221" y="283286"/>
                  </a:lnTo>
                  <a:lnTo>
                    <a:pt x="244221" y="309674"/>
                  </a:lnTo>
                  <a:lnTo>
                    <a:pt x="244221" y="323224"/>
                  </a:lnTo>
                  <a:lnTo>
                    <a:pt x="244221" y="328216"/>
                  </a:lnTo>
                  <a:lnTo>
                    <a:pt x="244221" y="328929"/>
                  </a:lnTo>
                </a:path>
                <a:path w="364489" h="451485">
                  <a:moveTo>
                    <a:pt x="103886" y="389343"/>
                  </a:moveTo>
                  <a:lnTo>
                    <a:pt x="138981" y="389343"/>
                  </a:lnTo>
                  <a:lnTo>
                    <a:pt x="157003" y="389343"/>
                  </a:lnTo>
                  <a:lnTo>
                    <a:pt x="163643" y="389343"/>
                  </a:lnTo>
                  <a:lnTo>
                    <a:pt x="164591" y="389343"/>
                  </a:lnTo>
                </a:path>
              </a:pathLst>
            </a:custGeom>
            <a:ln w="15240">
              <a:solidFill>
                <a:srgbClr val="0078D3"/>
              </a:solidFill>
            </a:ln>
          </p:spPr>
          <p:txBody>
            <a:bodyPr wrap="square" lIns="0" tIns="0" rIns="0" bIns="0" rtlCol="0"/>
            <a:lstStyle/>
            <a:p>
              <a:endParaRPr/>
            </a:p>
          </p:txBody>
        </p:sp>
        <p:sp>
          <p:nvSpPr>
            <p:cNvPr id="9" name="object 9"/>
            <p:cNvSpPr/>
            <p:nvPr/>
          </p:nvSpPr>
          <p:spPr>
            <a:xfrm>
              <a:off x="1860804" y="4308347"/>
              <a:ext cx="460375" cy="1478280"/>
            </a:xfrm>
            <a:custGeom>
              <a:avLst/>
              <a:gdLst/>
              <a:ahLst/>
              <a:cxnLst/>
              <a:rect l="l" t="t" r="r" b="b"/>
              <a:pathLst>
                <a:path w="460375" h="1478279">
                  <a:moveTo>
                    <a:pt x="78485" y="1414932"/>
                  </a:moveTo>
                  <a:lnTo>
                    <a:pt x="15239" y="1414932"/>
                  </a:lnTo>
                  <a:lnTo>
                    <a:pt x="15239" y="1002791"/>
                  </a:lnTo>
                  <a:lnTo>
                    <a:pt x="363600" y="1002791"/>
                  </a:lnTo>
                  <a:lnTo>
                    <a:pt x="363600" y="1129538"/>
                  </a:lnTo>
                </a:path>
                <a:path w="460375" h="1478279">
                  <a:moveTo>
                    <a:pt x="300100" y="1066164"/>
                  </a:moveTo>
                  <a:lnTo>
                    <a:pt x="300100" y="1192911"/>
                  </a:lnTo>
                  <a:lnTo>
                    <a:pt x="426719" y="1192911"/>
                  </a:lnTo>
                </a:path>
                <a:path w="460375" h="1478279">
                  <a:moveTo>
                    <a:pt x="426719" y="1192911"/>
                  </a:moveTo>
                  <a:lnTo>
                    <a:pt x="300100" y="1066164"/>
                  </a:lnTo>
                  <a:lnTo>
                    <a:pt x="78485" y="1066164"/>
                  </a:lnTo>
                  <a:lnTo>
                    <a:pt x="78485" y="1478280"/>
                  </a:lnTo>
                  <a:lnTo>
                    <a:pt x="426719" y="1478280"/>
                  </a:lnTo>
                  <a:lnTo>
                    <a:pt x="426719" y="1192911"/>
                  </a:lnTo>
                </a:path>
                <a:path w="460375" h="1478279">
                  <a:moveTo>
                    <a:pt x="126110" y="1319745"/>
                  </a:moveTo>
                  <a:lnTo>
                    <a:pt x="347598" y="1319745"/>
                  </a:lnTo>
                </a:path>
                <a:path w="460375" h="1478279">
                  <a:moveTo>
                    <a:pt x="126110" y="1256411"/>
                  </a:moveTo>
                  <a:lnTo>
                    <a:pt x="347598" y="1256411"/>
                  </a:lnTo>
                </a:path>
                <a:path w="460375" h="1478279">
                  <a:moveTo>
                    <a:pt x="126110" y="1192911"/>
                  </a:moveTo>
                  <a:lnTo>
                    <a:pt x="252729" y="1192911"/>
                  </a:lnTo>
                </a:path>
                <a:path w="460375" h="1478279">
                  <a:moveTo>
                    <a:pt x="126110" y="1129538"/>
                  </a:moveTo>
                  <a:lnTo>
                    <a:pt x="252729" y="1129538"/>
                  </a:lnTo>
                </a:path>
                <a:path w="460375" h="1478279">
                  <a:moveTo>
                    <a:pt x="0" y="230758"/>
                  </a:moveTo>
                  <a:lnTo>
                    <a:pt x="4675" y="184161"/>
                  </a:lnTo>
                  <a:lnTo>
                    <a:pt x="18089" y="140803"/>
                  </a:lnTo>
                  <a:lnTo>
                    <a:pt x="39326" y="101600"/>
                  </a:lnTo>
                  <a:lnTo>
                    <a:pt x="67468" y="67468"/>
                  </a:lnTo>
                  <a:lnTo>
                    <a:pt x="101600" y="39326"/>
                  </a:lnTo>
                  <a:lnTo>
                    <a:pt x="140803" y="18089"/>
                  </a:lnTo>
                  <a:lnTo>
                    <a:pt x="184161" y="4675"/>
                  </a:lnTo>
                  <a:lnTo>
                    <a:pt x="230758" y="0"/>
                  </a:lnTo>
                  <a:lnTo>
                    <a:pt x="276936" y="4675"/>
                  </a:lnTo>
                  <a:lnTo>
                    <a:pt x="319980" y="18089"/>
                  </a:lnTo>
                  <a:lnTo>
                    <a:pt x="358958" y="39326"/>
                  </a:lnTo>
                  <a:lnTo>
                    <a:pt x="392938" y="67468"/>
                  </a:lnTo>
                  <a:lnTo>
                    <a:pt x="420988" y="101600"/>
                  </a:lnTo>
                  <a:lnTo>
                    <a:pt x="442178" y="140803"/>
                  </a:lnTo>
                  <a:lnTo>
                    <a:pt x="455575" y="184161"/>
                  </a:lnTo>
                  <a:lnTo>
                    <a:pt x="460247" y="230758"/>
                  </a:lnTo>
                  <a:lnTo>
                    <a:pt x="455575" y="276936"/>
                  </a:lnTo>
                  <a:lnTo>
                    <a:pt x="442178" y="319980"/>
                  </a:lnTo>
                  <a:lnTo>
                    <a:pt x="420988" y="358958"/>
                  </a:lnTo>
                  <a:lnTo>
                    <a:pt x="392937" y="392938"/>
                  </a:lnTo>
                  <a:lnTo>
                    <a:pt x="358958" y="420988"/>
                  </a:lnTo>
                  <a:lnTo>
                    <a:pt x="319980" y="442178"/>
                  </a:lnTo>
                  <a:lnTo>
                    <a:pt x="276936" y="455575"/>
                  </a:lnTo>
                  <a:lnTo>
                    <a:pt x="230758" y="460247"/>
                  </a:lnTo>
                  <a:lnTo>
                    <a:pt x="184161" y="455575"/>
                  </a:lnTo>
                  <a:lnTo>
                    <a:pt x="140803" y="442178"/>
                  </a:lnTo>
                  <a:lnTo>
                    <a:pt x="101600" y="420988"/>
                  </a:lnTo>
                  <a:lnTo>
                    <a:pt x="67468" y="392937"/>
                  </a:lnTo>
                  <a:lnTo>
                    <a:pt x="39326" y="358958"/>
                  </a:lnTo>
                  <a:lnTo>
                    <a:pt x="18089" y="319980"/>
                  </a:lnTo>
                  <a:lnTo>
                    <a:pt x="4675" y="276936"/>
                  </a:lnTo>
                  <a:lnTo>
                    <a:pt x="0" y="230758"/>
                  </a:lnTo>
                  <a:close/>
                </a:path>
                <a:path w="460375" h="1478279">
                  <a:moveTo>
                    <a:pt x="230758" y="460247"/>
                  </a:moveTo>
                  <a:lnTo>
                    <a:pt x="289781" y="428860"/>
                  </a:lnTo>
                  <a:lnTo>
                    <a:pt x="313420" y="392937"/>
                  </a:lnTo>
                  <a:lnTo>
                    <a:pt x="331672" y="346474"/>
                  </a:lnTo>
                  <a:lnTo>
                    <a:pt x="343433" y="291679"/>
                  </a:lnTo>
                  <a:lnTo>
                    <a:pt x="347598" y="230758"/>
                  </a:lnTo>
                  <a:lnTo>
                    <a:pt x="343433" y="169303"/>
                  </a:lnTo>
                  <a:lnTo>
                    <a:pt x="331672" y="114149"/>
                  </a:lnTo>
                  <a:lnTo>
                    <a:pt x="313420" y="67468"/>
                  </a:lnTo>
                  <a:lnTo>
                    <a:pt x="289781" y="31434"/>
                  </a:lnTo>
                  <a:lnTo>
                    <a:pt x="230758" y="0"/>
                  </a:lnTo>
                  <a:lnTo>
                    <a:pt x="199123" y="8220"/>
                  </a:lnTo>
                  <a:lnTo>
                    <a:pt x="146986" y="67468"/>
                  </a:lnTo>
                  <a:lnTo>
                    <a:pt x="128622" y="114149"/>
                  </a:lnTo>
                  <a:lnTo>
                    <a:pt x="116820" y="169303"/>
                  </a:lnTo>
                  <a:lnTo>
                    <a:pt x="112648" y="230758"/>
                  </a:lnTo>
                  <a:lnTo>
                    <a:pt x="116820" y="291679"/>
                  </a:lnTo>
                  <a:lnTo>
                    <a:pt x="128622" y="346474"/>
                  </a:lnTo>
                  <a:lnTo>
                    <a:pt x="146986" y="392937"/>
                  </a:lnTo>
                  <a:lnTo>
                    <a:pt x="170843" y="428860"/>
                  </a:lnTo>
                  <a:lnTo>
                    <a:pt x="230758" y="460247"/>
                  </a:lnTo>
                  <a:close/>
                </a:path>
                <a:path w="460375" h="1478279">
                  <a:moveTo>
                    <a:pt x="11048" y="159384"/>
                  </a:moveTo>
                  <a:lnTo>
                    <a:pt x="264354" y="159384"/>
                  </a:lnTo>
                  <a:lnTo>
                    <a:pt x="394430" y="159384"/>
                  </a:lnTo>
                  <a:lnTo>
                    <a:pt x="442352" y="159384"/>
                  </a:lnTo>
                  <a:lnTo>
                    <a:pt x="449198" y="159384"/>
                  </a:lnTo>
                </a:path>
                <a:path w="460375" h="1478279">
                  <a:moveTo>
                    <a:pt x="12318" y="303656"/>
                  </a:moveTo>
                  <a:lnTo>
                    <a:pt x="264156" y="303656"/>
                  </a:lnTo>
                  <a:lnTo>
                    <a:pt x="393477" y="303656"/>
                  </a:lnTo>
                  <a:lnTo>
                    <a:pt x="441122" y="303656"/>
                  </a:lnTo>
                  <a:lnTo>
                    <a:pt x="447928" y="303656"/>
                  </a:lnTo>
                </a:path>
              </a:pathLst>
            </a:custGeom>
            <a:ln w="15240">
              <a:solidFill>
                <a:srgbClr val="0078D3"/>
              </a:solidFill>
            </a:ln>
          </p:spPr>
          <p:txBody>
            <a:bodyPr wrap="square" lIns="0" tIns="0" rIns="0" bIns="0" rtlCol="0"/>
            <a:lstStyle/>
            <a:p>
              <a:endParaRPr/>
            </a:p>
          </p:txBody>
        </p:sp>
        <p:sp>
          <p:nvSpPr>
            <p:cNvPr id="10" name="object 10"/>
            <p:cNvSpPr/>
            <p:nvPr/>
          </p:nvSpPr>
          <p:spPr>
            <a:xfrm>
              <a:off x="2370582" y="4586477"/>
              <a:ext cx="1126490" cy="0"/>
            </a:xfrm>
            <a:custGeom>
              <a:avLst/>
              <a:gdLst/>
              <a:ahLst/>
              <a:cxnLst/>
              <a:rect l="l" t="t" r="r" b="b"/>
              <a:pathLst>
                <a:path w="1126489">
                  <a:moveTo>
                    <a:pt x="0" y="0"/>
                  </a:moveTo>
                  <a:lnTo>
                    <a:pt x="1126363" y="0"/>
                  </a:lnTo>
                </a:path>
              </a:pathLst>
            </a:custGeom>
            <a:ln w="19812">
              <a:solidFill>
                <a:srgbClr val="44AFFF"/>
              </a:solidFill>
              <a:prstDash val="sysDash"/>
            </a:ln>
          </p:spPr>
          <p:txBody>
            <a:bodyPr wrap="square" lIns="0" tIns="0" rIns="0" bIns="0" rtlCol="0"/>
            <a:lstStyle/>
            <a:p>
              <a:endParaRPr/>
            </a:p>
          </p:txBody>
        </p:sp>
        <p:sp>
          <p:nvSpPr>
            <p:cNvPr id="11" name="object 11"/>
            <p:cNvSpPr/>
            <p:nvPr/>
          </p:nvSpPr>
          <p:spPr>
            <a:xfrm>
              <a:off x="2606802" y="3385565"/>
              <a:ext cx="1587500" cy="893444"/>
            </a:xfrm>
            <a:custGeom>
              <a:avLst/>
              <a:gdLst/>
              <a:ahLst/>
              <a:cxnLst/>
              <a:rect l="l" t="t" r="r" b="b"/>
              <a:pathLst>
                <a:path w="1587500" h="893445">
                  <a:moveTo>
                    <a:pt x="0" y="892937"/>
                  </a:moveTo>
                  <a:lnTo>
                    <a:pt x="1419098" y="0"/>
                  </a:lnTo>
                </a:path>
                <a:path w="1587500" h="893445">
                  <a:moveTo>
                    <a:pt x="1587119" y="823722"/>
                  </a:moveTo>
                  <a:lnTo>
                    <a:pt x="1418844" y="0"/>
                  </a:lnTo>
                </a:path>
              </a:pathLst>
            </a:custGeom>
            <a:ln w="19812">
              <a:solidFill>
                <a:srgbClr val="BDB400"/>
              </a:solidFill>
              <a:prstDash val="sysDash"/>
            </a:ln>
          </p:spPr>
          <p:txBody>
            <a:bodyPr wrap="square" lIns="0" tIns="0" rIns="0" bIns="0" rtlCol="0"/>
            <a:lstStyle/>
            <a:p>
              <a:endParaRPr/>
            </a:p>
          </p:txBody>
        </p:sp>
        <p:sp>
          <p:nvSpPr>
            <p:cNvPr id="12" name="object 12"/>
            <p:cNvSpPr/>
            <p:nvPr/>
          </p:nvSpPr>
          <p:spPr>
            <a:xfrm>
              <a:off x="1274826" y="3733037"/>
              <a:ext cx="530225" cy="534670"/>
            </a:xfrm>
            <a:custGeom>
              <a:avLst/>
              <a:gdLst/>
              <a:ahLst/>
              <a:cxnLst/>
              <a:rect l="l" t="t" r="r" b="b"/>
              <a:pathLst>
                <a:path w="530225" h="534670">
                  <a:moveTo>
                    <a:pt x="529971" y="534162"/>
                  </a:moveTo>
                  <a:lnTo>
                    <a:pt x="0" y="0"/>
                  </a:lnTo>
                </a:path>
              </a:pathLst>
            </a:custGeom>
            <a:ln w="19812">
              <a:solidFill>
                <a:srgbClr val="44AFFF"/>
              </a:solidFill>
              <a:prstDash val="sysDash"/>
            </a:ln>
          </p:spPr>
          <p:txBody>
            <a:bodyPr wrap="square" lIns="0" tIns="0" rIns="0" bIns="0" rtlCol="0"/>
            <a:lstStyle/>
            <a:p>
              <a:endParaRPr/>
            </a:p>
          </p:txBody>
        </p:sp>
        <p:pic>
          <p:nvPicPr>
            <p:cNvPr id="13" name="object 13"/>
            <p:cNvPicPr/>
            <p:nvPr/>
          </p:nvPicPr>
          <p:blipFill>
            <a:blip r:embed="rId2" cstate="print"/>
            <a:stretch>
              <a:fillRect/>
            </a:stretch>
          </p:blipFill>
          <p:spPr>
            <a:xfrm>
              <a:off x="4323588" y="3464051"/>
              <a:ext cx="3177540" cy="1021080"/>
            </a:xfrm>
            <a:prstGeom prst="rect">
              <a:avLst/>
            </a:prstGeom>
          </p:spPr>
        </p:pic>
        <p:sp>
          <p:nvSpPr>
            <p:cNvPr id="14" name="object 14"/>
            <p:cNvSpPr/>
            <p:nvPr/>
          </p:nvSpPr>
          <p:spPr>
            <a:xfrm>
              <a:off x="4317492" y="3457955"/>
              <a:ext cx="3190240" cy="1033780"/>
            </a:xfrm>
            <a:custGeom>
              <a:avLst/>
              <a:gdLst/>
              <a:ahLst/>
              <a:cxnLst/>
              <a:rect l="l" t="t" r="r" b="b"/>
              <a:pathLst>
                <a:path w="3190240" h="1033779">
                  <a:moveTo>
                    <a:pt x="0" y="1033272"/>
                  </a:moveTo>
                  <a:lnTo>
                    <a:pt x="3189732" y="1033272"/>
                  </a:lnTo>
                  <a:lnTo>
                    <a:pt x="3189732" y="0"/>
                  </a:lnTo>
                  <a:lnTo>
                    <a:pt x="0" y="0"/>
                  </a:lnTo>
                  <a:lnTo>
                    <a:pt x="0" y="1033272"/>
                  </a:lnTo>
                  <a:close/>
                </a:path>
              </a:pathLst>
            </a:custGeom>
            <a:ln w="12191">
              <a:solidFill>
                <a:srgbClr val="757575"/>
              </a:solidFill>
            </a:ln>
          </p:spPr>
          <p:txBody>
            <a:bodyPr wrap="square" lIns="0" tIns="0" rIns="0" bIns="0" rtlCol="0"/>
            <a:lstStyle/>
            <a:p>
              <a:endParaRPr/>
            </a:p>
          </p:txBody>
        </p:sp>
      </p:grpSp>
      <p:sp>
        <p:nvSpPr>
          <p:cNvPr id="15" name="object 15"/>
          <p:cNvSpPr txBox="1"/>
          <p:nvPr/>
        </p:nvSpPr>
        <p:spPr>
          <a:xfrm>
            <a:off x="5767196" y="5876950"/>
            <a:ext cx="1693545" cy="431165"/>
          </a:xfrm>
          <a:prstGeom prst="rect">
            <a:avLst/>
          </a:prstGeom>
        </p:spPr>
        <p:txBody>
          <a:bodyPr vert="horz" wrap="square" lIns="0" tIns="62865" rIns="0" bIns="0" rtlCol="0">
            <a:spAutoFit/>
          </a:bodyPr>
          <a:lstStyle/>
          <a:p>
            <a:pPr marL="12700">
              <a:lnSpc>
                <a:spcPct val="100000"/>
              </a:lnSpc>
              <a:spcBef>
                <a:spcPts val="495"/>
              </a:spcBef>
            </a:pPr>
            <a:r>
              <a:rPr sz="1000" spc="-5" dirty="0">
                <a:latin typeface="Segoe UI"/>
                <a:cs typeface="Segoe UI"/>
              </a:rPr>
              <a:t>(1)</a:t>
            </a:r>
            <a:r>
              <a:rPr sz="1000" spc="-10" dirty="0">
                <a:latin typeface="Segoe UI"/>
                <a:cs typeface="Segoe UI"/>
              </a:rPr>
              <a:t> </a:t>
            </a:r>
            <a:r>
              <a:rPr sz="1000" spc="-5" dirty="0">
                <a:latin typeface="Segoe UI"/>
                <a:cs typeface="Segoe UI"/>
              </a:rPr>
              <a:t>Turn on</a:t>
            </a:r>
            <a:r>
              <a:rPr sz="1000" spc="-10" dirty="0">
                <a:latin typeface="Segoe UI"/>
                <a:cs typeface="Segoe UI"/>
              </a:rPr>
              <a:t> </a:t>
            </a:r>
            <a:r>
              <a:rPr sz="1000" spc="-5" dirty="0">
                <a:latin typeface="Segoe UI"/>
                <a:cs typeface="Segoe UI"/>
              </a:rPr>
              <a:t>Threat</a:t>
            </a:r>
            <a:r>
              <a:rPr sz="1000" spc="15" dirty="0">
                <a:latin typeface="Segoe UI"/>
                <a:cs typeface="Segoe UI"/>
              </a:rPr>
              <a:t> </a:t>
            </a:r>
            <a:r>
              <a:rPr sz="1000" spc="-10" dirty="0">
                <a:latin typeface="Segoe UI"/>
                <a:cs typeface="Segoe UI"/>
              </a:rPr>
              <a:t>Detection</a:t>
            </a:r>
            <a:endParaRPr sz="1000">
              <a:latin typeface="Segoe UI"/>
              <a:cs typeface="Segoe UI"/>
            </a:endParaRPr>
          </a:p>
          <a:p>
            <a:pPr marL="12700">
              <a:lnSpc>
                <a:spcPct val="100000"/>
              </a:lnSpc>
              <a:spcBef>
                <a:spcPts val="395"/>
              </a:spcBef>
            </a:pPr>
            <a:r>
              <a:rPr sz="1000" spc="-5" dirty="0">
                <a:latin typeface="Segoe UI"/>
                <a:cs typeface="Segoe UI"/>
              </a:rPr>
              <a:t>(3)</a:t>
            </a:r>
            <a:r>
              <a:rPr sz="1000" spc="-15" dirty="0">
                <a:latin typeface="Segoe UI"/>
                <a:cs typeface="Segoe UI"/>
              </a:rPr>
              <a:t> </a:t>
            </a:r>
            <a:r>
              <a:rPr sz="1000" spc="-5" dirty="0">
                <a:latin typeface="Segoe UI"/>
                <a:cs typeface="Segoe UI"/>
              </a:rPr>
              <a:t>Real-time</a:t>
            </a:r>
            <a:r>
              <a:rPr sz="1000" spc="10" dirty="0">
                <a:latin typeface="Segoe UI"/>
                <a:cs typeface="Segoe UI"/>
              </a:rPr>
              <a:t> </a:t>
            </a:r>
            <a:r>
              <a:rPr sz="1000" spc="-5" dirty="0">
                <a:latin typeface="Segoe UI"/>
                <a:cs typeface="Segoe UI"/>
              </a:rPr>
              <a:t>actionable</a:t>
            </a:r>
            <a:r>
              <a:rPr sz="1000" spc="5" dirty="0">
                <a:latin typeface="Segoe UI"/>
                <a:cs typeface="Segoe UI"/>
              </a:rPr>
              <a:t> </a:t>
            </a:r>
            <a:r>
              <a:rPr sz="1000" spc="-5" dirty="0">
                <a:latin typeface="Segoe UI"/>
                <a:cs typeface="Segoe UI"/>
              </a:rPr>
              <a:t>alerts</a:t>
            </a:r>
            <a:endParaRPr sz="1000">
              <a:latin typeface="Segoe UI"/>
              <a:cs typeface="Segoe UI"/>
            </a:endParaRPr>
          </a:p>
        </p:txBody>
      </p:sp>
      <p:grpSp>
        <p:nvGrpSpPr>
          <p:cNvPr id="16" name="object 16"/>
          <p:cNvGrpSpPr/>
          <p:nvPr/>
        </p:nvGrpSpPr>
        <p:grpSpPr>
          <a:xfrm>
            <a:off x="3287267" y="1739773"/>
            <a:ext cx="1513840" cy="1198880"/>
            <a:chOff x="3287267" y="1739773"/>
            <a:chExt cx="1513840" cy="1198880"/>
          </a:xfrm>
        </p:grpSpPr>
        <p:sp>
          <p:nvSpPr>
            <p:cNvPr id="17" name="object 17"/>
            <p:cNvSpPr/>
            <p:nvPr/>
          </p:nvSpPr>
          <p:spPr>
            <a:xfrm>
              <a:off x="3428999" y="1970532"/>
              <a:ext cx="843280" cy="925194"/>
            </a:xfrm>
            <a:custGeom>
              <a:avLst/>
              <a:gdLst/>
              <a:ahLst/>
              <a:cxnLst/>
              <a:rect l="l" t="t" r="r" b="b"/>
              <a:pathLst>
                <a:path w="843279" h="925194">
                  <a:moveTo>
                    <a:pt x="421386" y="0"/>
                  </a:moveTo>
                  <a:lnTo>
                    <a:pt x="351409" y="18287"/>
                  </a:lnTo>
                  <a:lnTo>
                    <a:pt x="69976" y="179958"/>
                  </a:lnTo>
                  <a:lnTo>
                    <a:pt x="18605" y="230822"/>
                  </a:lnTo>
                  <a:lnTo>
                    <a:pt x="0" y="299973"/>
                  </a:lnTo>
                  <a:lnTo>
                    <a:pt x="0" y="623442"/>
                  </a:lnTo>
                  <a:lnTo>
                    <a:pt x="18605" y="693420"/>
                  </a:lnTo>
                  <a:lnTo>
                    <a:pt x="69976" y="745108"/>
                  </a:lnTo>
                  <a:lnTo>
                    <a:pt x="351409" y="906779"/>
                  </a:lnTo>
                  <a:lnTo>
                    <a:pt x="421386" y="925067"/>
                  </a:lnTo>
                  <a:lnTo>
                    <a:pt x="457207" y="920495"/>
                  </a:lnTo>
                  <a:lnTo>
                    <a:pt x="772795" y="745108"/>
                  </a:lnTo>
                  <a:lnTo>
                    <a:pt x="824166" y="693419"/>
                  </a:lnTo>
                  <a:lnTo>
                    <a:pt x="842772" y="623442"/>
                  </a:lnTo>
                  <a:lnTo>
                    <a:pt x="842772" y="299973"/>
                  </a:lnTo>
                  <a:lnTo>
                    <a:pt x="824166" y="230822"/>
                  </a:lnTo>
                  <a:lnTo>
                    <a:pt x="772795" y="179958"/>
                  </a:lnTo>
                  <a:lnTo>
                    <a:pt x="491363" y="18287"/>
                  </a:lnTo>
                  <a:lnTo>
                    <a:pt x="421386" y="0"/>
                  </a:lnTo>
                  <a:close/>
                </a:path>
              </a:pathLst>
            </a:custGeom>
            <a:solidFill>
              <a:srgbClr val="BDB400">
                <a:alpha val="50195"/>
              </a:srgbClr>
            </a:solidFill>
          </p:spPr>
          <p:txBody>
            <a:bodyPr wrap="square" lIns="0" tIns="0" rIns="0" bIns="0" rtlCol="0"/>
            <a:lstStyle/>
            <a:p>
              <a:endParaRPr/>
            </a:p>
          </p:txBody>
        </p:sp>
        <p:sp>
          <p:nvSpPr>
            <p:cNvPr id="18" name="object 18"/>
            <p:cNvSpPr/>
            <p:nvPr/>
          </p:nvSpPr>
          <p:spPr>
            <a:xfrm>
              <a:off x="4024375" y="2546477"/>
              <a:ext cx="127635" cy="141605"/>
            </a:xfrm>
            <a:custGeom>
              <a:avLst/>
              <a:gdLst/>
              <a:ahLst/>
              <a:cxnLst/>
              <a:rect l="l" t="t" r="r" b="b"/>
              <a:pathLst>
                <a:path w="127635" h="141605">
                  <a:moveTo>
                    <a:pt x="112902" y="0"/>
                  </a:moveTo>
                  <a:lnTo>
                    <a:pt x="0" y="12446"/>
                  </a:lnTo>
                  <a:lnTo>
                    <a:pt x="14350" y="141605"/>
                  </a:lnTo>
                  <a:lnTo>
                    <a:pt x="127253" y="129159"/>
                  </a:lnTo>
                  <a:lnTo>
                    <a:pt x="112902" y="0"/>
                  </a:lnTo>
                  <a:close/>
                </a:path>
              </a:pathLst>
            </a:custGeom>
            <a:solidFill>
              <a:srgbClr val="B8967B"/>
            </a:solidFill>
          </p:spPr>
          <p:txBody>
            <a:bodyPr wrap="square" lIns="0" tIns="0" rIns="0" bIns="0" rtlCol="0"/>
            <a:lstStyle/>
            <a:p>
              <a:endParaRPr/>
            </a:p>
          </p:txBody>
        </p:sp>
        <p:sp>
          <p:nvSpPr>
            <p:cNvPr id="19" name="object 19"/>
            <p:cNvSpPr/>
            <p:nvPr/>
          </p:nvSpPr>
          <p:spPr>
            <a:xfrm>
              <a:off x="3621023" y="2435352"/>
              <a:ext cx="428625" cy="460375"/>
            </a:xfrm>
            <a:custGeom>
              <a:avLst/>
              <a:gdLst/>
              <a:ahLst/>
              <a:cxnLst/>
              <a:rect l="l" t="t" r="r" b="b"/>
              <a:pathLst>
                <a:path w="428625" h="460375">
                  <a:moveTo>
                    <a:pt x="428243" y="0"/>
                  </a:moveTo>
                  <a:lnTo>
                    <a:pt x="0" y="0"/>
                  </a:lnTo>
                  <a:lnTo>
                    <a:pt x="0" y="350138"/>
                  </a:lnTo>
                  <a:lnTo>
                    <a:pt x="159003" y="442087"/>
                  </a:lnTo>
                  <a:lnTo>
                    <a:pt x="193194" y="455731"/>
                  </a:lnTo>
                  <a:lnTo>
                    <a:pt x="228980" y="460279"/>
                  </a:lnTo>
                  <a:lnTo>
                    <a:pt x="264767" y="455731"/>
                  </a:lnTo>
                  <a:lnTo>
                    <a:pt x="298958" y="442087"/>
                  </a:lnTo>
                  <a:lnTo>
                    <a:pt x="428243" y="367538"/>
                  </a:lnTo>
                  <a:lnTo>
                    <a:pt x="428243" y="0"/>
                  </a:lnTo>
                  <a:close/>
                </a:path>
              </a:pathLst>
            </a:custGeom>
            <a:solidFill>
              <a:srgbClr val="9FA3A7"/>
            </a:solidFill>
          </p:spPr>
          <p:txBody>
            <a:bodyPr wrap="square" lIns="0" tIns="0" rIns="0" bIns="0" rtlCol="0"/>
            <a:lstStyle/>
            <a:p>
              <a:endParaRPr/>
            </a:p>
          </p:txBody>
        </p:sp>
        <p:sp>
          <p:nvSpPr>
            <p:cNvPr id="20" name="object 20"/>
            <p:cNvSpPr/>
            <p:nvPr/>
          </p:nvSpPr>
          <p:spPr>
            <a:xfrm>
              <a:off x="3578351" y="2228088"/>
              <a:ext cx="536575" cy="230504"/>
            </a:xfrm>
            <a:custGeom>
              <a:avLst/>
              <a:gdLst/>
              <a:ahLst/>
              <a:cxnLst/>
              <a:rect l="l" t="t" r="r" b="b"/>
              <a:pathLst>
                <a:path w="536575" h="230505">
                  <a:moveTo>
                    <a:pt x="407543" y="0"/>
                  </a:moveTo>
                  <a:lnTo>
                    <a:pt x="127126" y="0"/>
                  </a:lnTo>
                  <a:lnTo>
                    <a:pt x="88703" y="7113"/>
                  </a:lnTo>
                  <a:lnTo>
                    <a:pt x="56149" y="26812"/>
                  </a:lnTo>
                  <a:lnTo>
                    <a:pt x="32097" y="56632"/>
                  </a:lnTo>
                  <a:lnTo>
                    <a:pt x="19176" y="94107"/>
                  </a:lnTo>
                  <a:lnTo>
                    <a:pt x="0" y="230124"/>
                  </a:lnTo>
                  <a:lnTo>
                    <a:pt x="536448" y="230124"/>
                  </a:lnTo>
                  <a:lnTo>
                    <a:pt x="517271" y="94107"/>
                  </a:lnTo>
                  <a:lnTo>
                    <a:pt x="504322" y="56632"/>
                  </a:lnTo>
                  <a:lnTo>
                    <a:pt x="480075" y="26812"/>
                  </a:lnTo>
                  <a:lnTo>
                    <a:pt x="446994" y="7113"/>
                  </a:lnTo>
                  <a:lnTo>
                    <a:pt x="407543" y="0"/>
                  </a:lnTo>
                  <a:close/>
                </a:path>
              </a:pathLst>
            </a:custGeom>
            <a:solidFill>
              <a:srgbClr val="794520"/>
            </a:solidFill>
          </p:spPr>
          <p:txBody>
            <a:bodyPr wrap="square" lIns="0" tIns="0" rIns="0" bIns="0" rtlCol="0"/>
            <a:lstStyle/>
            <a:p>
              <a:endParaRPr/>
            </a:p>
          </p:txBody>
        </p:sp>
        <p:sp>
          <p:nvSpPr>
            <p:cNvPr id="21" name="object 21"/>
            <p:cNvSpPr/>
            <p:nvPr/>
          </p:nvSpPr>
          <p:spPr>
            <a:xfrm>
              <a:off x="3454908" y="2220467"/>
              <a:ext cx="687705" cy="384175"/>
            </a:xfrm>
            <a:custGeom>
              <a:avLst/>
              <a:gdLst/>
              <a:ahLst/>
              <a:cxnLst/>
              <a:rect l="l" t="t" r="r" b="b"/>
              <a:pathLst>
                <a:path w="687704" h="384175">
                  <a:moveTo>
                    <a:pt x="687324" y="342900"/>
                  </a:moveTo>
                  <a:lnTo>
                    <a:pt x="659384" y="100965"/>
                  </a:lnTo>
                  <a:lnTo>
                    <a:pt x="645744" y="60223"/>
                  </a:lnTo>
                  <a:lnTo>
                    <a:pt x="619836" y="28295"/>
                  </a:lnTo>
                  <a:lnTo>
                    <a:pt x="584415" y="7454"/>
                  </a:lnTo>
                  <a:lnTo>
                    <a:pt x="542290" y="0"/>
                  </a:lnTo>
                  <a:lnTo>
                    <a:pt x="241808" y="0"/>
                  </a:lnTo>
                  <a:lnTo>
                    <a:pt x="235419" y="1130"/>
                  </a:lnTo>
                  <a:lnTo>
                    <a:pt x="235331" y="0"/>
                  </a:lnTo>
                  <a:lnTo>
                    <a:pt x="224917" y="0"/>
                  </a:lnTo>
                  <a:lnTo>
                    <a:pt x="180124" y="10160"/>
                  </a:lnTo>
                  <a:lnTo>
                    <a:pt x="141071" y="31724"/>
                  </a:lnTo>
                  <a:lnTo>
                    <a:pt x="109524" y="63055"/>
                  </a:lnTo>
                  <a:lnTo>
                    <a:pt x="87249" y="102489"/>
                  </a:lnTo>
                  <a:lnTo>
                    <a:pt x="67716" y="154546"/>
                  </a:lnTo>
                  <a:lnTo>
                    <a:pt x="47726" y="207149"/>
                  </a:lnTo>
                  <a:lnTo>
                    <a:pt x="28981" y="258406"/>
                  </a:lnTo>
                  <a:lnTo>
                    <a:pt x="13144" y="306412"/>
                  </a:lnTo>
                  <a:lnTo>
                    <a:pt x="1905" y="349250"/>
                  </a:lnTo>
                  <a:lnTo>
                    <a:pt x="0" y="366649"/>
                  </a:lnTo>
                  <a:lnTo>
                    <a:pt x="723" y="375183"/>
                  </a:lnTo>
                  <a:lnTo>
                    <a:pt x="1905" y="384048"/>
                  </a:lnTo>
                  <a:lnTo>
                    <a:pt x="137795" y="352806"/>
                  </a:lnTo>
                  <a:lnTo>
                    <a:pt x="142697" y="342900"/>
                  </a:lnTo>
                  <a:lnTo>
                    <a:pt x="687324" y="342900"/>
                  </a:lnTo>
                  <a:close/>
                </a:path>
              </a:pathLst>
            </a:custGeom>
            <a:solidFill>
              <a:srgbClr val="9FA3A7"/>
            </a:solidFill>
          </p:spPr>
          <p:txBody>
            <a:bodyPr wrap="square" lIns="0" tIns="0" rIns="0" bIns="0" rtlCol="0"/>
            <a:lstStyle/>
            <a:p>
              <a:endParaRPr/>
            </a:p>
          </p:txBody>
        </p:sp>
        <p:sp>
          <p:nvSpPr>
            <p:cNvPr id="22" name="object 22"/>
            <p:cNvSpPr/>
            <p:nvPr/>
          </p:nvSpPr>
          <p:spPr>
            <a:xfrm>
              <a:off x="3645407" y="2601468"/>
              <a:ext cx="1155700" cy="332740"/>
            </a:xfrm>
            <a:custGeom>
              <a:avLst/>
              <a:gdLst/>
              <a:ahLst/>
              <a:cxnLst/>
              <a:rect l="l" t="t" r="r" b="b"/>
              <a:pathLst>
                <a:path w="1155700" h="332739">
                  <a:moveTo>
                    <a:pt x="1155191" y="0"/>
                  </a:moveTo>
                  <a:lnTo>
                    <a:pt x="0" y="0"/>
                  </a:lnTo>
                  <a:lnTo>
                    <a:pt x="0" y="332232"/>
                  </a:lnTo>
                  <a:lnTo>
                    <a:pt x="1155191" y="332232"/>
                  </a:lnTo>
                  <a:lnTo>
                    <a:pt x="1155191" y="0"/>
                  </a:lnTo>
                  <a:close/>
                </a:path>
              </a:pathLst>
            </a:custGeom>
            <a:solidFill>
              <a:srgbClr val="BDB400"/>
            </a:solidFill>
          </p:spPr>
          <p:txBody>
            <a:bodyPr wrap="square" lIns="0" tIns="0" rIns="0" bIns="0" rtlCol="0"/>
            <a:lstStyle/>
            <a:p>
              <a:endParaRPr/>
            </a:p>
          </p:txBody>
        </p:sp>
        <p:pic>
          <p:nvPicPr>
            <p:cNvPr id="23" name="object 23"/>
            <p:cNvPicPr/>
            <p:nvPr/>
          </p:nvPicPr>
          <p:blipFill>
            <a:blip r:embed="rId3" cstate="print"/>
            <a:stretch>
              <a:fillRect/>
            </a:stretch>
          </p:blipFill>
          <p:spPr>
            <a:xfrm>
              <a:off x="3980687" y="2693670"/>
              <a:ext cx="719836" cy="150113"/>
            </a:xfrm>
            <a:prstGeom prst="rect">
              <a:avLst/>
            </a:prstGeom>
          </p:spPr>
        </p:pic>
        <p:pic>
          <p:nvPicPr>
            <p:cNvPr id="24" name="object 24"/>
            <p:cNvPicPr/>
            <p:nvPr/>
          </p:nvPicPr>
          <p:blipFill>
            <a:blip r:embed="rId4" cstate="print"/>
            <a:stretch>
              <a:fillRect/>
            </a:stretch>
          </p:blipFill>
          <p:spPr>
            <a:xfrm>
              <a:off x="3749039" y="2139696"/>
              <a:ext cx="196596" cy="182879"/>
            </a:xfrm>
            <a:prstGeom prst="rect">
              <a:avLst/>
            </a:prstGeom>
          </p:spPr>
        </p:pic>
        <p:sp>
          <p:nvSpPr>
            <p:cNvPr id="25" name="object 25"/>
            <p:cNvSpPr/>
            <p:nvPr/>
          </p:nvSpPr>
          <p:spPr>
            <a:xfrm>
              <a:off x="3653916" y="1739773"/>
              <a:ext cx="365125" cy="296545"/>
            </a:xfrm>
            <a:custGeom>
              <a:avLst/>
              <a:gdLst/>
              <a:ahLst/>
              <a:cxnLst/>
              <a:rect l="l" t="t" r="r" b="b"/>
              <a:pathLst>
                <a:path w="365125" h="296544">
                  <a:moveTo>
                    <a:pt x="168529" y="0"/>
                  </a:moveTo>
                  <a:lnTo>
                    <a:pt x="165100" y="0"/>
                  </a:lnTo>
                  <a:lnTo>
                    <a:pt x="117989" y="9716"/>
                  </a:lnTo>
                  <a:lnTo>
                    <a:pt x="76717" y="30658"/>
                  </a:lnTo>
                  <a:lnTo>
                    <a:pt x="42783" y="60991"/>
                  </a:lnTo>
                  <a:lnTo>
                    <a:pt x="17685" y="98881"/>
                  </a:lnTo>
                  <a:lnTo>
                    <a:pt x="2925" y="142492"/>
                  </a:lnTo>
                  <a:lnTo>
                    <a:pt x="0" y="189991"/>
                  </a:lnTo>
                  <a:lnTo>
                    <a:pt x="6858" y="296290"/>
                  </a:lnTo>
                  <a:lnTo>
                    <a:pt x="364871" y="271906"/>
                  </a:lnTo>
                  <a:lnTo>
                    <a:pt x="357886" y="165607"/>
                  </a:lnTo>
                  <a:lnTo>
                    <a:pt x="348234" y="118327"/>
                  </a:lnTo>
                  <a:lnTo>
                    <a:pt x="327363" y="76924"/>
                  </a:lnTo>
                  <a:lnTo>
                    <a:pt x="297116" y="42894"/>
                  </a:lnTo>
                  <a:lnTo>
                    <a:pt x="259334" y="17732"/>
                  </a:lnTo>
                  <a:lnTo>
                    <a:pt x="215857" y="2936"/>
                  </a:lnTo>
                  <a:lnTo>
                    <a:pt x="168529" y="0"/>
                  </a:lnTo>
                  <a:close/>
                </a:path>
              </a:pathLst>
            </a:custGeom>
            <a:solidFill>
              <a:srgbClr val="7E7800"/>
            </a:solidFill>
          </p:spPr>
          <p:txBody>
            <a:bodyPr wrap="square" lIns="0" tIns="0" rIns="0" bIns="0" rtlCol="0"/>
            <a:lstStyle/>
            <a:p>
              <a:endParaRPr/>
            </a:p>
          </p:txBody>
        </p:sp>
        <p:sp>
          <p:nvSpPr>
            <p:cNvPr id="26" name="object 26"/>
            <p:cNvSpPr/>
            <p:nvPr/>
          </p:nvSpPr>
          <p:spPr>
            <a:xfrm>
              <a:off x="3677792" y="1867154"/>
              <a:ext cx="330835" cy="362585"/>
            </a:xfrm>
            <a:custGeom>
              <a:avLst/>
              <a:gdLst/>
              <a:ahLst/>
              <a:cxnLst/>
              <a:rect l="l" t="t" r="r" b="b"/>
              <a:pathLst>
                <a:path w="330835" h="362585">
                  <a:moveTo>
                    <a:pt x="250698" y="0"/>
                  </a:moveTo>
                  <a:lnTo>
                    <a:pt x="62737" y="12065"/>
                  </a:lnTo>
                  <a:lnTo>
                    <a:pt x="15700" y="37893"/>
                  </a:lnTo>
                  <a:lnTo>
                    <a:pt x="0" y="88392"/>
                  </a:lnTo>
                  <a:lnTo>
                    <a:pt x="6985" y="206375"/>
                  </a:lnTo>
                  <a:lnTo>
                    <a:pt x="16952" y="256192"/>
                  </a:lnTo>
                  <a:lnTo>
                    <a:pt x="42243" y="299354"/>
                  </a:lnTo>
                  <a:lnTo>
                    <a:pt x="79940" y="332444"/>
                  </a:lnTo>
                  <a:lnTo>
                    <a:pt x="127127" y="352044"/>
                  </a:lnTo>
                  <a:lnTo>
                    <a:pt x="189737" y="362458"/>
                  </a:lnTo>
                  <a:lnTo>
                    <a:pt x="222885" y="345059"/>
                  </a:lnTo>
                  <a:lnTo>
                    <a:pt x="268878" y="319625"/>
                  </a:lnTo>
                  <a:lnTo>
                    <a:pt x="304895" y="281987"/>
                  </a:lnTo>
                  <a:lnTo>
                    <a:pt x="326862" y="235563"/>
                  </a:lnTo>
                  <a:lnTo>
                    <a:pt x="330708" y="183769"/>
                  </a:lnTo>
                  <a:lnTo>
                    <a:pt x="322072" y="67563"/>
                  </a:lnTo>
                  <a:lnTo>
                    <a:pt x="315313" y="40683"/>
                  </a:lnTo>
                  <a:lnTo>
                    <a:pt x="299434" y="18827"/>
                  </a:lnTo>
                  <a:lnTo>
                    <a:pt x="277030" y="4448"/>
                  </a:lnTo>
                  <a:lnTo>
                    <a:pt x="250698" y="0"/>
                  </a:lnTo>
                  <a:close/>
                </a:path>
              </a:pathLst>
            </a:custGeom>
            <a:solidFill>
              <a:srgbClr val="D7B094"/>
            </a:solidFill>
          </p:spPr>
          <p:txBody>
            <a:bodyPr wrap="square" lIns="0" tIns="0" rIns="0" bIns="0" rtlCol="0"/>
            <a:lstStyle/>
            <a:p>
              <a:endParaRPr/>
            </a:p>
          </p:txBody>
        </p:sp>
        <p:pic>
          <p:nvPicPr>
            <p:cNvPr id="27" name="object 27"/>
            <p:cNvPicPr/>
            <p:nvPr/>
          </p:nvPicPr>
          <p:blipFill>
            <a:blip r:embed="rId5" cstate="print"/>
            <a:stretch>
              <a:fillRect/>
            </a:stretch>
          </p:blipFill>
          <p:spPr>
            <a:xfrm>
              <a:off x="3960875" y="1976755"/>
              <a:ext cx="68579" cy="65150"/>
            </a:xfrm>
            <a:prstGeom prst="rect">
              <a:avLst/>
            </a:prstGeom>
          </p:spPr>
        </p:pic>
        <p:sp>
          <p:nvSpPr>
            <p:cNvPr id="28" name="object 28"/>
            <p:cNvSpPr/>
            <p:nvPr/>
          </p:nvSpPr>
          <p:spPr>
            <a:xfrm>
              <a:off x="3823715" y="1917446"/>
              <a:ext cx="184785" cy="311150"/>
            </a:xfrm>
            <a:custGeom>
              <a:avLst/>
              <a:gdLst/>
              <a:ahLst/>
              <a:cxnLst/>
              <a:rect l="l" t="t" r="r" b="b"/>
              <a:pathLst>
                <a:path w="184785" h="311150">
                  <a:moveTo>
                    <a:pt x="139489" y="262000"/>
                  </a:moveTo>
                  <a:lnTo>
                    <a:pt x="52324" y="262000"/>
                  </a:lnTo>
                  <a:lnTo>
                    <a:pt x="59309" y="263778"/>
                  </a:lnTo>
                  <a:lnTo>
                    <a:pt x="64516" y="265556"/>
                  </a:lnTo>
                  <a:lnTo>
                    <a:pt x="61591" y="276244"/>
                  </a:lnTo>
                  <a:lnTo>
                    <a:pt x="57975" y="287432"/>
                  </a:lnTo>
                  <a:lnTo>
                    <a:pt x="53693" y="298954"/>
                  </a:lnTo>
                  <a:lnTo>
                    <a:pt x="48768" y="310641"/>
                  </a:lnTo>
                  <a:lnTo>
                    <a:pt x="88900" y="295020"/>
                  </a:lnTo>
                  <a:lnTo>
                    <a:pt x="133082" y="269567"/>
                  </a:lnTo>
                  <a:lnTo>
                    <a:pt x="139489" y="262000"/>
                  </a:lnTo>
                  <a:close/>
                </a:path>
                <a:path w="184785" h="311150">
                  <a:moveTo>
                    <a:pt x="52324" y="251587"/>
                  </a:moveTo>
                  <a:lnTo>
                    <a:pt x="43561" y="253364"/>
                  </a:lnTo>
                  <a:lnTo>
                    <a:pt x="32883" y="254877"/>
                  </a:lnTo>
                  <a:lnTo>
                    <a:pt x="24622" y="258984"/>
                  </a:lnTo>
                  <a:lnTo>
                    <a:pt x="19290" y="265045"/>
                  </a:lnTo>
                  <a:lnTo>
                    <a:pt x="17399" y="272414"/>
                  </a:lnTo>
                  <a:lnTo>
                    <a:pt x="22969" y="268868"/>
                  </a:lnTo>
                  <a:lnTo>
                    <a:pt x="29194" y="266144"/>
                  </a:lnTo>
                  <a:lnTo>
                    <a:pt x="36062" y="264396"/>
                  </a:lnTo>
                  <a:lnTo>
                    <a:pt x="43561" y="263778"/>
                  </a:lnTo>
                  <a:lnTo>
                    <a:pt x="52324" y="262000"/>
                  </a:lnTo>
                  <a:lnTo>
                    <a:pt x="139489" y="262000"/>
                  </a:lnTo>
                  <a:lnTo>
                    <a:pt x="140886" y="260350"/>
                  </a:lnTo>
                  <a:lnTo>
                    <a:pt x="66294" y="260350"/>
                  </a:lnTo>
                  <a:lnTo>
                    <a:pt x="61087" y="255142"/>
                  </a:lnTo>
                  <a:lnTo>
                    <a:pt x="52324" y="251587"/>
                  </a:lnTo>
                  <a:close/>
                </a:path>
                <a:path w="184785" h="311150">
                  <a:moveTo>
                    <a:pt x="127254" y="0"/>
                  </a:moveTo>
                  <a:lnTo>
                    <a:pt x="76708" y="3428"/>
                  </a:lnTo>
                  <a:lnTo>
                    <a:pt x="42052" y="20589"/>
                  </a:lnTo>
                  <a:lnTo>
                    <a:pt x="29591" y="57276"/>
                  </a:lnTo>
                  <a:lnTo>
                    <a:pt x="30200" y="65059"/>
                  </a:lnTo>
                  <a:lnTo>
                    <a:pt x="54101" y="119761"/>
                  </a:lnTo>
                  <a:lnTo>
                    <a:pt x="57531" y="124967"/>
                  </a:lnTo>
                  <a:lnTo>
                    <a:pt x="54101" y="131825"/>
                  </a:lnTo>
                  <a:lnTo>
                    <a:pt x="34925" y="131825"/>
                  </a:lnTo>
                  <a:lnTo>
                    <a:pt x="3429" y="135381"/>
                  </a:lnTo>
                  <a:lnTo>
                    <a:pt x="0" y="135381"/>
                  </a:lnTo>
                  <a:lnTo>
                    <a:pt x="3429" y="137032"/>
                  </a:lnTo>
                  <a:lnTo>
                    <a:pt x="8762" y="140588"/>
                  </a:lnTo>
                  <a:lnTo>
                    <a:pt x="15748" y="144017"/>
                  </a:lnTo>
                  <a:lnTo>
                    <a:pt x="20955" y="144017"/>
                  </a:lnTo>
                  <a:lnTo>
                    <a:pt x="39540" y="159748"/>
                  </a:lnTo>
                  <a:lnTo>
                    <a:pt x="57340" y="183943"/>
                  </a:lnTo>
                  <a:lnTo>
                    <a:pt x="68282" y="217259"/>
                  </a:lnTo>
                  <a:lnTo>
                    <a:pt x="66294" y="260350"/>
                  </a:lnTo>
                  <a:lnTo>
                    <a:pt x="140886" y="260350"/>
                  </a:lnTo>
                  <a:lnTo>
                    <a:pt x="164988" y="231886"/>
                  </a:lnTo>
                  <a:lnTo>
                    <a:pt x="182822" y="185418"/>
                  </a:lnTo>
                  <a:lnTo>
                    <a:pt x="184785" y="133603"/>
                  </a:lnTo>
                  <a:lnTo>
                    <a:pt x="176149" y="27686"/>
                  </a:lnTo>
                  <a:lnTo>
                    <a:pt x="167759" y="15823"/>
                  </a:lnTo>
                  <a:lnTo>
                    <a:pt x="156273" y="6699"/>
                  </a:lnTo>
                  <a:lnTo>
                    <a:pt x="142501" y="1146"/>
                  </a:lnTo>
                  <a:lnTo>
                    <a:pt x="127254" y="0"/>
                  </a:lnTo>
                  <a:close/>
                </a:path>
              </a:pathLst>
            </a:custGeom>
            <a:solidFill>
              <a:srgbClr val="B8967B"/>
            </a:solidFill>
          </p:spPr>
          <p:txBody>
            <a:bodyPr wrap="square" lIns="0" tIns="0" rIns="0" bIns="0" rtlCol="0"/>
            <a:lstStyle/>
            <a:p>
              <a:endParaRPr/>
            </a:p>
          </p:txBody>
        </p:sp>
        <p:pic>
          <p:nvPicPr>
            <p:cNvPr id="29" name="object 29"/>
            <p:cNvPicPr/>
            <p:nvPr/>
          </p:nvPicPr>
          <p:blipFill>
            <a:blip r:embed="rId6" cstate="print"/>
            <a:stretch>
              <a:fillRect/>
            </a:stretch>
          </p:blipFill>
          <p:spPr>
            <a:xfrm>
              <a:off x="3646931" y="1997964"/>
              <a:ext cx="68325" cy="68580"/>
            </a:xfrm>
            <a:prstGeom prst="rect">
              <a:avLst/>
            </a:prstGeom>
          </p:spPr>
        </p:pic>
        <p:sp>
          <p:nvSpPr>
            <p:cNvPr id="30" name="object 30"/>
            <p:cNvSpPr/>
            <p:nvPr/>
          </p:nvSpPr>
          <p:spPr>
            <a:xfrm>
              <a:off x="3809999" y="2115312"/>
              <a:ext cx="97790" cy="42545"/>
            </a:xfrm>
            <a:custGeom>
              <a:avLst/>
              <a:gdLst/>
              <a:ahLst/>
              <a:cxnLst/>
              <a:rect l="l" t="t" r="r" b="b"/>
              <a:pathLst>
                <a:path w="97789" h="42544">
                  <a:moveTo>
                    <a:pt x="97536" y="0"/>
                  </a:moveTo>
                  <a:lnTo>
                    <a:pt x="0" y="6858"/>
                  </a:lnTo>
                  <a:lnTo>
                    <a:pt x="7673" y="21988"/>
                  </a:lnTo>
                  <a:lnTo>
                    <a:pt x="19573" y="33607"/>
                  </a:lnTo>
                  <a:lnTo>
                    <a:pt x="34736" y="40772"/>
                  </a:lnTo>
                  <a:lnTo>
                    <a:pt x="52197" y="42545"/>
                  </a:lnTo>
                  <a:lnTo>
                    <a:pt x="69318" y="38254"/>
                  </a:lnTo>
                  <a:lnTo>
                    <a:pt x="83343" y="28892"/>
                  </a:lnTo>
                  <a:lnTo>
                    <a:pt x="93130" y="15720"/>
                  </a:lnTo>
                  <a:lnTo>
                    <a:pt x="97536" y="0"/>
                  </a:lnTo>
                  <a:close/>
                </a:path>
              </a:pathLst>
            </a:custGeom>
            <a:solidFill>
              <a:srgbClr val="FFFFFF"/>
            </a:solidFill>
          </p:spPr>
          <p:txBody>
            <a:bodyPr wrap="square" lIns="0" tIns="0" rIns="0" bIns="0" rtlCol="0"/>
            <a:lstStyle/>
            <a:p>
              <a:endParaRPr/>
            </a:p>
          </p:txBody>
        </p:sp>
        <p:sp>
          <p:nvSpPr>
            <p:cNvPr id="31" name="object 31"/>
            <p:cNvSpPr/>
            <p:nvPr/>
          </p:nvSpPr>
          <p:spPr>
            <a:xfrm>
              <a:off x="3773424" y="1964435"/>
              <a:ext cx="163195" cy="38100"/>
            </a:xfrm>
            <a:custGeom>
              <a:avLst/>
              <a:gdLst/>
              <a:ahLst/>
              <a:cxnLst/>
              <a:rect l="l" t="t" r="r" b="b"/>
              <a:pathLst>
                <a:path w="163195" h="38100">
                  <a:moveTo>
                    <a:pt x="32004" y="12700"/>
                  </a:moveTo>
                  <a:lnTo>
                    <a:pt x="24892" y="7620"/>
                  </a:lnTo>
                  <a:lnTo>
                    <a:pt x="7112" y="7620"/>
                  </a:lnTo>
                  <a:lnTo>
                    <a:pt x="0" y="16129"/>
                  </a:lnTo>
                  <a:lnTo>
                    <a:pt x="1778" y="22860"/>
                  </a:lnTo>
                  <a:lnTo>
                    <a:pt x="1778" y="31369"/>
                  </a:lnTo>
                  <a:lnTo>
                    <a:pt x="8890" y="38100"/>
                  </a:lnTo>
                  <a:lnTo>
                    <a:pt x="17780" y="36449"/>
                  </a:lnTo>
                  <a:lnTo>
                    <a:pt x="26670" y="36449"/>
                  </a:lnTo>
                  <a:lnTo>
                    <a:pt x="32004" y="29591"/>
                  </a:lnTo>
                  <a:lnTo>
                    <a:pt x="32004" y="21209"/>
                  </a:lnTo>
                  <a:lnTo>
                    <a:pt x="32004" y="12700"/>
                  </a:lnTo>
                  <a:close/>
                </a:path>
                <a:path w="163195" h="38100">
                  <a:moveTo>
                    <a:pt x="163068" y="4826"/>
                  </a:moveTo>
                  <a:lnTo>
                    <a:pt x="154559" y="0"/>
                  </a:lnTo>
                  <a:lnTo>
                    <a:pt x="139319" y="0"/>
                  </a:lnTo>
                  <a:lnTo>
                    <a:pt x="132588" y="8001"/>
                  </a:lnTo>
                  <a:lnTo>
                    <a:pt x="132588" y="14478"/>
                  </a:lnTo>
                  <a:lnTo>
                    <a:pt x="134239" y="22479"/>
                  </a:lnTo>
                  <a:lnTo>
                    <a:pt x="141097" y="28956"/>
                  </a:lnTo>
                  <a:lnTo>
                    <a:pt x="149479" y="27305"/>
                  </a:lnTo>
                  <a:lnTo>
                    <a:pt x="157988" y="27305"/>
                  </a:lnTo>
                  <a:lnTo>
                    <a:pt x="163068" y="20955"/>
                  </a:lnTo>
                  <a:lnTo>
                    <a:pt x="163068" y="12827"/>
                  </a:lnTo>
                  <a:lnTo>
                    <a:pt x="163068" y="4826"/>
                  </a:lnTo>
                  <a:close/>
                </a:path>
              </a:pathLst>
            </a:custGeom>
            <a:solidFill>
              <a:srgbClr val="000000"/>
            </a:solidFill>
          </p:spPr>
          <p:txBody>
            <a:bodyPr wrap="square" lIns="0" tIns="0" rIns="0" bIns="0" rtlCol="0"/>
            <a:lstStyle/>
            <a:p>
              <a:endParaRPr/>
            </a:p>
          </p:txBody>
        </p:sp>
        <p:sp>
          <p:nvSpPr>
            <p:cNvPr id="32" name="object 32"/>
            <p:cNvSpPr/>
            <p:nvPr/>
          </p:nvSpPr>
          <p:spPr>
            <a:xfrm>
              <a:off x="3703065" y="2002790"/>
              <a:ext cx="304165" cy="236854"/>
            </a:xfrm>
            <a:custGeom>
              <a:avLst/>
              <a:gdLst/>
              <a:ahLst/>
              <a:cxnLst/>
              <a:rect l="l" t="t" r="r" b="b"/>
              <a:pathLst>
                <a:path w="304164" h="236855">
                  <a:moveTo>
                    <a:pt x="155829" y="0"/>
                  </a:moveTo>
                  <a:lnTo>
                    <a:pt x="128464" y="43738"/>
                  </a:lnTo>
                  <a:lnTo>
                    <a:pt x="95362" y="67502"/>
                  </a:lnTo>
                  <a:lnTo>
                    <a:pt x="61245" y="79660"/>
                  </a:lnTo>
                  <a:lnTo>
                    <a:pt x="30832" y="88580"/>
                  </a:lnTo>
                  <a:lnTo>
                    <a:pt x="8844" y="102628"/>
                  </a:lnTo>
                  <a:lnTo>
                    <a:pt x="12197" y="163044"/>
                  </a:lnTo>
                  <a:lnTo>
                    <a:pt x="44145" y="193000"/>
                  </a:lnTo>
                  <a:lnTo>
                    <a:pt x="86822" y="217189"/>
                  </a:lnTo>
                  <a:lnTo>
                    <a:pt x="131206" y="232758"/>
                  </a:lnTo>
                  <a:lnTo>
                    <a:pt x="168275" y="236855"/>
                  </a:lnTo>
                  <a:lnTo>
                    <a:pt x="211254" y="222273"/>
                  </a:lnTo>
                  <a:lnTo>
                    <a:pt x="256174" y="190119"/>
                  </a:lnTo>
                  <a:lnTo>
                    <a:pt x="291022" y="148343"/>
                  </a:lnTo>
                  <a:lnTo>
                    <a:pt x="303784" y="104901"/>
                  </a:lnTo>
                  <a:lnTo>
                    <a:pt x="270432" y="92440"/>
                  </a:lnTo>
                  <a:lnTo>
                    <a:pt x="231187" y="69786"/>
                  </a:lnTo>
                  <a:lnTo>
                    <a:pt x="191252" y="38465"/>
                  </a:lnTo>
                  <a:lnTo>
                    <a:pt x="155829" y="0"/>
                  </a:lnTo>
                  <a:close/>
                </a:path>
              </a:pathLst>
            </a:custGeom>
            <a:solidFill>
              <a:srgbClr val="008BB4"/>
            </a:solidFill>
          </p:spPr>
          <p:txBody>
            <a:bodyPr wrap="square" lIns="0" tIns="0" rIns="0" bIns="0" rtlCol="0"/>
            <a:lstStyle/>
            <a:p>
              <a:endParaRPr/>
            </a:p>
          </p:txBody>
        </p:sp>
        <p:pic>
          <p:nvPicPr>
            <p:cNvPr id="33" name="object 33"/>
            <p:cNvPicPr/>
            <p:nvPr/>
          </p:nvPicPr>
          <p:blipFill>
            <a:blip r:embed="rId7" cstate="print"/>
            <a:stretch>
              <a:fillRect/>
            </a:stretch>
          </p:blipFill>
          <p:spPr>
            <a:xfrm>
              <a:off x="3859910" y="2003933"/>
              <a:ext cx="146938" cy="235712"/>
            </a:xfrm>
            <a:prstGeom prst="rect">
              <a:avLst/>
            </a:prstGeom>
          </p:spPr>
        </p:pic>
        <p:sp>
          <p:nvSpPr>
            <p:cNvPr id="34" name="object 34"/>
            <p:cNvSpPr/>
            <p:nvPr/>
          </p:nvSpPr>
          <p:spPr>
            <a:xfrm>
              <a:off x="3287267" y="2827020"/>
              <a:ext cx="628015" cy="96520"/>
            </a:xfrm>
            <a:custGeom>
              <a:avLst/>
              <a:gdLst/>
              <a:ahLst/>
              <a:cxnLst/>
              <a:rect l="l" t="t" r="r" b="b"/>
              <a:pathLst>
                <a:path w="628014" h="96519">
                  <a:moveTo>
                    <a:pt x="2032" y="0"/>
                  </a:moveTo>
                  <a:lnTo>
                    <a:pt x="0" y="32638"/>
                  </a:lnTo>
                  <a:lnTo>
                    <a:pt x="623824" y="96012"/>
                  </a:lnTo>
                  <a:lnTo>
                    <a:pt x="627888" y="63372"/>
                  </a:lnTo>
                  <a:lnTo>
                    <a:pt x="2032" y="0"/>
                  </a:lnTo>
                  <a:close/>
                </a:path>
              </a:pathLst>
            </a:custGeom>
            <a:solidFill>
              <a:srgbClr val="343940"/>
            </a:solidFill>
          </p:spPr>
          <p:txBody>
            <a:bodyPr wrap="square" lIns="0" tIns="0" rIns="0" bIns="0" rtlCol="0"/>
            <a:lstStyle/>
            <a:p>
              <a:endParaRPr/>
            </a:p>
          </p:txBody>
        </p:sp>
        <p:sp>
          <p:nvSpPr>
            <p:cNvPr id="35" name="object 35"/>
            <p:cNvSpPr/>
            <p:nvPr/>
          </p:nvSpPr>
          <p:spPr>
            <a:xfrm>
              <a:off x="3293744" y="2447925"/>
              <a:ext cx="659130" cy="448945"/>
            </a:xfrm>
            <a:custGeom>
              <a:avLst/>
              <a:gdLst/>
              <a:ahLst/>
              <a:cxnLst/>
              <a:rect l="l" t="t" r="r" b="b"/>
              <a:pathLst>
                <a:path w="659129" h="448944">
                  <a:moveTo>
                    <a:pt x="65404" y="0"/>
                  </a:moveTo>
                  <a:lnTo>
                    <a:pt x="32638" y="26924"/>
                  </a:lnTo>
                  <a:lnTo>
                    <a:pt x="0" y="360552"/>
                  </a:lnTo>
                  <a:lnTo>
                    <a:pt x="974" y="371867"/>
                  </a:lnTo>
                  <a:lnTo>
                    <a:pt x="6270" y="381920"/>
                  </a:lnTo>
                  <a:lnTo>
                    <a:pt x="15162" y="389449"/>
                  </a:lnTo>
                  <a:lnTo>
                    <a:pt x="26924" y="393191"/>
                  </a:lnTo>
                  <a:lnTo>
                    <a:pt x="593725" y="448817"/>
                  </a:lnTo>
                  <a:lnTo>
                    <a:pt x="605059" y="447875"/>
                  </a:lnTo>
                  <a:lnTo>
                    <a:pt x="615156" y="442801"/>
                  </a:lnTo>
                  <a:lnTo>
                    <a:pt x="622728" y="434512"/>
                  </a:lnTo>
                  <a:lnTo>
                    <a:pt x="626490" y="423925"/>
                  </a:lnTo>
                  <a:lnTo>
                    <a:pt x="659129" y="90170"/>
                  </a:lnTo>
                  <a:lnTo>
                    <a:pt x="658185" y="77783"/>
                  </a:lnTo>
                  <a:lnTo>
                    <a:pt x="653097" y="67373"/>
                  </a:lnTo>
                  <a:lnTo>
                    <a:pt x="644771" y="60201"/>
                  </a:lnTo>
                  <a:lnTo>
                    <a:pt x="634110" y="57530"/>
                  </a:lnTo>
                  <a:lnTo>
                    <a:pt x="65404" y="0"/>
                  </a:lnTo>
                  <a:close/>
                </a:path>
              </a:pathLst>
            </a:custGeom>
            <a:solidFill>
              <a:srgbClr val="8E9BA7"/>
            </a:solidFill>
          </p:spPr>
          <p:txBody>
            <a:bodyPr wrap="square" lIns="0" tIns="0" rIns="0" bIns="0" rtlCol="0"/>
            <a:lstStyle/>
            <a:p>
              <a:endParaRPr/>
            </a:p>
          </p:txBody>
        </p:sp>
        <p:sp>
          <p:nvSpPr>
            <p:cNvPr id="36" name="object 36"/>
            <p:cNvSpPr/>
            <p:nvPr/>
          </p:nvSpPr>
          <p:spPr>
            <a:xfrm>
              <a:off x="3860291" y="2503932"/>
              <a:ext cx="92710" cy="393065"/>
            </a:xfrm>
            <a:custGeom>
              <a:avLst/>
              <a:gdLst/>
              <a:ahLst/>
              <a:cxnLst/>
              <a:rect l="l" t="t" r="r" b="b"/>
              <a:pathLst>
                <a:path w="92710" h="393064">
                  <a:moveTo>
                    <a:pt x="40512" y="0"/>
                  </a:moveTo>
                  <a:lnTo>
                    <a:pt x="52345" y="3720"/>
                  </a:lnTo>
                  <a:lnTo>
                    <a:pt x="61261" y="11191"/>
                  </a:lnTo>
                  <a:lnTo>
                    <a:pt x="66534" y="21163"/>
                  </a:lnTo>
                  <a:lnTo>
                    <a:pt x="67437" y="32384"/>
                  </a:lnTo>
                  <a:lnTo>
                    <a:pt x="32766" y="364235"/>
                  </a:lnTo>
                  <a:lnTo>
                    <a:pt x="29289" y="375904"/>
                  </a:lnTo>
                  <a:lnTo>
                    <a:pt x="22193" y="384714"/>
                  </a:lnTo>
                  <a:lnTo>
                    <a:pt x="12191" y="389953"/>
                  </a:lnTo>
                  <a:lnTo>
                    <a:pt x="0" y="390905"/>
                  </a:lnTo>
                  <a:lnTo>
                    <a:pt x="27050" y="392810"/>
                  </a:lnTo>
                  <a:lnTo>
                    <a:pt x="59817" y="368045"/>
                  </a:lnTo>
                  <a:lnTo>
                    <a:pt x="92583" y="36194"/>
                  </a:lnTo>
                  <a:lnTo>
                    <a:pt x="91636" y="23901"/>
                  </a:lnTo>
                  <a:lnTo>
                    <a:pt x="86534" y="13573"/>
                  </a:lnTo>
                  <a:lnTo>
                    <a:pt x="78170" y="6459"/>
                  </a:lnTo>
                  <a:lnTo>
                    <a:pt x="67437" y="3809"/>
                  </a:lnTo>
                  <a:lnTo>
                    <a:pt x="40512" y="0"/>
                  </a:lnTo>
                  <a:close/>
                </a:path>
              </a:pathLst>
            </a:custGeom>
            <a:solidFill>
              <a:srgbClr val="626E7C"/>
            </a:solidFill>
          </p:spPr>
          <p:txBody>
            <a:bodyPr wrap="square" lIns="0" tIns="0" rIns="0" bIns="0" rtlCol="0"/>
            <a:lstStyle/>
            <a:p>
              <a:endParaRPr/>
            </a:p>
          </p:txBody>
        </p:sp>
        <p:pic>
          <p:nvPicPr>
            <p:cNvPr id="37" name="object 37"/>
            <p:cNvPicPr/>
            <p:nvPr/>
          </p:nvPicPr>
          <p:blipFill>
            <a:blip r:embed="rId8" cstate="print"/>
            <a:stretch>
              <a:fillRect/>
            </a:stretch>
          </p:blipFill>
          <p:spPr>
            <a:xfrm>
              <a:off x="3334511" y="2810637"/>
              <a:ext cx="181355" cy="127571"/>
            </a:xfrm>
            <a:prstGeom prst="rect">
              <a:avLst/>
            </a:prstGeom>
          </p:spPr>
        </p:pic>
        <p:pic>
          <p:nvPicPr>
            <p:cNvPr id="38" name="object 38"/>
            <p:cNvPicPr/>
            <p:nvPr/>
          </p:nvPicPr>
          <p:blipFill>
            <a:blip r:embed="rId9" cstate="print"/>
            <a:stretch>
              <a:fillRect/>
            </a:stretch>
          </p:blipFill>
          <p:spPr>
            <a:xfrm>
              <a:off x="3550538" y="2566289"/>
              <a:ext cx="138430" cy="217424"/>
            </a:xfrm>
            <a:prstGeom prst="rect">
              <a:avLst/>
            </a:prstGeom>
          </p:spPr>
        </p:pic>
        <p:sp>
          <p:nvSpPr>
            <p:cNvPr id="39" name="object 39"/>
            <p:cNvSpPr/>
            <p:nvPr/>
          </p:nvSpPr>
          <p:spPr>
            <a:xfrm>
              <a:off x="3656076" y="1938654"/>
              <a:ext cx="400685" cy="132080"/>
            </a:xfrm>
            <a:custGeom>
              <a:avLst/>
              <a:gdLst/>
              <a:ahLst/>
              <a:cxnLst/>
              <a:rect l="l" t="t" r="r" b="b"/>
              <a:pathLst>
                <a:path w="400685" h="132080">
                  <a:moveTo>
                    <a:pt x="400431" y="26670"/>
                  </a:moveTo>
                  <a:lnTo>
                    <a:pt x="398780" y="3810"/>
                  </a:lnTo>
                  <a:lnTo>
                    <a:pt x="394589" y="4064"/>
                  </a:lnTo>
                  <a:lnTo>
                    <a:pt x="392557" y="4318"/>
                  </a:lnTo>
                  <a:lnTo>
                    <a:pt x="389255" y="2921"/>
                  </a:lnTo>
                  <a:lnTo>
                    <a:pt x="388366" y="2540"/>
                  </a:lnTo>
                  <a:lnTo>
                    <a:pt x="382143" y="2921"/>
                  </a:lnTo>
                  <a:lnTo>
                    <a:pt x="378231" y="1905"/>
                  </a:lnTo>
                  <a:lnTo>
                    <a:pt x="375793" y="1270"/>
                  </a:lnTo>
                  <a:lnTo>
                    <a:pt x="367665" y="1905"/>
                  </a:lnTo>
                  <a:lnTo>
                    <a:pt x="359283" y="381"/>
                  </a:lnTo>
                  <a:lnTo>
                    <a:pt x="348043" y="0"/>
                  </a:lnTo>
                  <a:lnTo>
                    <a:pt x="336499" y="190"/>
                  </a:lnTo>
                  <a:lnTo>
                    <a:pt x="296595" y="3162"/>
                  </a:lnTo>
                  <a:lnTo>
                    <a:pt x="246507" y="12573"/>
                  </a:lnTo>
                  <a:lnTo>
                    <a:pt x="236321" y="14820"/>
                  </a:lnTo>
                  <a:lnTo>
                    <a:pt x="227914" y="16764"/>
                  </a:lnTo>
                  <a:lnTo>
                    <a:pt x="220091" y="18669"/>
                  </a:lnTo>
                  <a:lnTo>
                    <a:pt x="178943" y="21590"/>
                  </a:lnTo>
                  <a:lnTo>
                    <a:pt x="177050" y="21361"/>
                  </a:lnTo>
                  <a:lnTo>
                    <a:pt x="171653" y="20789"/>
                  </a:lnTo>
                  <a:lnTo>
                    <a:pt x="163131" y="20040"/>
                  </a:lnTo>
                  <a:lnTo>
                    <a:pt x="151892" y="19304"/>
                  </a:lnTo>
                  <a:lnTo>
                    <a:pt x="136486" y="17678"/>
                  </a:lnTo>
                  <a:lnTo>
                    <a:pt x="119405" y="16929"/>
                  </a:lnTo>
                  <a:lnTo>
                    <a:pt x="101981" y="16992"/>
                  </a:lnTo>
                  <a:lnTo>
                    <a:pt x="85598" y="17780"/>
                  </a:lnTo>
                  <a:lnTo>
                    <a:pt x="36449" y="23368"/>
                  </a:lnTo>
                  <a:lnTo>
                    <a:pt x="28448" y="26035"/>
                  </a:lnTo>
                  <a:lnTo>
                    <a:pt x="22225" y="26416"/>
                  </a:lnTo>
                  <a:lnTo>
                    <a:pt x="16256" y="28956"/>
                  </a:lnTo>
                  <a:lnTo>
                    <a:pt x="10033" y="29337"/>
                  </a:lnTo>
                  <a:lnTo>
                    <a:pt x="6096" y="31750"/>
                  </a:lnTo>
                  <a:lnTo>
                    <a:pt x="4064" y="31877"/>
                  </a:lnTo>
                  <a:lnTo>
                    <a:pt x="0" y="34290"/>
                  </a:lnTo>
                  <a:lnTo>
                    <a:pt x="381" y="38354"/>
                  </a:lnTo>
                  <a:lnTo>
                    <a:pt x="1524" y="54991"/>
                  </a:lnTo>
                  <a:lnTo>
                    <a:pt x="3683" y="56896"/>
                  </a:lnTo>
                  <a:lnTo>
                    <a:pt x="7874" y="56642"/>
                  </a:lnTo>
                  <a:lnTo>
                    <a:pt x="12065" y="58420"/>
                  </a:lnTo>
                  <a:lnTo>
                    <a:pt x="12192" y="60452"/>
                  </a:lnTo>
                  <a:lnTo>
                    <a:pt x="15735" y="66433"/>
                  </a:lnTo>
                  <a:lnTo>
                    <a:pt x="19596" y="77076"/>
                  </a:lnTo>
                  <a:lnTo>
                    <a:pt x="27686" y="103124"/>
                  </a:lnTo>
                  <a:lnTo>
                    <a:pt x="27940" y="107188"/>
                  </a:lnTo>
                  <a:lnTo>
                    <a:pt x="30226" y="109220"/>
                  </a:lnTo>
                  <a:lnTo>
                    <a:pt x="32512" y="113157"/>
                  </a:lnTo>
                  <a:lnTo>
                    <a:pt x="36957" y="116967"/>
                  </a:lnTo>
                  <a:lnTo>
                    <a:pt x="41275" y="120904"/>
                  </a:lnTo>
                  <a:lnTo>
                    <a:pt x="50609" y="126009"/>
                  </a:lnTo>
                  <a:lnTo>
                    <a:pt x="62357" y="129781"/>
                  </a:lnTo>
                  <a:lnTo>
                    <a:pt x="76669" y="131826"/>
                  </a:lnTo>
                  <a:lnTo>
                    <a:pt x="93726" y="131699"/>
                  </a:lnTo>
                  <a:lnTo>
                    <a:pt x="139077" y="122491"/>
                  </a:lnTo>
                  <a:lnTo>
                    <a:pt x="167767" y="97282"/>
                  </a:lnTo>
                  <a:lnTo>
                    <a:pt x="177812" y="78752"/>
                  </a:lnTo>
                  <a:lnTo>
                    <a:pt x="180594" y="73533"/>
                  </a:lnTo>
                  <a:lnTo>
                    <a:pt x="193294" y="49657"/>
                  </a:lnTo>
                  <a:lnTo>
                    <a:pt x="195199" y="47498"/>
                  </a:lnTo>
                  <a:lnTo>
                    <a:pt x="197231" y="47244"/>
                  </a:lnTo>
                  <a:lnTo>
                    <a:pt x="201422" y="46990"/>
                  </a:lnTo>
                  <a:lnTo>
                    <a:pt x="212991" y="50444"/>
                  </a:lnTo>
                  <a:lnTo>
                    <a:pt x="222008" y="60896"/>
                  </a:lnTo>
                  <a:lnTo>
                    <a:pt x="231330" y="75641"/>
                  </a:lnTo>
                  <a:lnTo>
                    <a:pt x="243840" y="91948"/>
                  </a:lnTo>
                  <a:lnTo>
                    <a:pt x="257822" y="105143"/>
                  </a:lnTo>
                  <a:lnTo>
                    <a:pt x="273964" y="112903"/>
                  </a:lnTo>
                  <a:lnTo>
                    <a:pt x="294055" y="116103"/>
                  </a:lnTo>
                  <a:lnTo>
                    <a:pt x="319913" y="115570"/>
                  </a:lnTo>
                  <a:lnTo>
                    <a:pt x="336804" y="113334"/>
                  </a:lnTo>
                  <a:lnTo>
                    <a:pt x="350685" y="109321"/>
                  </a:lnTo>
                  <a:lnTo>
                    <a:pt x="361784" y="103936"/>
                  </a:lnTo>
                  <a:lnTo>
                    <a:pt x="370332" y="97536"/>
                  </a:lnTo>
                  <a:lnTo>
                    <a:pt x="374269" y="95123"/>
                  </a:lnTo>
                  <a:lnTo>
                    <a:pt x="376174" y="92837"/>
                  </a:lnTo>
                  <a:lnTo>
                    <a:pt x="377952" y="88646"/>
                  </a:lnTo>
                  <a:lnTo>
                    <a:pt x="381889" y="86233"/>
                  </a:lnTo>
                  <a:lnTo>
                    <a:pt x="381635" y="82042"/>
                  </a:lnTo>
                  <a:lnTo>
                    <a:pt x="383286" y="77851"/>
                  </a:lnTo>
                  <a:lnTo>
                    <a:pt x="384251" y="64490"/>
                  </a:lnTo>
                  <a:lnTo>
                    <a:pt x="394462" y="31242"/>
                  </a:lnTo>
                  <a:lnTo>
                    <a:pt x="394335" y="29083"/>
                  </a:lnTo>
                  <a:lnTo>
                    <a:pt x="398399" y="28829"/>
                  </a:lnTo>
                  <a:lnTo>
                    <a:pt x="400431" y="26670"/>
                  </a:lnTo>
                  <a:close/>
                </a:path>
              </a:pathLst>
            </a:custGeom>
            <a:solidFill>
              <a:srgbClr val="000000"/>
            </a:solidFill>
          </p:spPr>
          <p:txBody>
            <a:bodyPr wrap="square" lIns="0" tIns="0" rIns="0" bIns="0" rtlCol="0"/>
            <a:lstStyle/>
            <a:p>
              <a:endParaRPr/>
            </a:p>
          </p:txBody>
        </p:sp>
        <p:sp>
          <p:nvSpPr>
            <p:cNvPr id="40" name="object 40"/>
            <p:cNvSpPr/>
            <p:nvPr/>
          </p:nvSpPr>
          <p:spPr>
            <a:xfrm>
              <a:off x="3663569" y="1954529"/>
              <a:ext cx="387985" cy="31750"/>
            </a:xfrm>
            <a:custGeom>
              <a:avLst/>
              <a:gdLst/>
              <a:ahLst/>
              <a:cxnLst/>
              <a:rect l="l" t="t" r="r" b="b"/>
              <a:pathLst>
                <a:path w="387985" h="31750">
                  <a:moveTo>
                    <a:pt x="17526" y="28194"/>
                  </a:moveTo>
                  <a:lnTo>
                    <a:pt x="15113" y="26162"/>
                  </a:lnTo>
                  <a:lnTo>
                    <a:pt x="10795" y="26543"/>
                  </a:lnTo>
                  <a:lnTo>
                    <a:pt x="2032" y="27051"/>
                  </a:lnTo>
                  <a:lnTo>
                    <a:pt x="0" y="29464"/>
                  </a:lnTo>
                  <a:lnTo>
                    <a:pt x="2286" y="31496"/>
                  </a:lnTo>
                  <a:lnTo>
                    <a:pt x="4445" y="31369"/>
                  </a:lnTo>
                  <a:lnTo>
                    <a:pt x="8890" y="30988"/>
                  </a:lnTo>
                  <a:lnTo>
                    <a:pt x="15494" y="30607"/>
                  </a:lnTo>
                  <a:lnTo>
                    <a:pt x="17526" y="28194"/>
                  </a:lnTo>
                  <a:close/>
                </a:path>
                <a:path w="387985" h="31750">
                  <a:moveTo>
                    <a:pt x="387858" y="1905"/>
                  </a:moveTo>
                  <a:lnTo>
                    <a:pt x="383794" y="0"/>
                  </a:lnTo>
                  <a:lnTo>
                    <a:pt x="374015" y="635"/>
                  </a:lnTo>
                  <a:lnTo>
                    <a:pt x="370332" y="3175"/>
                  </a:lnTo>
                  <a:lnTo>
                    <a:pt x="374396" y="5080"/>
                  </a:lnTo>
                  <a:lnTo>
                    <a:pt x="376301" y="4953"/>
                  </a:lnTo>
                  <a:lnTo>
                    <a:pt x="380238" y="4572"/>
                  </a:lnTo>
                  <a:lnTo>
                    <a:pt x="384048" y="4318"/>
                  </a:lnTo>
                  <a:lnTo>
                    <a:pt x="387858" y="1905"/>
                  </a:lnTo>
                  <a:close/>
                </a:path>
              </a:pathLst>
            </a:custGeom>
            <a:solidFill>
              <a:srgbClr val="B6B8B9"/>
            </a:solidFill>
          </p:spPr>
          <p:txBody>
            <a:bodyPr wrap="square" lIns="0" tIns="0" rIns="0" bIns="0" rtlCol="0"/>
            <a:lstStyle/>
            <a:p>
              <a:endParaRPr/>
            </a:p>
          </p:txBody>
        </p:sp>
      </p:grpSp>
      <p:sp>
        <p:nvSpPr>
          <p:cNvPr id="41" name="object 41"/>
          <p:cNvSpPr txBox="1"/>
          <p:nvPr/>
        </p:nvSpPr>
        <p:spPr>
          <a:xfrm>
            <a:off x="3381247" y="3018789"/>
            <a:ext cx="1179830" cy="330200"/>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Segoe UI"/>
                <a:cs typeface="Segoe UI"/>
              </a:rPr>
              <a:t>(2) </a:t>
            </a:r>
            <a:r>
              <a:rPr sz="1000" spc="-10" dirty="0">
                <a:latin typeface="Segoe UI"/>
                <a:cs typeface="Segoe UI"/>
              </a:rPr>
              <a:t>Possible </a:t>
            </a:r>
            <a:r>
              <a:rPr sz="1000" spc="-5" dirty="0">
                <a:latin typeface="Segoe UI"/>
                <a:cs typeface="Segoe UI"/>
              </a:rPr>
              <a:t>threat to </a:t>
            </a:r>
            <a:r>
              <a:rPr sz="1000" spc="-260" dirty="0">
                <a:latin typeface="Segoe UI"/>
                <a:cs typeface="Segoe UI"/>
              </a:rPr>
              <a:t> </a:t>
            </a:r>
            <a:r>
              <a:rPr sz="1000" spc="-10" dirty="0">
                <a:latin typeface="Segoe UI"/>
                <a:cs typeface="Segoe UI"/>
              </a:rPr>
              <a:t>access</a:t>
            </a:r>
            <a:r>
              <a:rPr sz="1000" spc="10" dirty="0">
                <a:latin typeface="Segoe UI"/>
                <a:cs typeface="Segoe UI"/>
              </a:rPr>
              <a:t> </a:t>
            </a:r>
            <a:r>
              <a:rPr sz="1000" spc="-5" dirty="0">
                <a:latin typeface="Segoe UI"/>
                <a:cs typeface="Segoe UI"/>
              </a:rPr>
              <a:t>/</a:t>
            </a:r>
            <a:r>
              <a:rPr sz="1000" spc="-20" dirty="0">
                <a:latin typeface="Segoe UI"/>
                <a:cs typeface="Segoe UI"/>
              </a:rPr>
              <a:t> </a:t>
            </a:r>
            <a:r>
              <a:rPr sz="1000" spc="-5" dirty="0">
                <a:latin typeface="Segoe UI"/>
                <a:cs typeface="Segoe UI"/>
              </a:rPr>
              <a:t>breach</a:t>
            </a:r>
            <a:r>
              <a:rPr sz="1000" spc="5" dirty="0">
                <a:latin typeface="Segoe UI"/>
                <a:cs typeface="Segoe UI"/>
              </a:rPr>
              <a:t> </a:t>
            </a:r>
            <a:r>
              <a:rPr sz="1000" spc="-5" dirty="0">
                <a:latin typeface="Segoe UI"/>
                <a:cs typeface="Segoe UI"/>
              </a:rPr>
              <a:t>data</a:t>
            </a:r>
            <a:endParaRPr sz="1000">
              <a:latin typeface="Segoe UI"/>
              <a:cs typeface="Segoe UI"/>
            </a:endParaRPr>
          </a:p>
        </p:txBody>
      </p:sp>
      <p:grpSp>
        <p:nvGrpSpPr>
          <p:cNvPr id="42" name="object 42"/>
          <p:cNvGrpSpPr/>
          <p:nvPr/>
        </p:nvGrpSpPr>
        <p:grpSpPr>
          <a:xfrm>
            <a:off x="606551" y="2439289"/>
            <a:ext cx="6890384" cy="3454400"/>
            <a:chOff x="606551" y="2439289"/>
            <a:chExt cx="6890384" cy="3454400"/>
          </a:xfrm>
        </p:grpSpPr>
        <p:sp>
          <p:nvSpPr>
            <p:cNvPr id="43" name="object 43"/>
            <p:cNvSpPr/>
            <p:nvPr/>
          </p:nvSpPr>
          <p:spPr>
            <a:xfrm>
              <a:off x="5748528" y="4893627"/>
              <a:ext cx="852169" cy="934085"/>
            </a:xfrm>
            <a:custGeom>
              <a:avLst/>
              <a:gdLst/>
              <a:ahLst/>
              <a:cxnLst/>
              <a:rect l="l" t="t" r="r" b="b"/>
              <a:pathLst>
                <a:path w="852170" h="934085">
                  <a:moveTo>
                    <a:pt x="425957" y="0"/>
                  </a:moveTo>
                  <a:lnTo>
                    <a:pt x="355219" y="18478"/>
                  </a:lnTo>
                  <a:lnTo>
                    <a:pt x="70738" y="181673"/>
                  </a:lnTo>
                  <a:lnTo>
                    <a:pt x="18796" y="233060"/>
                  </a:lnTo>
                  <a:lnTo>
                    <a:pt x="0" y="302831"/>
                  </a:lnTo>
                  <a:lnTo>
                    <a:pt x="0" y="629475"/>
                  </a:lnTo>
                  <a:lnTo>
                    <a:pt x="18796" y="699923"/>
                  </a:lnTo>
                  <a:lnTo>
                    <a:pt x="70738" y="750608"/>
                  </a:lnTo>
                  <a:lnTo>
                    <a:pt x="355219" y="913904"/>
                  </a:lnTo>
                  <a:lnTo>
                    <a:pt x="425958" y="933659"/>
                  </a:lnTo>
                  <a:lnTo>
                    <a:pt x="462160" y="928720"/>
                  </a:lnTo>
                  <a:lnTo>
                    <a:pt x="781176" y="750608"/>
                  </a:lnTo>
                  <a:lnTo>
                    <a:pt x="833120" y="699923"/>
                  </a:lnTo>
                  <a:lnTo>
                    <a:pt x="851916" y="629475"/>
                  </a:lnTo>
                  <a:lnTo>
                    <a:pt x="851916" y="302831"/>
                  </a:lnTo>
                  <a:lnTo>
                    <a:pt x="833120" y="233060"/>
                  </a:lnTo>
                  <a:lnTo>
                    <a:pt x="781176" y="181673"/>
                  </a:lnTo>
                  <a:lnTo>
                    <a:pt x="496697" y="18478"/>
                  </a:lnTo>
                  <a:lnTo>
                    <a:pt x="425957" y="0"/>
                  </a:lnTo>
                  <a:close/>
                </a:path>
              </a:pathLst>
            </a:custGeom>
            <a:solidFill>
              <a:srgbClr val="A279AD">
                <a:alpha val="74900"/>
              </a:srgbClr>
            </a:solidFill>
          </p:spPr>
          <p:txBody>
            <a:bodyPr wrap="square" lIns="0" tIns="0" rIns="0" bIns="0" rtlCol="0"/>
            <a:lstStyle/>
            <a:p>
              <a:endParaRPr/>
            </a:p>
          </p:txBody>
        </p:sp>
        <p:sp>
          <p:nvSpPr>
            <p:cNvPr id="44" name="object 44"/>
            <p:cNvSpPr/>
            <p:nvPr/>
          </p:nvSpPr>
          <p:spPr>
            <a:xfrm>
              <a:off x="5966460" y="5414772"/>
              <a:ext cx="390525" cy="412750"/>
            </a:xfrm>
            <a:custGeom>
              <a:avLst/>
              <a:gdLst/>
              <a:ahLst/>
              <a:cxnLst/>
              <a:rect l="l" t="t" r="r" b="b"/>
              <a:pathLst>
                <a:path w="390525" h="412750">
                  <a:moveTo>
                    <a:pt x="390143" y="0"/>
                  </a:moveTo>
                  <a:lnTo>
                    <a:pt x="0" y="0"/>
                  </a:lnTo>
                  <a:lnTo>
                    <a:pt x="0" y="313880"/>
                  </a:lnTo>
                  <a:lnTo>
                    <a:pt x="137667" y="392798"/>
                  </a:lnTo>
                  <a:lnTo>
                    <a:pt x="172182" y="407593"/>
                  </a:lnTo>
                  <a:lnTo>
                    <a:pt x="208327" y="412524"/>
                  </a:lnTo>
                  <a:lnTo>
                    <a:pt x="244449" y="407593"/>
                  </a:lnTo>
                  <a:lnTo>
                    <a:pt x="278891" y="392798"/>
                  </a:lnTo>
                  <a:lnTo>
                    <a:pt x="390143" y="329666"/>
                  </a:lnTo>
                  <a:lnTo>
                    <a:pt x="390143" y="0"/>
                  </a:lnTo>
                  <a:close/>
                </a:path>
              </a:pathLst>
            </a:custGeom>
            <a:solidFill>
              <a:srgbClr val="FFEF00"/>
            </a:solidFill>
          </p:spPr>
          <p:txBody>
            <a:bodyPr wrap="square" lIns="0" tIns="0" rIns="0" bIns="0" rtlCol="0"/>
            <a:lstStyle/>
            <a:p>
              <a:endParaRPr/>
            </a:p>
          </p:txBody>
        </p:sp>
        <p:sp>
          <p:nvSpPr>
            <p:cNvPr id="45" name="object 45"/>
            <p:cNvSpPr/>
            <p:nvPr/>
          </p:nvSpPr>
          <p:spPr>
            <a:xfrm>
              <a:off x="5876544" y="5216651"/>
              <a:ext cx="586740" cy="553720"/>
            </a:xfrm>
            <a:custGeom>
              <a:avLst/>
              <a:gdLst/>
              <a:ahLst/>
              <a:cxnLst/>
              <a:rect l="l" t="t" r="r" b="b"/>
              <a:pathLst>
                <a:path w="586739" h="553720">
                  <a:moveTo>
                    <a:pt x="586740" y="372148"/>
                  </a:moveTo>
                  <a:lnTo>
                    <a:pt x="574979" y="269748"/>
                  </a:lnTo>
                  <a:lnTo>
                    <a:pt x="576072" y="269748"/>
                  </a:lnTo>
                  <a:lnTo>
                    <a:pt x="558419" y="100457"/>
                  </a:lnTo>
                  <a:lnTo>
                    <a:pt x="544639" y="60223"/>
                  </a:lnTo>
                  <a:lnTo>
                    <a:pt x="518642" y="28422"/>
                  </a:lnTo>
                  <a:lnTo>
                    <a:pt x="483387" y="7518"/>
                  </a:lnTo>
                  <a:lnTo>
                    <a:pt x="441833" y="0"/>
                  </a:lnTo>
                  <a:lnTo>
                    <a:pt x="141351" y="0"/>
                  </a:lnTo>
                  <a:lnTo>
                    <a:pt x="99771" y="7518"/>
                  </a:lnTo>
                  <a:lnTo>
                    <a:pt x="64477" y="28422"/>
                  </a:lnTo>
                  <a:lnTo>
                    <a:pt x="38481" y="60223"/>
                  </a:lnTo>
                  <a:lnTo>
                    <a:pt x="24765" y="100457"/>
                  </a:lnTo>
                  <a:lnTo>
                    <a:pt x="0" y="269748"/>
                  </a:lnTo>
                  <a:lnTo>
                    <a:pt x="473329" y="269748"/>
                  </a:lnTo>
                  <a:lnTo>
                    <a:pt x="485902" y="387972"/>
                  </a:lnTo>
                  <a:lnTo>
                    <a:pt x="438912" y="553212"/>
                  </a:lnTo>
                  <a:lnTo>
                    <a:pt x="560705" y="481139"/>
                  </a:lnTo>
                  <a:lnTo>
                    <a:pt x="583311" y="410819"/>
                  </a:lnTo>
                  <a:lnTo>
                    <a:pt x="585292" y="401320"/>
                  </a:lnTo>
                  <a:lnTo>
                    <a:pt x="586308" y="391490"/>
                  </a:lnTo>
                  <a:lnTo>
                    <a:pt x="586676" y="381660"/>
                  </a:lnTo>
                  <a:lnTo>
                    <a:pt x="586740" y="372148"/>
                  </a:lnTo>
                  <a:close/>
                </a:path>
              </a:pathLst>
            </a:custGeom>
            <a:solidFill>
              <a:srgbClr val="F7D6C4"/>
            </a:solidFill>
          </p:spPr>
          <p:txBody>
            <a:bodyPr wrap="square" lIns="0" tIns="0" rIns="0" bIns="0" rtlCol="0"/>
            <a:lstStyle/>
            <a:p>
              <a:endParaRPr/>
            </a:p>
          </p:txBody>
        </p:sp>
        <p:sp>
          <p:nvSpPr>
            <p:cNvPr id="46" name="object 46"/>
            <p:cNvSpPr/>
            <p:nvPr/>
          </p:nvSpPr>
          <p:spPr>
            <a:xfrm>
              <a:off x="5876543" y="5216652"/>
              <a:ext cx="576580" cy="273050"/>
            </a:xfrm>
            <a:custGeom>
              <a:avLst/>
              <a:gdLst/>
              <a:ahLst/>
              <a:cxnLst/>
              <a:rect l="l" t="t" r="r" b="b"/>
              <a:pathLst>
                <a:path w="576579" h="273050">
                  <a:moveTo>
                    <a:pt x="441832" y="0"/>
                  </a:moveTo>
                  <a:lnTo>
                    <a:pt x="141350" y="0"/>
                  </a:lnTo>
                  <a:lnTo>
                    <a:pt x="99774" y="7451"/>
                  </a:lnTo>
                  <a:lnTo>
                    <a:pt x="64484" y="28178"/>
                  </a:lnTo>
                  <a:lnTo>
                    <a:pt x="38480" y="59739"/>
                  </a:lnTo>
                  <a:lnTo>
                    <a:pt x="24764" y="99695"/>
                  </a:lnTo>
                  <a:lnTo>
                    <a:pt x="0" y="267589"/>
                  </a:lnTo>
                  <a:lnTo>
                    <a:pt x="576071" y="272796"/>
                  </a:lnTo>
                  <a:lnTo>
                    <a:pt x="558418" y="99695"/>
                  </a:lnTo>
                  <a:lnTo>
                    <a:pt x="544649" y="59739"/>
                  </a:lnTo>
                  <a:lnTo>
                    <a:pt x="518652" y="28178"/>
                  </a:lnTo>
                  <a:lnTo>
                    <a:pt x="483391" y="7451"/>
                  </a:lnTo>
                  <a:lnTo>
                    <a:pt x="441832" y="0"/>
                  </a:lnTo>
                  <a:close/>
                </a:path>
              </a:pathLst>
            </a:custGeom>
            <a:solidFill>
              <a:srgbClr val="672479"/>
            </a:solidFill>
          </p:spPr>
          <p:txBody>
            <a:bodyPr wrap="square" lIns="0" tIns="0" rIns="0" bIns="0" rtlCol="0"/>
            <a:lstStyle/>
            <a:p>
              <a:endParaRPr/>
            </a:p>
          </p:txBody>
        </p:sp>
        <p:sp>
          <p:nvSpPr>
            <p:cNvPr id="47" name="object 47"/>
            <p:cNvSpPr/>
            <p:nvPr/>
          </p:nvSpPr>
          <p:spPr>
            <a:xfrm>
              <a:off x="5971031" y="4756023"/>
              <a:ext cx="407670" cy="413384"/>
            </a:xfrm>
            <a:custGeom>
              <a:avLst/>
              <a:gdLst/>
              <a:ahLst/>
              <a:cxnLst/>
              <a:rect l="l" t="t" r="r" b="b"/>
              <a:pathLst>
                <a:path w="407670" h="413385">
                  <a:moveTo>
                    <a:pt x="226567" y="0"/>
                  </a:moveTo>
                  <a:lnTo>
                    <a:pt x="180518" y="1418"/>
                  </a:lnTo>
                  <a:lnTo>
                    <a:pt x="137312" y="12514"/>
                  </a:lnTo>
                  <a:lnTo>
                    <a:pt x="98285" y="32280"/>
                  </a:lnTo>
                  <a:lnTo>
                    <a:pt x="64772" y="59711"/>
                  </a:lnTo>
                  <a:lnTo>
                    <a:pt x="38108" y="93800"/>
                  </a:lnTo>
                  <a:lnTo>
                    <a:pt x="19628" y="133541"/>
                  </a:lnTo>
                  <a:lnTo>
                    <a:pt x="10667" y="177926"/>
                  </a:lnTo>
                  <a:lnTo>
                    <a:pt x="0" y="406400"/>
                  </a:lnTo>
                  <a:lnTo>
                    <a:pt x="46763" y="397119"/>
                  </a:lnTo>
                  <a:lnTo>
                    <a:pt x="80549" y="381777"/>
                  </a:lnTo>
                  <a:lnTo>
                    <a:pt x="101048" y="367412"/>
                  </a:lnTo>
                  <a:lnTo>
                    <a:pt x="107950" y="361060"/>
                  </a:lnTo>
                  <a:lnTo>
                    <a:pt x="129285" y="322706"/>
                  </a:lnTo>
                  <a:lnTo>
                    <a:pt x="278002" y="273812"/>
                  </a:lnTo>
                  <a:lnTo>
                    <a:pt x="295655" y="313944"/>
                  </a:lnTo>
                  <a:lnTo>
                    <a:pt x="319073" y="362592"/>
                  </a:lnTo>
                  <a:lnTo>
                    <a:pt x="351647" y="393096"/>
                  </a:lnTo>
                  <a:lnTo>
                    <a:pt x="393064" y="413384"/>
                  </a:lnTo>
                  <a:lnTo>
                    <a:pt x="407162" y="214502"/>
                  </a:lnTo>
                  <a:lnTo>
                    <a:pt x="405722" y="169137"/>
                  </a:lnTo>
                  <a:lnTo>
                    <a:pt x="394463" y="126535"/>
                  </a:lnTo>
                  <a:lnTo>
                    <a:pt x="374404" y="87983"/>
                  </a:lnTo>
                  <a:lnTo>
                    <a:pt x="346566" y="54767"/>
                  </a:lnTo>
                  <a:lnTo>
                    <a:pt x="311967" y="28174"/>
                  </a:lnTo>
                  <a:lnTo>
                    <a:pt x="271628" y="9489"/>
                  </a:lnTo>
                  <a:lnTo>
                    <a:pt x="226567" y="0"/>
                  </a:lnTo>
                  <a:close/>
                </a:path>
              </a:pathLst>
            </a:custGeom>
            <a:solidFill>
              <a:srgbClr val="002E33"/>
            </a:solidFill>
          </p:spPr>
          <p:txBody>
            <a:bodyPr wrap="square" lIns="0" tIns="0" rIns="0" bIns="0" rtlCol="0"/>
            <a:lstStyle/>
            <a:p>
              <a:endParaRPr/>
            </a:p>
          </p:txBody>
        </p:sp>
        <p:sp>
          <p:nvSpPr>
            <p:cNvPr id="48" name="object 48"/>
            <p:cNvSpPr/>
            <p:nvPr/>
          </p:nvSpPr>
          <p:spPr>
            <a:xfrm>
              <a:off x="6039611" y="5103876"/>
              <a:ext cx="254635" cy="239395"/>
            </a:xfrm>
            <a:custGeom>
              <a:avLst/>
              <a:gdLst/>
              <a:ahLst/>
              <a:cxnLst/>
              <a:rect l="l" t="t" r="r" b="b"/>
              <a:pathLst>
                <a:path w="254635" h="239395">
                  <a:moveTo>
                    <a:pt x="254508" y="112649"/>
                  </a:moveTo>
                  <a:lnTo>
                    <a:pt x="0" y="112649"/>
                  </a:lnTo>
                  <a:lnTo>
                    <a:pt x="9935" y="161365"/>
                  </a:lnTo>
                  <a:lnTo>
                    <a:pt x="37099" y="201676"/>
                  </a:lnTo>
                  <a:lnTo>
                    <a:pt x="77527" y="229127"/>
                  </a:lnTo>
                  <a:lnTo>
                    <a:pt x="127253" y="239268"/>
                  </a:lnTo>
                  <a:lnTo>
                    <a:pt x="176230" y="229127"/>
                  </a:lnTo>
                  <a:lnTo>
                    <a:pt x="216741" y="201676"/>
                  </a:lnTo>
                  <a:lnTo>
                    <a:pt x="244322" y="161365"/>
                  </a:lnTo>
                  <a:lnTo>
                    <a:pt x="254508" y="112649"/>
                  </a:lnTo>
                  <a:close/>
                </a:path>
                <a:path w="254635" h="239395">
                  <a:moveTo>
                    <a:pt x="212089" y="0"/>
                  </a:moveTo>
                  <a:lnTo>
                    <a:pt x="42417" y="0"/>
                  </a:lnTo>
                  <a:lnTo>
                    <a:pt x="42417" y="89662"/>
                  </a:lnTo>
                  <a:lnTo>
                    <a:pt x="40530" y="98450"/>
                  </a:lnTo>
                  <a:lnTo>
                    <a:pt x="35321" y="105775"/>
                  </a:lnTo>
                  <a:lnTo>
                    <a:pt x="27469" y="110789"/>
                  </a:lnTo>
                  <a:lnTo>
                    <a:pt x="17652" y="112649"/>
                  </a:lnTo>
                  <a:lnTo>
                    <a:pt x="235076" y="112649"/>
                  </a:lnTo>
                  <a:lnTo>
                    <a:pt x="226234" y="110789"/>
                  </a:lnTo>
                  <a:lnTo>
                    <a:pt x="218916" y="105775"/>
                  </a:lnTo>
                  <a:lnTo>
                    <a:pt x="213931" y="98450"/>
                  </a:lnTo>
                  <a:lnTo>
                    <a:pt x="212089" y="89662"/>
                  </a:lnTo>
                  <a:lnTo>
                    <a:pt x="212089" y="0"/>
                  </a:lnTo>
                  <a:close/>
                </a:path>
              </a:pathLst>
            </a:custGeom>
            <a:solidFill>
              <a:srgbClr val="F7D6C4"/>
            </a:solidFill>
          </p:spPr>
          <p:txBody>
            <a:bodyPr wrap="square" lIns="0" tIns="0" rIns="0" bIns="0" rtlCol="0"/>
            <a:lstStyle/>
            <a:p>
              <a:endParaRPr/>
            </a:p>
          </p:txBody>
        </p:sp>
        <p:pic>
          <p:nvPicPr>
            <p:cNvPr id="49" name="object 49"/>
            <p:cNvPicPr/>
            <p:nvPr/>
          </p:nvPicPr>
          <p:blipFill>
            <a:blip r:embed="rId10" cstate="print"/>
            <a:stretch>
              <a:fillRect/>
            </a:stretch>
          </p:blipFill>
          <p:spPr>
            <a:xfrm>
              <a:off x="6083807" y="5103876"/>
              <a:ext cx="182879" cy="112013"/>
            </a:xfrm>
            <a:prstGeom prst="rect">
              <a:avLst/>
            </a:prstGeom>
          </p:spPr>
        </p:pic>
        <p:sp>
          <p:nvSpPr>
            <p:cNvPr id="50" name="object 50"/>
            <p:cNvSpPr/>
            <p:nvPr/>
          </p:nvSpPr>
          <p:spPr>
            <a:xfrm>
              <a:off x="6056122" y="4861560"/>
              <a:ext cx="291465" cy="323850"/>
            </a:xfrm>
            <a:custGeom>
              <a:avLst/>
              <a:gdLst/>
              <a:ahLst/>
              <a:cxnLst/>
              <a:rect l="l" t="t" r="r" b="b"/>
              <a:pathLst>
                <a:path w="291464" h="323850">
                  <a:moveTo>
                    <a:pt x="15875" y="0"/>
                  </a:moveTo>
                  <a:lnTo>
                    <a:pt x="0" y="168909"/>
                  </a:lnTo>
                  <a:lnTo>
                    <a:pt x="3940" y="218075"/>
                  </a:lnTo>
                  <a:lnTo>
                    <a:pt x="23656" y="259321"/>
                  </a:lnTo>
                  <a:lnTo>
                    <a:pt x="54992" y="291467"/>
                  </a:lnTo>
                  <a:lnTo>
                    <a:pt x="93788" y="313328"/>
                  </a:lnTo>
                  <a:lnTo>
                    <a:pt x="135889" y="323722"/>
                  </a:lnTo>
                  <a:lnTo>
                    <a:pt x="177057" y="319621"/>
                  </a:lnTo>
                  <a:lnTo>
                    <a:pt x="214042" y="301182"/>
                  </a:lnTo>
                  <a:lnTo>
                    <a:pt x="244401" y="271775"/>
                  </a:lnTo>
                  <a:lnTo>
                    <a:pt x="265690" y="234774"/>
                  </a:lnTo>
                  <a:lnTo>
                    <a:pt x="275463" y="193547"/>
                  </a:lnTo>
                  <a:lnTo>
                    <a:pt x="291338" y="26415"/>
                  </a:lnTo>
                  <a:lnTo>
                    <a:pt x="15875" y="0"/>
                  </a:lnTo>
                  <a:close/>
                </a:path>
              </a:pathLst>
            </a:custGeom>
            <a:solidFill>
              <a:srgbClr val="F7D6C4"/>
            </a:solidFill>
          </p:spPr>
          <p:txBody>
            <a:bodyPr wrap="square" lIns="0" tIns="0" rIns="0" bIns="0" rtlCol="0"/>
            <a:lstStyle/>
            <a:p>
              <a:endParaRPr/>
            </a:p>
          </p:txBody>
        </p:sp>
        <p:pic>
          <p:nvPicPr>
            <p:cNvPr id="51" name="object 51"/>
            <p:cNvPicPr/>
            <p:nvPr/>
          </p:nvPicPr>
          <p:blipFill>
            <a:blip r:embed="rId11" cstate="print"/>
            <a:stretch>
              <a:fillRect/>
            </a:stretch>
          </p:blipFill>
          <p:spPr>
            <a:xfrm>
              <a:off x="6126480" y="4950206"/>
              <a:ext cx="216408" cy="231394"/>
            </a:xfrm>
            <a:prstGeom prst="rect">
              <a:avLst/>
            </a:prstGeom>
          </p:spPr>
        </p:pic>
        <p:sp>
          <p:nvSpPr>
            <p:cNvPr id="52" name="object 52"/>
            <p:cNvSpPr/>
            <p:nvPr/>
          </p:nvSpPr>
          <p:spPr>
            <a:xfrm>
              <a:off x="5995542" y="4922520"/>
              <a:ext cx="27305" cy="85725"/>
            </a:xfrm>
            <a:custGeom>
              <a:avLst/>
              <a:gdLst/>
              <a:ahLst/>
              <a:cxnLst/>
              <a:rect l="l" t="t" r="r" b="b"/>
              <a:pathLst>
                <a:path w="27304" h="85725">
                  <a:moveTo>
                    <a:pt x="27305" y="0"/>
                  </a:moveTo>
                  <a:lnTo>
                    <a:pt x="16805" y="6750"/>
                  </a:lnTo>
                  <a:lnTo>
                    <a:pt x="8556" y="16097"/>
                  </a:lnTo>
                  <a:lnTo>
                    <a:pt x="2855" y="27396"/>
                  </a:lnTo>
                  <a:lnTo>
                    <a:pt x="0" y="40004"/>
                  </a:lnTo>
                  <a:lnTo>
                    <a:pt x="587" y="53715"/>
                  </a:lnTo>
                  <a:lnTo>
                    <a:pt x="4508" y="65960"/>
                  </a:lnTo>
                  <a:lnTo>
                    <a:pt x="11287" y="76563"/>
                  </a:lnTo>
                  <a:lnTo>
                    <a:pt x="20447" y="85343"/>
                  </a:lnTo>
                  <a:lnTo>
                    <a:pt x="27305" y="0"/>
                  </a:lnTo>
                  <a:close/>
                </a:path>
              </a:pathLst>
            </a:custGeom>
            <a:solidFill>
              <a:srgbClr val="F7D6C4"/>
            </a:solidFill>
          </p:spPr>
          <p:txBody>
            <a:bodyPr wrap="square" lIns="0" tIns="0" rIns="0" bIns="0" rtlCol="0"/>
            <a:lstStyle/>
            <a:p>
              <a:endParaRPr/>
            </a:p>
          </p:txBody>
        </p:sp>
        <p:sp>
          <p:nvSpPr>
            <p:cNvPr id="53" name="object 53"/>
            <p:cNvSpPr/>
            <p:nvPr/>
          </p:nvSpPr>
          <p:spPr>
            <a:xfrm>
              <a:off x="5990843" y="4986528"/>
              <a:ext cx="27940" cy="27940"/>
            </a:xfrm>
            <a:custGeom>
              <a:avLst/>
              <a:gdLst/>
              <a:ahLst/>
              <a:cxnLst/>
              <a:rect l="l" t="t" r="r" b="b"/>
              <a:pathLst>
                <a:path w="27939" h="27939">
                  <a:moveTo>
                    <a:pt x="21970" y="0"/>
                  </a:moveTo>
                  <a:lnTo>
                    <a:pt x="9143" y="0"/>
                  </a:lnTo>
                  <a:lnTo>
                    <a:pt x="5460" y="3175"/>
                  </a:lnTo>
                  <a:lnTo>
                    <a:pt x="3682" y="4826"/>
                  </a:lnTo>
                  <a:lnTo>
                    <a:pt x="0" y="8128"/>
                  </a:lnTo>
                  <a:lnTo>
                    <a:pt x="0" y="19304"/>
                  </a:lnTo>
                  <a:lnTo>
                    <a:pt x="5460" y="27432"/>
                  </a:lnTo>
                  <a:lnTo>
                    <a:pt x="21970" y="27432"/>
                  </a:lnTo>
                  <a:lnTo>
                    <a:pt x="25653" y="24257"/>
                  </a:lnTo>
                  <a:lnTo>
                    <a:pt x="27431" y="4826"/>
                  </a:lnTo>
                  <a:lnTo>
                    <a:pt x="23748" y="1651"/>
                  </a:lnTo>
                  <a:lnTo>
                    <a:pt x="21970" y="0"/>
                  </a:lnTo>
                  <a:close/>
                </a:path>
              </a:pathLst>
            </a:custGeom>
            <a:solidFill>
              <a:srgbClr val="ED4D5A"/>
            </a:solidFill>
          </p:spPr>
          <p:txBody>
            <a:bodyPr wrap="square" lIns="0" tIns="0" rIns="0" bIns="0" rtlCol="0"/>
            <a:lstStyle/>
            <a:p>
              <a:endParaRPr/>
            </a:p>
          </p:txBody>
        </p:sp>
        <p:sp>
          <p:nvSpPr>
            <p:cNvPr id="54" name="object 54"/>
            <p:cNvSpPr/>
            <p:nvPr/>
          </p:nvSpPr>
          <p:spPr>
            <a:xfrm>
              <a:off x="6054851" y="4847844"/>
              <a:ext cx="295910" cy="109855"/>
            </a:xfrm>
            <a:custGeom>
              <a:avLst/>
              <a:gdLst/>
              <a:ahLst/>
              <a:cxnLst/>
              <a:rect l="l" t="t" r="r" b="b"/>
              <a:pathLst>
                <a:path w="295910" h="109854">
                  <a:moveTo>
                    <a:pt x="0" y="0"/>
                  </a:moveTo>
                  <a:lnTo>
                    <a:pt x="1905" y="90804"/>
                  </a:lnTo>
                  <a:lnTo>
                    <a:pt x="171323" y="102107"/>
                  </a:lnTo>
                  <a:lnTo>
                    <a:pt x="209042" y="66166"/>
                  </a:lnTo>
                  <a:lnTo>
                    <a:pt x="207137" y="104012"/>
                  </a:lnTo>
                  <a:lnTo>
                    <a:pt x="295656" y="109727"/>
                  </a:lnTo>
                  <a:lnTo>
                    <a:pt x="291846" y="24637"/>
                  </a:lnTo>
                  <a:lnTo>
                    <a:pt x="0" y="0"/>
                  </a:lnTo>
                  <a:close/>
                </a:path>
              </a:pathLst>
            </a:custGeom>
            <a:solidFill>
              <a:srgbClr val="002E33"/>
            </a:solidFill>
          </p:spPr>
          <p:txBody>
            <a:bodyPr wrap="square" lIns="0" tIns="0" rIns="0" bIns="0" rtlCol="0"/>
            <a:lstStyle/>
            <a:p>
              <a:endParaRPr/>
            </a:p>
          </p:txBody>
        </p:sp>
        <p:sp>
          <p:nvSpPr>
            <p:cNvPr id="55" name="object 55"/>
            <p:cNvSpPr/>
            <p:nvPr/>
          </p:nvSpPr>
          <p:spPr>
            <a:xfrm>
              <a:off x="6396228" y="5396483"/>
              <a:ext cx="67310" cy="329565"/>
            </a:xfrm>
            <a:custGeom>
              <a:avLst/>
              <a:gdLst/>
              <a:ahLst/>
              <a:cxnLst/>
              <a:rect l="l" t="t" r="r" b="b"/>
              <a:pathLst>
                <a:path w="67310" h="329564">
                  <a:moveTo>
                    <a:pt x="67056" y="193636"/>
                  </a:moveTo>
                  <a:lnTo>
                    <a:pt x="60198" y="133731"/>
                  </a:lnTo>
                  <a:lnTo>
                    <a:pt x="47675" y="25742"/>
                  </a:lnTo>
                  <a:lnTo>
                    <a:pt x="44704" y="0"/>
                  </a:lnTo>
                  <a:lnTo>
                    <a:pt x="47459" y="24168"/>
                  </a:lnTo>
                  <a:lnTo>
                    <a:pt x="54991" y="89789"/>
                  </a:lnTo>
                  <a:lnTo>
                    <a:pt x="54991" y="94996"/>
                  </a:lnTo>
                  <a:lnTo>
                    <a:pt x="24130" y="94996"/>
                  </a:lnTo>
                  <a:lnTo>
                    <a:pt x="34417" y="197154"/>
                  </a:lnTo>
                  <a:lnTo>
                    <a:pt x="34417" y="211239"/>
                  </a:lnTo>
                  <a:lnTo>
                    <a:pt x="30988" y="218287"/>
                  </a:lnTo>
                  <a:lnTo>
                    <a:pt x="0" y="329184"/>
                  </a:lnTo>
                  <a:lnTo>
                    <a:pt x="41275" y="302780"/>
                  </a:lnTo>
                  <a:lnTo>
                    <a:pt x="63627" y="232359"/>
                  </a:lnTo>
                  <a:lnTo>
                    <a:pt x="67056" y="204203"/>
                  </a:lnTo>
                  <a:lnTo>
                    <a:pt x="67056" y="193636"/>
                  </a:lnTo>
                  <a:close/>
                </a:path>
              </a:pathLst>
            </a:custGeom>
            <a:solidFill>
              <a:srgbClr val="E6C8B7"/>
            </a:solidFill>
          </p:spPr>
          <p:txBody>
            <a:bodyPr wrap="square" lIns="0" tIns="0" rIns="0" bIns="0" rtlCol="0"/>
            <a:lstStyle/>
            <a:p>
              <a:endParaRPr/>
            </a:p>
          </p:txBody>
        </p:sp>
        <p:sp>
          <p:nvSpPr>
            <p:cNvPr id="56" name="object 56"/>
            <p:cNvSpPr/>
            <p:nvPr/>
          </p:nvSpPr>
          <p:spPr>
            <a:xfrm>
              <a:off x="6397751" y="5248656"/>
              <a:ext cx="55244" cy="241300"/>
            </a:xfrm>
            <a:custGeom>
              <a:avLst/>
              <a:gdLst/>
              <a:ahLst/>
              <a:cxnLst/>
              <a:rect l="l" t="t" r="r" b="b"/>
              <a:pathLst>
                <a:path w="55245" h="241300">
                  <a:moveTo>
                    <a:pt x="0" y="0"/>
                  </a:moveTo>
                  <a:lnTo>
                    <a:pt x="22987" y="240792"/>
                  </a:lnTo>
                  <a:lnTo>
                    <a:pt x="54863" y="240792"/>
                  </a:lnTo>
                  <a:lnTo>
                    <a:pt x="54863" y="235585"/>
                  </a:lnTo>
                  <a:lnTo>
                    <a:pt x="44196" y="146558"/>
                  </a:lnTo>
                  <a:lnTo>
                    <a:pt x="37211" y="68072"/>
                  </a:lnTo>
                  <a:lnTo>
                    <a:pt x="31878" y="48095"/>
                  </a:lnTo>
                  <a:lnTo>
                    <a:pt x="23891" y="30083"/>
                  </a:lnTo>
                  <a:lnTo>
                    <a:pt x="13261" y="14047"/>
                  </a:lnTo>
                  <a:lnTo>
                    <a:pt x="0" y="0"/>
                  </a:lnTo>
                  <a:close/>
                </a:path>
              </a:pathLst>
            </a:custGeom>
            <a:solidFill>
              <a:srgbClr val="672479"/>
            </a:solidFill>
          </p:spPr>
          <p:txBody>
            <a:bodyPr wrap="square" lIns="0" tIns="0" rIns="0" bIns="0" rtlCol="0"/>
            <a:lstStyle/>
            <a:p>
              <a:endParaRPr/>
            </a:p>
          </p:txBody>
        </p:sp>
        <p:sp>
          <p:nvSpPr>
            <p:cNvPr id="57" name="object 57"/>
            <p:cNvSpPr/>
            <p:nvPr/>
          </p:nvSpPr>
          <p:spPr>
            <a:xfrm>
              <a:off x="5980175" y="5527548"/>
              <a:ext cx="1516380" cy="330835"/>
            </a:xfrm>
            <a:custGeom>
              <a:avLst/>
              <a:gdLst/>
              <a:ahLst/>
              <a:cxnLst/>
              <a:rect l="l" t="t" r="r" b="b"/>
              <a:pathLst>
                <a:path w="1516379" h="330835">
                  <a:moveTo>
                    <a:pt x="1516379" y="0"/>
                  </a:moveTo>
                  <a:lnTo>
                    <a:pt x="0" y="0"/>
                  </a:lnTo>
                  <a:lnTo>
                    <a:pt x="0" y="330707"/>
                  </a:lnTo>
                  <a:lnTo>
                    <a:pt x="1516379" y="330707"/>
                  </a:lnTo>
                  <a:lnTo>
                    <a:pt x="1516379" y="0"/>
                  </a:lnTo>
                  <a:close/>
                </a:path>
              </a:pathLst>
            </a:custGeom>
            <a:solidFill>
              <a:srgbClr val="A279AD"/>
            </a:solidFill>
          </p:spPr>
          <p:txBody>
            <a:bodyPr wrap="square" lIns="0" tIns="0" rIns="0" bIns="0" rtlCol="0"/>
            <a:lstStyle/>
            <a:p>
              <a:endParaRPr/>
            </a:p>
          </p:txBody>
        </p:sp>
        <p:pic>
          <p:nvPicPr>
            <p:cNvPr id="58" name="object 58"/>
            <p:cNvPicPr/>
            <p:nvPr/>
          </p:nvPicPr>
          <p:blipFill>
            <a:blip r:embed="rId12" cstate="print"/>
            <a:stretch>
              <a:fillRect/>
            </a:stretch>
          </p:blipFill>
          <p:spPr>
            <a:xfrm>
              <a:off x="6547485" y="5619216"/>
              <a:ext cx="883539" cy="193687"/>
            </a:xfrm>
            <a:prstGeom prst="rect">
              <a:avLst/>
            </a:prstGeom>
          </p:spPr>
        </p:pic>
        <p:sp>
          <p:nvSpPr>
            <p:cNvPr id="59" name="object 59"/>
            <p:cNvSpPr/>
            <p:nvPr/>
          </p:nvSpPr>
          <p:spPr>
            <a:xfrm>
              <a:off x="5836919" y="5728716"/>
              <a:ext cx="577850" cy="88900"/>
            </a:xfrm>
            <a:custGeom>
              <a:avLst/>
              <a:gdLst/>
              <a:ahLst/>
              <a:cxnLst/>
              <a:rect l="l" t="t" r="r" b="b"/>
              <a:pathLst>
                <a:path w="577850" h="88900">
                  <a:moveTo>
                    <a:pt x="1904" y="0"/>
                  </a:moveTo>
                  <a:lnTo>
                    <a:pt x="0" y="30086"/>
                  </a:lnTo>
                  <a:lnTo>
                    <a:pt x="573785" y="88392"/>
                  </a:lnTo>
                  <a:lnTo>
                    <a:pt x="577595" y="58305"/>
                  </a:lnTo>
                  <a:lnTo>
                    <a:pt x="1904" y="0"/>
                  </a:lnTo>
                  <a:close/>
                </a:path>
              </a:pathLst>
            </a:custGeom>
            <a:solidFill>
              <a:srgbClr val="6F6F6F"/>
            </a:solidFill>
          </p:spPr>
          <p:txBody>
            <a:bodyPr wrap="square" lIns="0" tIns="0" rIns="0" bIns="0" rtlCol="0"/>
            <a:lstStyle/>
            <a:p>
              <a:endParaRPr/>
            </a:p>
          </p:txBody>
        </p:sp>
        <p:sp>
          <p:nvSpPr>
            <p:cNvPr id="60" name="object 60"/>
            <p:cNvSpPr/>
            <p:nvPr/>
          </p:nvSpPr>
          <p:spPr>
            <a:xfrm>
              <a:off x="5843269" y="5379974"/>
              <a:ext cx="606425" cy="412750"/>
            </a:xfrm>
            <a:custGeom>
              <a:avLst/>
              <a:gdLst/>
              <a:ahLst/>
              <a:cxnLst/>
              <a:rect l="l" t="t" r="r" b="b"/>
              <a:pathLst>
                <a:path w="606425" h="412750">
                  <a:moveTo>
                    <a:pt x="60070" y="0"/>
                  </a:moveTo>
                  <a:lnTo>
                    <a:pt x="29971" y="24637"/>
                  </a:lnTo>
                  <a:lnTo>
                    <a:pt x="0" y="331419"/>
                  </a:lnTo>
                  <a:lnTo>
                    <a:pt x="869" y="341801"/>
                  </a:lnTo>
                  <a:lnTo>
                    <a:pt x="5714" y="351029"/>
                  </a:lnTo>
                  <a:lnTo>
                    <a:pt x="13894" y="357945"/>
                  </a:lnTo>
                  <a:lnTo>
                    <a:pt x="24764" y="361391"/>
                  </a:lnTo>
                  <a:lnTo>
                    <a:pt x="545972" y="412508"/>
                  </a:lnTo>
                  <a:lnTo>
                    <a:pt x="556373" y="411656"/>
                  </a:lnTo>
                  <a:lnTo>
                    <a:pt x="565642" y="407001"/>
                  </a:lnTo>
                  <a:lnTo>
                    <a:pt x="572601" y="399373"/>
                  </a:lnTo>
                  <a:lnTo>
                    <a:pt x="576071" y="389597"/>
                  </a:lnTo>
                  <a:lnTo>
                    <a:pt x="606043" y="82803"/>
                  </a:lnTo>
                  <a:lnTo>
                    <a:pt x="605202" y="71423"/>
                  </a:lnTo>
                  <a:lnTo>
                    <a:pt x="600551" y="61864"/>
                  </a:lnTo>
                  <a:lnTo>
                    <a:pt x="592899" y="55282"/>
                  </a:lnTo>
                  <a:lnTo>
                    <a:pt x="583056" y="52831"/>
                  </a:lnTo>
                  <a:lnTo>
                    <a:pt x="60070" y="0"/>
                  </a:lnTo>
                  <a:close/>
                </a:path>
              </a:pathLst>
            </a:custGeom>
            <a:solidFill>
              <a:srgbClr val="D5D5D5"/>
            </a:solidFill>
          </p:spPr>
          <p:txBody>
            <a:bodyPr wrap="square" lIns="0" tIns="0" rIns="0" bIns="0" rtlCol="0"/>
            <a:lstStyle/>
            <a:p>
              <a:endParaRPr/>
            </a:p>
          </p:txBody>
        </p:sp>
        <p:sp>
          <p:nvSpPr>
            <p:cNvPr id="61" name="object 61"/>
            <p:cNvSpPr/>
            <p:nvPr/>
          </p:nvSpPr>
          <p:spPr>
            <a:xfrm>
              <a:off x="6123432" y="5430011"/>
              <a:ext cx="326390" cy="362585"/>
            </a:xfrm>
            <a:custGeom>
              <a:avLst/>
              <a:gdLst/>
              <a:ahLst/>
              <a:cxnLst/>
              <a:rect l="l" t="t" r="r" b="b"/>
              <a:pathLst>
                <a:path w="326389" h="362585">
                  <a:moveTo>
                    <a:pt x="22860" y="159004"/>
                  </a:moveTo>
                  <a:lnTo>
                    <a:pt x="1905" y="155448"/>
                  </a:lnTo>
                  <a:lnTo>
                    <a:pt x="0" y="175006"/>
                  </a:lnTo>
                  <a:lnTo>
                    <a:pt x="20955" y="176784"/>
                  </a:lnTo>
                  <a:lnTo>
                    <a:pt x="22860" y="159004"/>
                  </a:lnTo>
                  <a:close/>
                </a:path>
                <a:path w="326389" h="362585">
                  <a:moveTo>
                    <a:pt x="24384" y="134493"/>
                  </a:moveTo>
                  <a:lnTo>
                    <a:pt x="4826" y="132588"/>
                  </a:lnTo>
                  <a:lnTo>
                    <a:pt x="3048" y="153543"/>
                  </a:lnTo>
                  <a:lnTo>
                    <a:pt x="22606" y="155448"/>
                  </a:lnTo>
                  <a:lnTo>
                    <a:pt x="24384" y="134493"/>
                  </a:lnTo>
                  <a:close/>
                </a:path>
                <a:path w="326389" h="362585">
                  <a:moveTo>
                    <a:pt x="45720" y="158496"/>
                  </a:moveTo>
                  <a:lnTo>
                    <a:pt x="45339" y="158496"/>
                  </a:lnTo>
                  <a:lnTo>
                    <a:pt x="24765" y="158496"/>
                  </a:lnTo>
                  <a:lnTo>
                    <a:pt x="22860" y="177546"/>
                  </a:lnTo>
                  <a:lnTo>
                    <a:pt x="43815" y="181356"/>
                  </a:lnTo>
                  <a:lnTo>
                    <a:pt x="45720" y="158496"/>
                  </a:lnTo>
                  <a:close/>
                </a:path>
                <a:path w="326389" h="362585">
                  <a:moveTo>
                    <a:pt x="47244" y="136017"/>
                  </a:moveTo>
                  <a:lnTo>
                    <a:pt x="26289" y="134112"/>
                  </a:lnTo>
                  <a:lnTo>
                    <a:pt x="24384" y="156591"/>
                  </a:lnTo>
                  <a:lnTo>
                    <a:pt x="45339" y="158496"/>
                  </a:lnTo>
                  <a:lnTo>
                    <a:pt x="47244" y="136017"/>
                  </a:lnTo>
                  <a:close/>
                </a:path>
                <a:path w="326389" h="362585">
                  <a:moveTo>
                    <a:pt x="325882" y="33401"/>
                  </a:moveTo>
                  <a:lnTo>
                    <a:pt x="278003" y="0"/>
                  </a:lnTo>
                  <a:lnTo>
                    <a:pt x="288886" y="3454"/>
                  </a:lnTo>
                  <a:lnTo>
                    <a:pt x="297116" y="10375"/>
                  </a:lnTo>
                  <a:lnTo>
                    <a:pt x="302006" y="19596"/>
                  </a:lnTo>
                  <a:lnTo>
                    <a:pt x="302895" y="29972"/>
                  </a:lnTo>
                  <a:lnTo>
                    <a:pt x="270891" y="336080"/>
                  </a:lnTo>
                  <a:lnTo>
                    <a:pt x="267677" y="346862"/>
                  </a:lnTo>
                  <a:lnTo>
                    <a:pt x="261175" y="355003"/>
                  </a:lnTo>
                  <a:lnTo>
                    <a:pt x="251993" y="359841"/>
                  </a:lnTo>
                  <a:lnTo>
                    <a:pt x="240792" y="360718"/>
                  </a:lnTo>
                  <a:lnTo>
                    <a:pt x="265557" y="362470"/>
                  </a:lnTo>
                  <a:lnTo>
                    <a:pt x="276021" y="361632"/>
                  </a:lnTo>
                  <a:lnTo>
                    <a:pt x="285330" y="356984"/>
                  </a:lnTo>
                  <a:lnTo>
                    <a:pt x="292303" y="349364"/>
                  </a:lnTo>
                  <a:lnTo>
                    <a:pt x="295783" y="339598"/>
                  </a:lnTo>
                  <a:lnTo>
                    <a:pt x="325882" y="33401"/>
                  </a:lnTo>
                  <a:close/>
                </a:path>
              </a:pathLst>
            </a:custGeom>
            <a:solidFill>
              <a:srgbClr val="B5B5B5"/>
            </a:solidFill>
          </p:spPr>
          <p:txBody>
            <a:bodyPr wrap="square" lIns="0" tIns="0" rIns="0" bIns="0" rtlCol="0"/>
            <a:lstStyle/>
            <a:p>
              <a:endParaRPr/>
            </a:p>
          </p:txBody>
        </p:sp>
        <p:pic>
          <p:nvPicPr>
            <p:cNvPr id="62" name="object 62"/>
            <p:cNvPicPr/>
            <p:nvPr/>
          </p:nvPicPr>
          <p:blipFill>
            <a:blip r:embed="rId13" cstate="print"/>
            <a:stretch>
              <a:fillRect/>
            </a:stretch>
          </p:blipFill>
          <p:spPr>
            <a:xfrm>
              <a:off x="5881116" y="5711952"/>
              <a:ext cx="166116" cy="117765"/>
            </a:xfrm>
            <a:prstGeom prst="rect">
              <a:avLst/>
            </a:prstGeom>
          </p:spPr>
        </p:pic>
        <p:pic>
          <p:nvPicPr>
            <p:cNvPr id="63" name="object 63"/>
            <p:cNvPicPr/>
            <p:nvPr/>
          </p:nvPicPr>
          <p:blipFill>
            <a:blip r:embed="rId14" cstate="print"/>
            <a:stretch>
              <a:fillRect/>
            </a:stretch>
          </p:blipFill>
          <p:spPr>
            <a:xfrm>
              <a:off x="5585460" y="4541520"/>
              <a:ext cx="400812" cy="402336"/>
            </a:xfrm>
            <a:prstGeom prst="rect">
              <a:avLst/>
            </a:prstGeom>
          </p:spPr>
        </p:pic>
        <p:sp>
          <p:nvSpPr>
            <p:cNvPr id="64" name="object 64"/>
            <p:cNvSpPr/>
            <p:nvPr/>
          </p:nvSpPr>
          <p:spPr>
            <a:xfrm>
              <a:off x="4306061" y="4615434"/>
              <a:ext cx="1339215" cy="1268730"/>
            </a:xfrm>
            <a:custGeom>
              <a:avLst/>
              <a:gdLst/>
              <a:ahLst/>
              <a:cxnLst/>
              <a:rect l="l" t="t" r="r" b="b"/>
              <a:pathLst>
                <a:path w="1339214" h="1268729">
                  <a:moveTo>
                    <a:pt x="1338707" y="1268260"/>
                  </a:moveTo>
                  <a:lnTo>
                    <a:pt x="1237741" y="1268260"/>
                  </a:lnTo>
                  <a:lnTo>
                    <a:pt x="1237741" y="0"/>
                  </a:lnTo>
                  <a:lnTo>
                    <a:pt x="0" y="0"/>
                  </a:lnTo>
                </a:path>
              </a:pathLst>
            </a:custGeom>
            <a:ln w="19811">
              <a:solidFill>
                <a:srgbClr val="44AFFF"/>
              </a:solidFill>
              <a:prstDash val="sysDash"/>
            </a:ln>
          </p:spPr>
          <p:txBody>
            <a:bodyPr wrap="square" lIns="0" tIns="0" rIns="0" bIns="0" rtlCol="0"/>
            <a:lstStyle/>
            <a:p>
              <a:endParaRPr/>
            </a:p>
          </p:txBody>
        </p:sp>
        <p:sp>
          <p:nvSpPr>
            <p:cNvPr id="65" name="object 65"/>
            <p:cNvSpPr/>
            <p:nvPr/>
          </p:nvSpPr>
          <p:spPr>
            <a:xfrm>
              <a:off x="606551" y="2670016"/>
              <a:ext cx="841375" cy="923925"/>
            </a:xfrm>
            <a:custGeom>
              <a:avLst/>
              <a:gdLst/>
              <a:ahLst/>
              <a:cxnLst/>
              <a:rect l="l" t="t" r="r" b="b"/>
              <a:pathLst>
                <a:path w="841375" h="923925">
                  <a:moveTo>
                    <a:pt x="420624" y="0"/>
                  </a:moveTo>
                  <a:lnTo>
                    <a:pt x="350812" y="18192"/>
                  </a:lnTo>
                  <a:lnTo>
                    <a:pt x="69811" y="179736"/>
                  </a:lnTo>
                  <a:lnTo>
                    <a:pt x="18542" y="230473"/>
                  </a:lnTo>
                  <a:lnTo>
                    <a:pt x="0" y="299497"/>
                  </a:lnTo>
                  <a:lnTo>
                    <a:pt x="0" y="622331"/>
                  </a:lnTo>
                  <a:lnTo>
                    <a:pt x="18541" y="692245"/>
                  </a:lnTo>
                  <a:lnTo>
                    <a:pt x="69811" y="743870"/>
                  </a:lnTo>
                  <a:lnTo>
                    <a:pt x="350812" y="905414"/>
                  </a:lnTo>
                  <a:lnTo>
                    <a:pt x="420624" y="923607"/>
                  </a:lnTo>
                  <a:lnTo>
                    <a:pt x="456346" y="919059"/>
                  </a:lnTo>
                  <a:lnTo>
                    <a:pt x="771398" y="743870"/>
                  </a:lnTo>
                  <a:lnTo>
                    <a:pt x="822706" y="692245"/>
                  </a:lnTo>
                  <a:lnTo>
                    <a:pt x="841248" y="622331"/>
                  </a:lnTo>
                  <a:lnTo>
                    <a:pt x="841248" y="299497"/>
                  </a:lnTo>
                  <a:lnTo>
                    <a:pt x="822706" y="230473"/>
                  </a:lnTo>
                  <a:lnTo>
                    <a:pt x="771398" y="179736"/>
                  </a:lnTo>
                  <a:lnTo>
                    <a:pt x="490435" y="18192"/>
                  </a:lnTo>
                  <a:lnTo>
                    <a:pt x="420624" y="0"/>
                  </a:lnTo>
                  <a:close/>
                </a:path>
              </a:pathLst>
            </a:custGeom>
            <a:solidFill>
              <a:srgbClr val="44AFFF">
                <a:alpha val="50195"/>
              </a:srgbClr>
            </a:solidFill>
          </p:spPr>
          <p:txBody>
            <a:bodyPr wrap="square" lIns="0" tIns="0" rIns="0" bIns="0" rtlCol="0"/>
            <a:lstStyle/>
            <a:p>
              <a:endParaRPr/>
            </a:p>
          </p:txBody>
        </p:sp>
        <p:sp>
          <p:nvSpPr>
            <p:cNvPr id="66" name="object 66"/>
            <p:cNvSpPr/>
            <p:nvPr/>
          </p:nvSpPr>
          <p:spPr>
            <a:xfrm>
              <a:off x="798575" y="3133344"/>
              <a:ext cx="426720" cy="460375"/>
            </a:xfrm>
            <a:custGeom>
              <a:avLst/>
              <a:gdLst/>
              <a:ahLst/>
              <a:cxnLst/>
              <a:rect l="l" t="t" r="r" b="b"/>
              <a:pathLst>
                <a:path w="426719" h="460375">
                  <a:moveTo>
                    <a:pt x="426720" y="0"/>
                  </a:moveTo>
                  <a:lnTo>
                    <a:pt x="0" y="0"/>
                  </a:lnTo>
                  <a:lnTo>
                    <a:pt x="0" y="350138"/>
                  </a:lnTo>
                  <a:lnTo>
                    <a:pt x="158495" y="442086"/>
                  </a:lnTo>
                  <a:lnTo>
                    <a:pt x="192516" y="455731"/>
                  </a:lnTo>
                  <a:lnTo>
                    <a:pt x="228166" y="460279"/>
                  </a:lnTo>
                  <a:lnTo>
                    <a:pt x="263814" y="455731"/>
                  </a:lnTo>
                  <a:lnTo>
                    <a:pt x="297827" y="442086"/>
                  </a:lnTo>
                  <a:lnTo>
                    <a:pt x="426720" y="367538"/>
                  </a:lnTo>
                  <a:lnTo>
                    <a:pt x="426720" y="0"/>
                  </a:lnTo>
                  <a:close/>
                </a:path>
              </a:pathLst>
            </a:custGeom>
            <a:solidFill>
              <a:srgbClr val="66D5F7"/>
            </a:solidFill>
          </p:spPr>
          <p:txBody>
            <a:bodyPr wrap="square" lIns="0" tIns="0" rIns="0" bIns="0" rtlCol="0"/>
            <a:lstStyle/>
            <a:p>
              <a:endParaRPr/>
            </a:p>
          </p:txBody>
        </p:sp>
        <p:sp>
          <p:nvSpPr>
            <p:cNvPr id="67" name="object 67"/>
            <p:cNvSpPr/>
            <p:nvPr/>
          </p:nvSpPr>
          <p:spPr>
            <a:xfrm>
              <a:off x="755903" y="2927604"/>
              <a:ext cx="536575" cy="230504"/>
            </a:xfrm>
            <a:custGeom>
              <a:avLst/>
              <a:gdLst/>
              <a:ahLst/>
              <a:cxnLst/>
              <a:rect l="l" t="t" r="r" b="b"/>
              <a:pathLst>
                <a:path w="536575" h="230505">
                  <a:moveTo>
                    <a:pt x="407555" y="0"/>
                  </a:moveTo>
                  <a:lnTo>
                    <a:pt x="127139" y="0"/>
                  </a:lnTo>
                  <a:lnTo>
                    <a:pt x="88715" y="7113"/>
                  </a:lnTo>
                  <a:lnTo>
                    <a:pt x="56168" y="26812"/>
                  </a:lnTo>
                  <a:lnTo>
                    <a:pt x="32113" y="56632"/>
                  </a:lnTo>
                  <a:lnTo>
                    <a:pt x="19164" y="94107"/>
                  </a:lnTo>
                  <a:lnTo>
                    <a:pt x="0" y="230124"/>
                  </a:lnTo>
                  <a:lnTo>
                    <a:pt x="536448" y="230124"/>
                  </a:lnTo>
                  <a:lnTo>
                    <a:pt x="517270" y="94107"/>
                  </a:lnTo>
                  <a:lnTo>
                    <a:pt x="504301" y="56632"/>
                  </a:lnTo>
                  <a:lnTo>
                    <a:pt x="480058" y="26812"/>
                  </a:lnTo>
                  <a:lnTo>
                    <a:pt x="446992" y="7113"/>
                  </a:lnTo>
                  <a:lnTo>
                    <a:pt x="407555" y="0"/>
                  </a:lnTo>
                  <a:close/>
                </a:path>
              </a:pathLst>
            </a:custGeom>
            <a:solidFill>
              <a:srgbClr val="794520"/>
            </a:solidFill>
          </p:spPr>
          <p:txBody>
            <a:bodyPr wrap="square" lIns="0" tIns="0" rIns="0" bIns="0" rtlCol="0"/>
            <a:lstStyle/>
            <a:p>
              <a:endParaRPr/>
            </a:p>
          </p:txBody>
        </p:sp>
        <p:sp>
          <p:nvSpPr>
            <p:cNvPr id="68" name="object 68"/>
            <p:cNvSpPr/>
            <p:nvPr/>
          </p:nvSpPr>
          <p:spPr>
            <a:xfrm>
              <a:off x="734567" y="2919984"/>
              <a:ext cx="584200" cy="341630"/>
            </a:xfrm>
            <a:custGeom>
              <a:avLst/>
              <a:gdLst/>
              <a:ahLst/>
              <a:cxnLst/>
              <a:rect l="l" t="t" r="r" b="b"/>
              <a:pathLst>
                <a:path w="584200" h="341629">
                  <a:moveTo>
                    <a:pt x="439077" y="0"/>
                  </a:moveTo>
                  <a:lnTo>
                    <a:pt x="139395" y="0"/>
                  </a:lnTo>
                  <a:lnTo>
                    <a:pt x="97383" y="7409"/>
                  </a:lnTo>
                  <a:lnTo>
                    <a:pt x="62071" y="28130"/>
                  </a:lnTo>
                  <a:lnTo>
                    <a:pt x="36235" y="59900"/>
                  </a:lnTo>
                  <a:lnTo>
                    <a:pt x="22656" y="100456"/>
                  </a:lnTo>
                  <a:lnTo>
                    <a:pt x="0" y="341375"/>
                  </a:lnTo>
                  <a:lnTo>
                    <a:pt x="583691" y="341375"/>
                  </a:lnTo>
                  <a:lnTo>
                    <a:pt x="555751" y="100456"/>
                  </a:lnTo>
                  <a:lnTo>
                    <a:pt x="542207" y="59900"/>
                  </a:lnTo>
                  <a:lnTo>
                    <a:pt x="516388" y="28130"/>
                  </a:lnTo>
                  <a:lnTo>
                    <a:pt x="481081" y="7409"/>
                  </a:lnTo>
                  <a:lnTo>
                    <a:pt x="439077" y="0"/>
                  </a:lnTo>
                  <a:close/>
                </a:path>
              </a:pathLst>
            </a:custGeom>
            <a:solidFill>
              <a:srgbClr val="66D5F7"/>
            </a:solidFill>
          </p:spPr>
          <p:txBody>
            <a:bodyPr wrap="square" lIns="0" tIns="0" rIns="0" bIns="0" rtlCol="0"/>
            <a:lstStyle/>
            <a:p>
              <a:endParaRPr/>
            </a:p>
          </p:txBody>
        </p:sp>
        <p:pic>
          <p:nvPicPr>
            <p:cNvPr id="69" name="object 69"/>
            <p:cNvPicPr/>
            <p:nvPr/>
          </p:nvPicPr>
          <p:blipFill>
            <a:blip r:embed="rId15" cstate="print"/>
            <a:stretch>
              <a:fillRect/>
            </a:stretch>
          </p:blipFill>
          <p:spPr>
            <a:xfrm>
              <a:off x="926591" y="2837688"/>
              <a:ext cx="195072" cy="184403"/>
            </a:xfrm>
            <a:prstGeom prst="rect">
              <a:avLst/>
            </a:prstGeom>
          </p:spPr>
        </p:pic>
        <p:sp>
          <p:nvSpPr>
            <p:cNvPr id="70" name="object 70"/>
            <p:cNvSpPr/>
            <p:nvPr/>
          </p:nvSpPr>
          <p:spPr>
            <a:xfrm>
              <a:off x="831430" y="2439289"/>
              <a:ext cx="365125" cy="296545"/>
            </a:xfrm>
            <a:custGeom>
              <a:avLst/>
              <a:gdLst/>
              <a:ahLst/>
              <a:cxnLst/>
              <a:rect l="l" t="t" r="r" b="b"/>
              <a:pathLst>
                <a:path w="365125" h="296544">
                  <a:moveTo>
                    <a:pt x="168554" y="0"/>
                  </a:moveTo>
                  <a:lnTo>
                    <a:pt x="165074" y="0"/>
                  </a:lnTo>
                  <a:lnTo>
                    <a:pt x="117977" y="9716"/>
                  </a:lnTo>
                  <a:lnTo>
                    <a:pt x="76718" y="30658"/>
                  </a:lnTo>
                  <a:lnTo>
                    <a:pt x="42794" y="60991"/>
                  </a:lnTo>
                  <a:lnTo>
                    <a:pt x="17701" y="98881"/>
                  </a:lnTo>
                  <a:lnTo>
                    <a:pt x="2938" y="142492"/>
                  </a:lnTo>
                  <a:lnTo>
                    <a:pt x="0" y="189991"/>
                  </a:lnTo>
                  <a:lnTo>
                    <a:pt x="6959" y="296290"/>
                  </a:lnTo>
                  <a:lnTo>
                    <a:pt x="364909" y="271907"/>
                  </a:lnTo>
                  <a:lnTo>
                    <a:pt x="357962" y="165608"/>
                  </a:lnTo>
                  <a:lnTo>
                    <a:pt x="348272" y="118327"/>
                  </a:lnTo>
                  <a:lnTo>
                    <a:pt x="327387" y="76924"/>
                  </a:lnTo>
                  <a:lnTo>
                    <a:pt x="297138" y="42894"/>
                  </a:lnTo>
                  <a:lnTo>
                    <a:pt x="259361" y="17732"/>
                  </a:lnTo>
                  <a:lnTo>
                    <a:pt x="215888" y="2936"/>
                  </a:lnTo>
                  <a:lnTo>
                    <a:pt x="168554" y="0"/>
                  </a:lnTo>
                  <a:close/>
                </a:path>
              </a:pathLst>
            </a:custGeom>
            <a:solidFill>
              <a:srgbClr val="002E33"/>
            </a:solidFill>
          </p:spPr>
          <p:txBody>
            <a:bodyPr wrap="square" lIns="0" tIns="0" rIns="0" bIns="0" rtlCol="0"/>
            <a:lstStyle/>
            <a:p>
              <a:endParaRPr/>
            </a:p>
          </p:txBody>
        </p:sp>
        <p:sp>
          <p:nvSpPr>
            <p:cNvPr id="71" name="object 71"/>
            <p:cNvSpPr/>
            <p:nvPr/>
          </p:nvSpPr>
          <p:spPr>
            <a:xfrm>
              <a:off x="855383" y="2566670"/>
              <a:ext cx="329565" cy="362585"/>
            </a:xfrm>
            <a:custGeom>
              <a:avLst/>
              <a:gdLst/>
              <a:ahLst/>
              <a:cxnLst/>
              <a:rect l="l" t="t" r="r" b="b"/>
              <a:pathLst>
                <a:path w="329565" h="362585">
                  <a:moveTo>
                    <a:pt x="249529" y="0"/>
                  </a:moveTo>
                  <a:lnTo>
                    <a:pt x="62382" y="12064"/>
                  </a:lnTo>
                  <a:lnTo>
                    <a:pt x="15594" y="37893"/>
                  </a:lnTo>
                  <a:lnTo>
                    <a:pt x="0" y="88391"/>
                  </a:lnTo>
                  <a:lnTo>
                    <a:pt x="6934" y="206375"/>
                  </a:lnTo>
                  <a:lnTo>
                    <a:pt x="16840" y="256192"/>
                  </a:lnTo>
                  <a:lnTo>
                    <a:pt x="42021" y="299354"/>
                  </a:lnTo>
                  <a:lnTo>
                    <a:pt x="79550" y="332444"/>
                  </a:lnTo>
                  <a:lnTo>
                    <a:pt x="126504" y="352043"/>
                  </a:lnTo>
                  <a:lnTo>
                    <a:pt x="188887" y="362457"/>
                  </a:lnTo>
                  <a:lnTo>
                    <a:pt x="221805" y="345058"/>
                  </a:lnTo>
                  <a:lnTo>
                    <a:pt x="267591" y="319625"/>
                  </a:lnTo>
                  <a:lnTo>
                    <a:pt x="303468" y="281987"/>
                  </a:lnTo>
                  <a:lnTo>
                    <a:pt x="325373" y="235563"/>
                  </a:lnTo>
                  <a:lnTo>
                    <a:pt x="329247" y="183768"/>
                  </a:lnTo>
                  <a:lnTo>
                    <a:pt x="320586" y="67563"/>
                  </a:lnTo>
                  <a:lnTo>
                    <a:pt x="313867" y="40683"/>
                  </a:lnTo>
                  <a:lnTo>
                    <a:pt x="298054" y="18827"/>
                  </a:lnTo>
                  <a:lnTo>
                    <a:pt x="275742" y="4448"/>
                  </a:lnTo>
                  <a:lnTo>
                    <a:pt x="249529" y="0"/>
                  </a:lnTo>
                  <a:close/>
                </a:path>
              </a:pathLst>
            </a:custGeom>
            <a:solidFill>
              <a:srgbClr val="9F6740"/>
            </a:solidFill>
          </p:spPr>
          <p:txBody>
            <a:bodyPr wrap="square" lIns="0" tIns="0" rIns="0" bIns="0" rtlCol="0"/>
            <a:lstStyle/>
            <a:p>
              <a:endParaRPr/>
            </a:p>
          </p:txBody>
        </p:sp>
        <p:pic>
          <p:nvPicPr>
            <p:cNvPr id="72" name="object 72"/>
            <p:cNvPicPr/>
            <p:nvPr/>
          </p:nvPicPr>
          <p:blipFill>
            <a:blip r:embed="rId16" cstate="print"/>
            <a:stretch>
              <a:fillRect/>
            </a:stretch>
          </p:blipFill>
          <p:spPr>
            <a:xfrm>
              <a:off x="1138427" y="2676271"/>
              <a:ext cx="68580" cy="65150"/>
            </a:xfrm>
            <a:prstGeom prst="rect">
              <a:avLst/>
            </a:prstGeom>
          </p:spPr>
        </p:pic>
        <p:sp>
          <p:nvSpPr>
            <p:cNvPr id="73" name="object 73"/>
            <p:cNvSpPr/>
            <p:nvPr/>
          </p:nvSpPr>
          <p:spPr>
            <a:xfrm>
              <a:off x="1001267" y="2616962"/>
              <a:ext cx="183515" cy="311150"/>
            </a:xfrm>
            <a:custGeom>
              <a:avLst/>
              <a:gdLst/>
              <a:ahLst/>
              <a:cxnLst/>
              <a:rect l="l" t="t" r="r" b="b"/>
              <a:pathLst>
                <a:path w="183515" h="311150">
                  <a:moveTo>
                    <a:pt x="138398" y="262000"/>
                  </a:moveTo>
                  <a:lnTo>
                    <a:pt x="51892" y="262000"/>
                  </a:lnTo>
                  <a:lnTo>
                    <a:pt x="58813" y="263778"/>
                  </a:lnTo>
                  <a:lnTo>
                    <a:pt x="64007" y="265557"/>
                  </a:lnTo>
                  <a:lnTo>
                    <a:pt x="61091" y="276244"/>
                  </a:lnTo>
                  <a:lnTo>
                    <a:pt x="57523" y="287432"/>
                  </a:lnTo>
                  <a:lnTo>
                    <a:pt x="53304" y="298954"/>
                  </a:lnTo>
                  <a:lnTo>
                    <a:pt x="48437" y="310641"/>
                  </a:lnTo>
                  <a:lnTo>
                    <a:pt x="88226" y="295021"/>
                  </a:lnTo>
                  <a:lnTo>
                    <a:pt x="132042" y="269567"/>
                  </a:lnTo>
                  <a:lnTo>
                    <a:pt x="138398" y="262000"/>
                  </a:lnTo>
                  <a:close/>
                </a:path>
                <a:path w="183515" h="311150">
                  <a:moveTo>
                    <a:pt x="51892" y="251587"/>
                  </a:moveTo>
                  <a:lnTo>
                    <a:pt x="43243" y="253364"/>
                  </a:lnTo>
                  <a:lnTo>
                    <a:pt x="32620" y="254877"/>
                  </a:lnTo>
                  <a:lnTo>
                    <a:pt x="24431" y="258984"/>
                  </a:lnTo>
                  <a:lnTo>
                    <a:pt x="19161" y="265045"/>
                  </a:lnTo>
                  <a:lnTo>
                    <a:pt x="17297" y="272414"/>
                  </a:lnTo>
                  <a:lnTo>
                    <a:pt x="22812" y="268868"/>
                  </a:lnTo>
                  <a:lnTo>
                    <a:pt x="28975" y="266144"/>
                  </a:lnTo>
                  <a:lnTo>
                    <a:pt x="35785" y="264396"/>
                  </a:lnTo>
                  <a:lnTo>
                    <a:pt x="43243" y="263778"/>
                  </a:lnTo>
                  <a:lnTo>
                    <a:pt x="51892" y="262000"/>
                  </a:lnTo>
                  <a:lnTo>
                    <a:pt x="138398" y="262000"/>
                  </a:lnTo>
                  <a:lnTo>
                    <a:pt x="139784" y="260350"/>
                  </a:lnTo>
                  <a:lnTo>
                    <a:pt x="65735" y="260350"/>
                  </a:lnTo>
                  <a:lnTo>
                    <a:pt x="60553" y="255142"/>
                  </a:lnTo>
                  <a:lnTo>
                    <a:pt x="51892" y="251587"/>
                  </a:lnTo>
                  <a:close/>
                </a:path>
                <a:path w="183515" h="311150">
                  <a:moveTo>
                    <a:pt x="126288" y="0"/>
                  </a:moveTo>
                  <a:lnTo>
                    <a:pt x="76123" y="3428"/>
                  </a:lnTo>
                  <a:lnTo>
                    <a:pt x="41733" y="20589"/>
                  </a:lnTo>
                  <a:lnTo>
                    <a:pt x="29413" y="57276"/>
                  </a:lnTo>
                  <a:lnTo>
                    <a:pt x="30007" y="65059"/>
                  </a:lnTo>
                  <a:lnTo>
                    <a:pt x="53632" y="119761"/>
                  </a:lnTo>
                  <a:lnTo>
                    <a:pt x="57086" y="124967"/>
                  </a:lnTo>
                  <a:lnTo>
                    <a:pt x="53632" y="131825"/>
                  </a:lnTo>
                  <a:lnTo>
                    <a:pt x="34594" y="131825"/>
                  </a:lnTo>
                  <a:lnTo>
                    <a:pt x="3454" y="135382"/>
                  </a:lnTo>
                  <a:lnTo>
                    <a:pt x="0" y="135382"/>
                  </a:lnTo>
                  <a:lnTo>
                    <a:pt x="3454" y="137033"/>
                  </a:lnTo>
                  <a:lnTo>
                    <a:pt x="8648" y="140588"/>
                  </a:lnTo>
                  <a:lnTo>
                    <a:pt x="15570" y="144017"/>
                  </a:lnTo>
                  <a:lnTo>
                    <a:pt x="20764" y="144017"/>
                  </a:lnTo>
                  <a:lnTo>
                    <a:pt x="39221" y="159748"/>
                  </a:lnTo>
                  <a:lnTo>
                    <a:pt x="56870" y="183943"/>
                  </a:lnTo>
                  <a:lnTo>
                    <a:pt x="67709" y="217259"/>
                  </a:lnTo>
                  <a:lnTo>
                    <a:pt x="65735" y="260350"/>
                  </a:lnTo>
                  <a:lnTo>
                    <a:pt x="139784" y="260350"/>
                  </a:lnTo>
                  <a:lnTo>
                    <a:pt x="163695" y="231886"/>
                  </a:lnTo>
                  <a:lnTo>
                    <a:pt x="181401" y="185418"/>
                  </a:lnTo>
                  <a:lnTo>
                    <a:pt x="183375" y="133603"/>
                  </a:lnTo>
                  <a:lnTo>
                    <a:pt x="174726" y="27686"/>
                  </a:lnTo>
                  <a:lnTo>
                    <a:pt x="166427" y="15823"/>
                  </a:lnTo>
                  <a:lnTo>
                    <a:pt x="155046" y="6699"/>
                  </a:lnTo>
                  <a:lnTo>
                    <a:pt x="141395" y="1146"/>
                  </a:lnTo>
                  <a:lnTo>
                    <a:pt x="126288" y="0"/>
                  </a:lnTo>
                  <a:close/>
                </a:path>
              </a:pathLst>
            </a:custGeom>
            <a:solidFill>
              <a:srgbClr val="915E39"/>
            </a:solidFill>
          </p:spPr>
          <p:txBody>
            <a:bodyPr wrap="square" lIns="0" tIns="0" rIns="0" bIns="0" rtlCol="0"/>
            <a:lstStyle/>
            <a:p>
              <a:endParaRPr/>
            </a:p>
          </p:txBody>
        </p:sp>
        <p:pic>
          <p:nvPicPr>
            <p:cNvPr id="74" name="object 74"/>
            <p:cNvPicPr/>
            <p:nvPr/>
          </p:nvPicPr>
          <p:blipFill>
            <a:blip r:embed="rId17" cstate="print"/>
            <a:stretch>
              <a:fillRect/>
            </a:stretch>
          </p:blipFill>
          <p:spPr>
            <a:xfrm>
              <a:off x="824483" y="2695956"/>
              <a:ext cx="68351" cy="70104"/>
            </a:xfrm>
            <a:prstGeom prst="rect">
              <a:avLst/>
            </a:prstGeom>
          </p:spPr>
        </p:pic>
        <p:sp>
          <p:nvSpPr>
            <p:cNvPr id="75" name="object 75"/>
            <p:cNvSpPr/>
            <p:nvPr/>
          </p:nvSpPr>
          <p:spPr>
            <a:xfrm>
              <a:off x="856487" y="2660904"/>
              <a:ext cx="330200" cy="268605"/>
            </a:xfrm>
            <a:custGeom>
              <a:avLst/>
              <a:gdLst/>
              <a:ahLst/>
              <a:cxnLst/>
              <a:rect l="l" t="t" r="r" b="b"/>
              <a:pathLst>
                <a:path w="330200" h="268605">
                  <a:moveTo>
                    <a:pt x="0" y="24257"/>
                  </a:moveTo>
                  <a:lnTo>
                    <a:pt x="5206" y="112522"/>
                  </a:lnTo>
                  <a:lnTo>
                    <a:pt x="34424" y="201787"/>
                  </a:lnTo>
                  <a:lnTo>
                    <a:pt x="97007" y="248094"/>
                  </a:lnTo>
                  <a:lnTo>
                    <a:pt x="159263" y="265541"/>
                  </a:lnTo>
                  <a:lnTo>
                    <a:pt x="187502" y="268224"/>
                  </a:lnTo>
                  <a:lnTo>
                    <a:pt x="232638" y="250951"/>
                  </a:lnTo>
                  <a:lnTo>
                    <a:pt x="276639" y="225567"/>
                  </a:lnTo>
                  <a:lnTo>
                    <a:pt x="308594" y="188182"/>
                  </a:lnTo>
                  <a:lnTo>
                    <a:pt x="324290" y="148844"/>
                  </a:lnTo>
                  <a:lnTo>
                    <a:pt x="109372" y="148844"/>
                  </a:lnTo>
                  <a:lnTo>
                    <a:pt x="71287" y="128609"/>
                  </a:lnTo>
                  <a:lnTo>
                    <a:pt x="37760" y="100123"/>
                  </a:lnTo>
                  <a:lnTo>
                    <a:pt x="12696" y="64851"/>
                  </a:lnTo>
                  <a:lnTo>
                    <a:pt x="0" y="24257"/>
                  </a:lnTo>
                  <a:close/>
                </a:path>
                <a:path w="330200" h="268605">
                  <a:moveTo>
                    <a:pt x="177088" y="108966"/>
                  </a:moveTo>
                  <a:lnTo>
                    <a:pt x="175348" y="108966"/>
                  </a:lnTo>
                  <a:lnTo>
                    <a:pt x="155276" y="112785"/>
                  </a:lnTo>
                  <a:lnTo>
                    <a:pt x="137155" y="121142"/>
                  </a:lnTo>
                  <a:lnTo>
                    <a:pt x="121636" y="133379"/>
                  </a:lnTo>
                  <a:lnTo>
                    <a:pt x="109372" y="148844"/>
                  </a:lnTo>
                  <a:lnTo>
                    <a:pt x="324290" y="148844"/>
                  </a:lnTo>
                  <a:lnTo>
                    <a:pt x="326875" y="142367"/>
                  </a:lnTo>
                  <a:lnTo>
                    <a:pt x="327002" y="140208"/>
                  </a:lnTo>
                  <a:lnTo>
                    <a:pt x="246532" y="140208"/>
                  </a:lnTo>
                  <a:lnTo>
                    <a:pt x="232992" y="126057"/>
                  </a:lnTo>
                  <a:lnTo>
                    <a:pt x="216363" y="115490"/>
                  </a:lnTo>
                  <a:lnTo>
                    <a:pt x="197458" y="109472"/>
                  </a:lnTo>
                  <a:lnTo>
                    <a:pt x="177088" y="108966"/>
                  </a:lnTo>
                  <a:close/>
                </a:path>
                <a:path w="330200" h="268605">
                  <a:moveTo>
                    <a:pt x="322910" y="0"/>
                  </a:moveTo>
                  <a:lnTo>
                    <a:pt x="318789" y="42820"/>
                  </a:lnTo>
                  <a:lnTo>
                    <a:pt x="304252" y="81772"/>
                  </a:lnTo>
                  <a:lnTo>
                    <a:pt x="279949" y="114889"/>
                  </a:lnTo>
                  <a:lnTo>
                    <a:pt x="246532" y="140208"/>
                  </a:lnTo>
                  <a:lnTo>
                    <a:pt x="327002" y="140208"/>
                  </a:lnTo>
                  <a:lnTo>
                    <a:pt x="329857" y="91694"/>
                  </a:lnTo>
                  <a:lnTo>
                    <a:pt x="322910" y="0"/>
                  </a:lnTo>
                  <a:close/>
                </a:path>
              </a:pathLst>
            </a:custGeom>
            <a:solidFill>
              <a:srgbClr val="002E33"/>
            </a:solidFill>
          </p:spPr>
          <p:txBody>
            <a:bodyPr wrap="square" lIns="0" tIns="0" rIns="0" bIns="0" rtlCol="0"/>
            <a:lstStyle/>
            <a:p>
              <a:endParaRPr/>
            </a:p>
          </p:txBody>
        </p:sp>
        <p:sp>
          <p:nvSpPr>
            <p:cNvPr id="76" name="object 76"/>
            <p:cNvSpPr/>
            <p:nvPr/>
          </p:nvSpPr>
          <p:spPr>
            <a:xfrm>
              <a:off x="987551" y="2813304"/>
              <a:ext cx="97790" cy="42545"/>
            </a:xfrm>
            <a:custGeom>
              <a:avLst/>
              <a:gdLst/>
              <a:ahLst/>
              <a:cxnLst/>
              <a:rect l="l" t="t" r="r" b="b"/>
              <a:pathLst>
                <a:path w="97790" h="42544">
                  <a:moveTo>
                    <a:pt x="97535" y="0"/>
                  </a:moveTo>
                  <a:lnTo>
                    <a:pt x="0" y="6858"/>
                  </a:lnTo>
                  <a:lnTo>
                    <a:pt x="7676" y="21988"/>
                  </a:lnTo>
                  <a:lnTo>
                    <a:pt x="19594" y="33607"/>
                  </a:lnTo>
                  <a:lnTo>
                    <a:pt x="34777" y="40772"/>
                  </a:lnTo>
                  <a:lnTo>
                    <a:pt x="52247" y="42545"/>
                  </a:lnTo>
                  <a:lnTo>
                    <a:pt x="69366" y="38254"/>
                  </a:lnTo>
                  <a:lnTo>
                    <a:pt x="83383" y="28892"/>
                  </a:lnTo>
                  <a:lnTo>
                    <a:pt x="93154" y="15720"/>
                  </a:lnTo>
                  <a:lnTo>
                    <a:pt x="97535" y="0"/>
                  </a:lnTo>
                  <a:close/>
                </a:path>
              </a:pathLst>
            </a:custGeom>
            <a:solidFill>
              <a:srgbClr val="FFFFFF"/>
            </a:solidFill>
          </p:spPr>
          <p:txBody>
            <a:bodyPr wrap="square" lIns="0" tIns="0" rIns="0" bIns="0" rtlCol="0"/>
            <a:lstStyle/>
            <a:p>
              <a:endParaRPr/>
            </a:p>
          </p:txBody>
        </p:sp>
        <p:sp>
          <p:nvSpPr>
            <p:cNvPr id="77" name="object 77"/>
            <p:cNvSpPr/>
            <p:nvPr/>
          </p:nvSpPr>
          <p:spPr>
            <a:xfrm>
              <a:off x="950976" y="2663951"/>
              <a:ext cx="163195" cy="38100"/>
            </a:xfrm>
            <a:custGeom>
              <a:avLst/>
              <a:gdLst/>
              <a:ahLst/>
              <a:cxnLst/>
              <a:rect l="l" t="t" r="r" b="b"/>
              <a:pathLst>
                <a:path w="163194" h="38100">
                  <a:moveTo>
                    <a:pt x="32004" y="11430"/>
                  </a:moveTo>
                  <a:lnTo>
                    <a:pt x="24892" y="6096"/>
                  </a:lnTo>
                  <a:lnTo>
                    <a:pt x="7112" y="6096"/>
                  </a:lnTo>
                  <a:lnTo>
                    <a:pt x="0" y="14986"/>
                  </a:lnTo>
                  <a:lnTo>
                    <a:pt x="1778" y="22098"/>
                  </a:lnTo>
                  <a:lnTo>
                    <a:pt x="1778" y="30988"/>
                  </a:lnTo>
                  <a:lnTo>
                    <a:pt x="8890" y="38100"/>
                  </a:lnTo>
                  <a:lnTo>
                    <a:pt x="17780" y="36322"/>
                  </a:lnTo>
                  <a:lnTo>
                    <a:pt x="26670" y="36322"/>
                  </a:lnTo>
                  <a:lnTo>
                    <a:pt x="32004" y="29210"/>
                  </a:lnTo>
                  <a:lnTo>
                    <a:pt x="32004" y="20320"/>
                  </a:lnTo>
                  <a:lnTo>
                    <a:pt x="32004" y="11430"/>
                  </a:lnTo>
                  <a:close/>
                </a:path>
                <a:path w="163194" h="38100">
                  <a:moveTo>
                    <a:pt x="163068" y="4826"/>
                  </a:moveTo>
                  <a:lnTo>
                    <a:pt x="154178" y="0"/>
                  </a:lnTo>
                  <a:lnTo>
                    <a:pt x="138176" y="0"/>
                  </a:lnTo>
                  <a:lnTo>
                    <a:pt x="131064" y="8001"/>
                  </a:lnTo>
                  <a:lnTo>
                    <a:pt x="131064" y="14478"/>
                  </a:lnTo>
                  <a:lnTo>
                    <a:pt x="132842" y="22479"/>
                  </a:lnTo>
                  <a:lnTo>
                    <a:pt x="139954" y="28956"/>
                  </a:lnTo>
                  <a:lnTo>
                    <a:pt x="148844" y="27305"/>
                  </a:lnTo>
                  <a:lnTo>
                    <a:pt x="157734" y="27305"/>
                  </a:lnTo>
                  <a:lnTo>
                    <a:pt x="163068" y="20955"/>
                  </a:lnTo>
                  <a:lnTo>
                    <a:pt x="163068" y="12827"/>
                  </a:lnTo>
                  <a:lnTo>
                    <a:pt x="163068" y="4826"/>
                  </a:lnTo>
                  <a:close/>
                </a:path>
              </a:pathLst>
            </a:custGeom>
            <a:solidFill>
              <a:srgbClr val="000000"/>
            </a:solidFill>
          </p:spPr>
          <p:txBody>
            <a:bodyPr wrap="square" lIns="0" tIns="0" rIns="0" bIns="0" rtlCol="0"/>
            <a:lstStyle/>
            <a:p>
              <a:endParaRPr/>
            </a:p>
          </p:txBody>
        </p:sp>
        <p:sp>
          <p:nvSpPr>
            <p:cNvPr id="78" name="object 78"/>
            <p:cNvSpPr/>
            <p:nvPr/>
          </p:nvSpPr>
          <p:spPr>
            <a:xfrm>
              <a:off x="1225295" y="2953940"/>
              <a:ext cx="311150" cy="447675"/>
            </a:xfrm>
            <a:custGeom>
              <a:avLst/>
              <a:gdLst/>
              <a:ahLst/>
              <a:cxnLst/>
              <a:rect l="l" t="t" r="r" b="b"/>
              <a:pathLst>
                <a:path w="311150" h="447675">
                  <a:moveTo>
                    <a:pt x="159773" y="1367"/>
                  </a:moveTo>
                  <a:lnTo>
                    <a:pt x="144779" y="4016"/>
                  </a:lnTo>
                  <a:lnTo>
                    <a:pt x="145216" y="48690"/>
                  </a:lnTo>
                  <a:lnTo>
                    <a:pt x="143224" y="72898"/>
                  </a:lnTo>
                  <a:lnTo>
                    <a:pt x="141565" y="87366"/>
                  </a:lnTo>
                  <a:lnTo>
                    <a:pt x="143001" y="102822"/>
                  </a:lnTo>
                  <a:lnTo>
                    <a:pt x="143001" y="106251"/>
                  </a:lnTo>
                  <a:lnTo>
                    <a:pt x="151765" y="120094"/>
                  </a:lnTo>
                  <a:lnTo>
                    <a:pt x="153542" y="121872"/>
                  </a:lnTo>
                  <a:lnTo>
                    <a:pt x="151765" y="121872"/>
                  </a:lnTo>
                  <a:lnTo>
                    <a:pt x="0" y="307165"/>
                  </a:lnTo>
                  <a:lnTo>
                    <a:pt x="0" y="447373"/>
                  </a:lnTo>
                  <a:lnTo>
                    <a:pt x="20929" y="447373"/>
                  </a:lnTo>
                  <a:lnTo>
                    <a:pt x="45586" y="445500"/>
                  </a:lnTo>
                  <a:lnTo>
                    <a:pt x="68926" y="437435"/>
                  </a:lnTo>
                  <a:lnTo>
                    <a:pt x="89641" y="423513"/>
                  </a:lnTo>
                  <a:lnTo>
                    <a:pt x="106425" y="404066"/>
                  </a:lnTo>
                  <a:lnTo>
                    <a:pt x="235457" y="175466"/>
                  </a:lnTo>
                  <a:lnTo>
                    <a:pt x="287781" y="118316"/>
                  </a:lnTo>
                  <a:lnTo>
                    <a:pt x="308737" y="83772"/>
                  </a:lnTo>
                  <a:lnTo>
                    <a:pt x="311074" y="78025"/>
                  </a:lnTo>
                  <a:lnTo>
                    <a:pt x="310483" y="71802"/>
                  </a:lnTo>
                  <a:lnTo>
                    <a:pt x="307272" y="65912"/>
                  </a:lnTo>
                  <a:lnTo>
                    <a:pt x="305887" y="64722"/>
                  </a:lnTo>
                  <a:lnTo>
                    <a:pt x="179704" y="64722"/>
                  </a:lnTo>
                  <a:lnTo>
                    <a:pt x="179704" y="19637"/>
                  </a:lnTo>
                  <a:lnTo>
                    <a:pt x="177426" y="15499"/>
                  </a:lnTo>
                  <a:lnTo>
                    <a:pt x="170719" y="7302"/>
                  </a:lnTo>
                  <a:lnTo>
                    <a:pt x="159773" y="1367"/>
                  </a:lnTo>
                  <a:close/>
                </a:path>
                <a:path w="311150" h="447675">
                  <a:moveTo>
                    <a:pt x="237444" y="0"/>
                  </a:moveTo>
                  <a:lnTo>
                    <a:pt x="230679" y="396"/>
                  </a:lnTo>
                  <a:lnTo>
                    <a:pt x="224557" y="3079"/>
                  </a:lnTo>
                  <a:lnTo>
                    <a:pt x="219709" y="7572"/>
                  </a:lnTo>
                  <a:lnTo>
                    <a:pt x="205866" y="31829"/>
                  </a:lnTo>
                  <a:lnTo>
                    <a:pt x="179704" y="64722"/>
                  </a:lnTo>
                  <a:lnTo>
                    <a:pt x="305887" y="64722"/>
                  </a:lnTo>
                  <a:lnTo>
                    <a:pt x="301751" y="61166"/>
                  </a:lnTo>
                  <a:lnTo>
                    <a:pt x="299973" y="59515"/>
                  </a:lnTo>
                  <a:lnTo>
                    <a:pt x="296544" y="57737"/>
                  </a:lnTo>
                  <a:lnTo>
                    <a:pt x="292988" y="57737"/>
                  </a:lnTo>
                  <a:lnTo>
                    <a:pt x="296544" y="50879"/>
                  </a:lnTo>
                  <a:lnTo>
                    <a:pt x="292988" y="40465"/>
                  </a:lnTo>
                  <a:lnTo>
                    <a:pt x="286003" y="37036"/>
                  </a:lnTo>
                  <a:lnTo>
                    <a:pt x="282575" y="35258"/>
                  </a:lnTo>
                  <a:lnTo>
                    <a:pt x="279019" y="33480"/>
                  </a:lnTo>
                  <a:lnTo>
                    <a:pt x="275590" y="33480"/>
                  </a:lnTo>
                  <a:lnTo>
                    <a:pt x="277927" y="26779"/>
                  </a:lnTo>
                  <a:lnTo>
                    <a:pt x="277336" y="20065"/>
                  </a:lnTo>
                  <a:lnTo>
                    <a:pt x="274125" y="13995"/>
                  </a:lnTo>
                  <a:lnTo>
                    <a:pt x="270661" y="11001"/>
                  </a:lnTo>
                  <a:lnTo>
                    <a:pt x="251206" y="11001"/>
                  </a:lnTo>
                  <a:lnTo>
                    <a:pt x="249428" y="7572"/>
                  </a:lnTo>
                  <a:lnTo>
                    <a:pt x="247650" y="4016"/>
                  </a:lnTo>
                  <a:lnTo>
                    <a:pt x="244220" y="2365"/>
                  </a:lnTo>
                  <a:lnTo>
                    <a:pt x="237444" y="0"/>
                  </a:lnTo>
                  <a:close/>
                </a:path>
                <a:path w="311150" h="447675">
                  <a:moveTo>
                    <a:pt x="263397" y="5794"/>
                  </a:moveTo>
                  <a:lnTo>
                    <a:pt x="256412" y="7572"/>
                  </a:lnTo>
                  <a:lnTo>
                    <a:pt x="251206" y="11001"/>
                  </a:lnTo>
                  <a:lnTo>
                    <a:pt x="270661" y="11001"/>
                  </a:lnTo>
                  <a:lnTo>
                    <a:pt x="268604" y="9223"/>
                  </a:lnTo>
                  <a:lnTo>
                    <a:pt x="263397" y="5794"/>
                  </a:lnTo>
                  <a:close/>
                </a:path>
              </a:pathLst>
            </a:custGeom>
            <a:solidFill>
              <a:srgbClr val="9F6740"/>
            </a:solidFill>
          </p:spPr>
          <p:txBody>
            <a:bodyPr wrap="square" lIns="0" tIns="0" rIns="0" bIns="0" rtlCol="0"/>
            <a:lstStyle/>
            <a:p>
              <a:endParaRPr/>
            </a:p>
          </p:txBody>
        </p:sp>
        <p:sp>
          <p:nvSpPr>
            <p:cNvPr id="79" name="object 79"/>
            <p:cNvSpPr/>
            <p:nvPr/>
          </p:nvSpPr>
          <p:spPr>
            <a:xfrm>
              <a:off x="1225295" y="2955288"/>
              <a:ext cx="294640" cy="342900"/>
            </a:xfrm>
            <a:custGeom>
              <a:avLst/>
              <a:gdLst/>
              <a:ahLst/>
              <a:cxnLst/>
              <a:rect l="l" t="t" r="r" b="b"/>
              <a:pathLst>
                <a:path w="294640" h="342900">
                  <a:moveTo>
                    <a:pt x="160355" y="0"/>
                  </a:moveTo>
                  <a:lnTo>
                    <a:pt x="145287" y="2668"/>
                  </a:lnTo>
                  <a:lnTo>
                    <a:pt x="145778" y="47194"/>
                  </a:lnTo>
                  <a:lnTo>
                    <a:pt x="143767" y="71415"/>
                  </a:lnTo>
                  <a:lnTo>
                    <a:pt x="142091" y="85715"/>
                  </a:lnTo>
                  <a:lnTo>
                    <a:pt x="143509" y="101093"/>
                  </a:lnTo>
                  <a:lnTo>
                    <a:pt x="143509" y="104522"/>
                  </a:lnTo>
                  <a:lnTo>
                    <a:pt x="152272" y="118365"/>
                  </a:lnTo>
                  <a:lnTo>
                    <a:pt x="154050" y="120016"/>
                  </a:lnTo>
                  <a:lnTo>
                    <a:pt x="152272" y="120016"/>
                  </a:lnTo>
                  <a:lnTo>
                    <a:pt x="0" y="304674"/>
                  </a:lnTo>
                  <a:lnTo>
                    <a:pt x="0" y="342647"/>
                  </a:lnTo>
                  <a:lnTo>
                    <a:pt x="155828" y="154560"/>
                  </a:lnTo>
                  <a:lnTo>
                    <a:pt x="173739" y="149486"/>
                  </a:lnTo>
                  <a:lnTo>
                    <a:pt x="192817" y="146353"/>
                  </a:lnTo>
                  <a:lnTo>
                    <a:pt x="212228" y="143863"/>
                  </a:lnTo>
                  <a:lnTo>
                    <a:pt x="231140" y="140717"/>
                  </a:lnTo>
                  <a:lnTo>
                    <a:pt x="268269" y="127859"/>
                  </a:lnTo>
                  <a:lnTo>
                    <a:pt x="283591" y="111380"/>
                  </a:lnTo>
                  <a:lnTo>
                    <a:pt x="287147" y="106173"/>
                  </a:lnTo>
                  <a:lnTo>
                    <a:pt x="288925" y="102744"/>
                  </a:lnTo>
                  <a:lnTo>
                    <a:pt x="292353" y="97537"/>
                  </a:lnTo>
                  <a:lnTo>
                    <a:pt x="294131" y="94108"/>
                  </a:lnTo>
                  <a:lnTo>
                    <a:pt x="287587" y="89999"/>
                  </a:lnTo>
                  <a:lnTo>
                    <a:pt x="281209" y="85520"/>
                  </a:lnTo>
                  <a:lnTo>
                    <a:pt x="269620" y="76836"/>
                  </a:lnTo>
                  <a:lnTo>
                    <a:pt x="250110" y="65660"/>
                  </a:lnTo>
                  <a:lnTo>
                    <a:pt x="245565" y="63120"/>
                  </a:lnTo>
                  <a:lnTo>
                    <a:pt x="180340" y="63120"/>
                  </a:lnTo>
                  <a:lnTo>
                    <a:pt x="180340" y="18162"/>
                  </a:lnTo>
                  <a:lnTo>
                    <a:pt x="178059" y="14045"/>
                  </a:lnTo>
                  <a:lnTo>
                    <a:pt x="171338" y="5891"/>
                  </a:lnTo>
                  <a:lnTo>
                    <a:pt x="160355" y="0"/>
                  </a:lnTo>
                  <a:close/>
                </a:path>
                <a:path w="294640" h="342900">
                  <a:moveTo>
                    <a:pt x="229362" y="54484"/>
                  </a:moveTo>
                  <a:lnTo>
                    <a:pt x="187325" y="54484"/>
                  </a:lnTo>
                  <a:lnTo>
                    <a:pt x="180340" y="63120"/>
                  </a:lnTo>
                  <a:lnTo>
                    <a:pt x="245565" y="63120"/>
                  </a:lnTo>
                  <a:lnTo>
                    <a:pt x="239813" y="59906"/>
                  </a:lnTo>
                  <a:lnTo>
                    <a:pt x="229362" y="54484"/>
                  </a:lnTo>
                  <a:close/>
                </a:path>
              </a:pathLst>
            </a:custGeom>
            <a:solidFill>
              <a:srgbClr val="915E39"/>
            </a:solidFill>
          </p:spPr>
          <p:txBody>
            <a:bodyPr wrap="square" lIns="0" tIns="0" rIns="0" bIns="0" rtlCol="0"/>
            <a:lstStyle/>
            <a:p>
              <a:endParaRPr/>
            </a:p>
          </p:txBody>
        </p:sp>
        <p:pic>
          <p:nvPicPr>
            <p:cNvPr id="80" name="object 80"/>
            <p:cNvPicPr/>
            <p:nvPr/>
          </p:nvPicPr>
          <p:blipFill>
            <a:blip r:embed="rId18" cstate="print"/>
            <a:stretch>
              <a:fillRect/>
            </a:stretch>
          </p:blipFill>
          <p:spPr>
            <a:xfrm>
              <a:off x="1310639" y="2913888"/>
              <a:ext cx="272796" cy="214884"/>
            </a:xfrm>
            <a:prstGeom prst="rect">
              <a:avLst/>
            </a:prstGeom>
          </p:spPr>
        </p:pic>
        <p:sp>
          <p:nvSpPr>
            <p:cNvPr id="81" name="object 81"/>
            <p:cNvSpPr/>
            <p:nvPr/>
          </p:nvSpPr>
          <p:spPr>
            <a:xfrm>
              <a:off x="632458" y="2919984"/>
              <a:ext cx="254635" cy="382905"/>
            </a:xfrm>
            <a:custGeom>
              <a:avLst/>
              <a:gdLst/>
              <a:ahLst/>
              <a:cxnLst/>
              <a:rect l="l" t="t" r="r" b="b"/>
              <a:pathLst>
                <a:path w="254634" h="382904">
                  <a:moveTo>
                    <a:pt x="235345" y="0"/>
                  </a:moveTo>
                  <a:lnTo>
                    <a:pt x="224905" y="0"/>
                  </a:lnTo>
                  <a:lnTo>
                    <a:pt x="180132" y="10114"/>
                  </a:lnTo>
                  <a:lnTo>
                    <a:pt x="141077" y="31575"/>
                  </a:lnTo>
                  <a:lnTo>
                    <a:pt x="109536" y="62775"/>
                  </a:lnTo>
                  <a:lnTo>
                    <a:pt x="87301" y="102107"/>
                  </a:lnTo>
                  <a:lnTo>
                    <a:pt x="67727" y="153939"/>
                  </a:lnTo>
                  <a:lnTo>
                    <a:pt x="47732" y="206349"/>
                  </a:lnTo>
                  <a:lnTo>
                    <a:pt x="28990" y="257418"/>
                  </a:lnTo>
                  <a:lnTo>
                    <a:pt x="13174" y="305226"/>
                  </a:lnTo>
                  <a:lnTo>
                    <a:pt x="1957" y="347852"/>
                  </a:lnTo>
                  <a:lnTo>
                    <a:pt x="0" y="365236"/>
                  </a:lnTo>
                  <a:lnTo>
                    <a:pt x="734" y="373731"/>
                  </a:lnTo>
                  <a:lnTo>
                    <a:pt x="1957" y="382524"/>
                  </a:lnTo>
                  <a:lnTo>
                    <a:pt x="137809" y="351408"/>
                  </a:lnTo>
                  <a:lnTo>
                    <a:pt x="221413" y="183514"/>
                  </a:lnTo>
                  <a:lnTo>
                    <a:pt x="251731" y="183514"/>
                  </a:lnTo>
                  <a:lnTo>
                    <a:pt x="235345" y="0"/>
                  </a:lnTo>
                  <a:close/>
                </a:path>
                <a:path w="254634" h="382904">
                  <a:moveTo>
                    <a:pt x="251731" y="183514"/>
                  </a:moveTo>
                  <a:lnTo>
                    <a:pt x="221413" y="183514"/>
                  </a:lnTo>
                  <a:lnTo>
                    <a:pt x="233605" y="219837"/>
                  </a:lnTo>
                  <a:lnTo>
                    <a:pt x="254509" y="214629"/>
                  </a:lnTo>
                  <a:lnTo>
                    <a:pt x="251731" y="183514"/>
                  </a:lnTo>
                  <a:close/>
                </a:path>
              </a:pathLst>
            </a:custGeom>
            <a:solidFill>
              <a:srgbClr val="66D5F7"/>
            </a:solidFill>
          </p:spPr>
          <p:txBody>
            <a:bodyPr wrap="square" lIns="0" tIns="0" rIns="0" bIns="0" rtlCol="0"/>
            <a:lstStyle/>
            <a:p>
              <a:endParaRPr/>
            </a:p>
          </p:txBody>
        </p:sp>
        <p:pic>
          <p:nvPicPr>
            <p:cNvPr id="82" name="object 82"/>
            <p:cNvPicPr/>
            <p:nvPr/>
          </p:nvPicPr>
          <p:blipFill>
            <a:blip r:embed="rId19" cstate="print"/>
            <a:stretch>
              <a:fillRect/>
            </a:stretch>
          </p:blipFill>
          <p:spPr>
            <a:xfrm>
              <a:off x="1419939" y="2971800"/>
              <a:ext cx="110156" cy="89709"/>
            </a:xfrm>
            <a:prstGeom prst="rect">
              <a:avLst/>
            </a:prstGeom>
          </p:spPr>
        </p:pic>
        <p:sp>
          <p:nvSpPr>
            <p:cNvPr id="83" name="object 83"/>
            <p:cNvSpPr/>
            <p:nvPr/>
          </p:nvSpPr>
          <p:spPr>
            <a:xfrm>
              <a:off x="954023" y="3299460"/>
              <a:ext cx="680085" cy="332740"/>
            </a:xfrm>
            <a:custGeom>
              <a:avLst/>
              <a:gdLst/>
              <a:ahLst/>
              <a:cxnLst/>
              <a:rect l="l" t="t" r="r" b="b"/>
              <a:pathLst>
                <a:path w="680085" h="332739">
                  <a:moveTo>
                    <a:pt x="679704" y="0"/>
                  </a:moveTo>
                  <a:lnTo>
                    <a:pt x="0" y="0"/>
                  </a:lnTo>
                  <a:lnTo>
                    <a:pt x="0" y="332231"/>
                  </a:lnTo>
                  <a:lnTo>
                    <a:pt x="679704" y="332231"/>
                  </a:lnTo>
                  <a:lnTo>
                    <a:pt x="679704" y="0"/>
                  </a:lnTo>
                  <a:close/>
                </a:path>
              </a:pathLst>
            </a:custGeom>
            <a:solidFill>
              <a:srgbClr val="44AFFF"/>
            </a:solidFill>
          </p:spPr>
          <p:txBody>
            <a:bodyPr wrap="square" lIns="0" tIns="0" rIns="0" bIns="0" rtlCol="0"/>
            <a:lstStyle/>
            <a:p>
              <a:endParaRPr/>
            </a:p>
          </p:txBody>
        </p:sp>
        <p:pic>
          <p:nvPicPr>
            <p:cNvPr id="84" name="object 84"/>
            <p:cNvPicPr/>
            <p:nvPr/>
          </p:nvPicPr>
          <p:blipFill>
            <a:blip r:embed="rId20" cstate="print"/>
            <a:stretch>
              <a:fillRect/>
            </a:stretch>
          </p:blipFill>
          <p:spPr>
            <a:xfrm>
              <a:off x="1141564" y="3399663"/>
              <a:ext cx="379260" cy="142112"/>
            </a:xfrm>
            <a:prstGeom prst="rect">
              <a:avLst/>
            </a:prstGeom>
          </p:spPr>
        </p:pic>
        <p:sp>
          <p:nvSpPr>
            <p:cNvPr id="85" name="object 85"/>
            <p:cNvSpPr/>
            <p:nvPr/>
          </p:nvSpPr>
          <p:spPr>
            <a:xfrm>
              <a:off x="624839" y="3098292"/>
              <a:ext cx="562610" cy="581025"/>
            </a:xfrm>
            <a:custGeom>
              <a:avLst/>
              <a:gdLst/>
              <a:ahLst/>
              <a:cxnLst/>
              <a:rect l="l" t="t" r="r" b="b"/>
              <a:pathLst>
                <a:path w="562610" h="581025">
                  <a:moveTo>
                    <a:pt x="291655" y="0"/>
                  </a:moveTo>
                  <a:lnTo>
                    <a:pt x="286423" y="0"/>
                  </a:lnTo>
                  <a:lnTo>
                    <a:pt x="282930" y="5207"/>
                  </a:lnTo>
                  <a:lnTo>
                    <a:pt x="3492" y="366395"/>
                  </a:lnTo>
                  <a:lnTo>
                    <a:pt x="0" y="371602"/>
                  </a:lnTo>
                  <a:lnTo>
                    <a:pt x="0" y="376682"/>
                  </a:lnTo>
                  <a:lnTo>
                    <a:pt x="5245" y="380238"/>
                  </a:lnTo>
                  <a:lnTo>
                    <a:pt x="265455" y="577215"/>
                  </a:lnTo>
                  <a:lnTo>
                    <a:pt x="268947" y="580644"/>
                  </a:lnTo>
                  <a:lnTo>
                    <a:pt x="275932" y="580644"/>
                  </a:lnTo>
                  <a:lnTo>
                    <a:pt x="279425" y="575437"/>
                  </a:lnTo>
                  <a:lnTo>
                    <a:pt x="558863" y="212598"/>
                  </a:lnTo>
                  <a:lnTo>
                    <a:pt x="562356" y="209042"/>
                  </a:lnTo>
                  <a:lnTo>
                    <a:pt x="560603" y="202184"/>
                  </a:lnTo>
                  <a:lnTo>
                    <a:pt x="557110" y="198755"/>
                  </a:lnTo>
                  <a:lnTo>
                    <a:pt x="296900" y="3429"/>
                  </a:lnTo>
                  <a:lnTo>
                    <a:pt x="291655" y="0"/>
                  </a:lnTo>
                  <a:close/>
                </a:path>
              </a:pathLst>
            </a:custGeom>
            <a:solidFill>
              <a:srgbClr val="211F1F"/>
            </a:solidFill>
          </p:spPr>
          <p:txBody>
            <a:bodyPr wrap="square" lIns="0" tIns="0" rIns="0" bIns="0" rtlCol="0"/>
            <a:lstStyle/>
            <a:p>
              <a:endParaRPr/>
            </a:p>
          </p:txBody>
        </p:sp>
        <p:sp>
          <p:nvSpPr>
            <p:cNvPr id="86" name="object 86"/>
            <p:cNvSpPr/>
            <p:nvPr/>
          </p:nvSpPr>
          <p:spPr>
            <a:xfrm>
              <a:off x="656843" y="3131820"/>
              <a:ext cx="494030" cy="513715"/>
            </a:xfrm>
            <a:custGeom>
              <a:avLst/>
              <a:gdLst/>
              <a:ahLst/>
              <a:cxnLst/>
              <a:rect l="l" t="t" r="r" b="b"/>
              <a:pathLst>
                <a:path w="494030" h="513714">
                  <a:moveTo>
                    <a:pt x="258025" y="0"/>
                  </a:moveTo>
                  <a:lnTo>
                    <a:pt x="0" y="335533"/>
                  </a:lnTo>
                  <a:lnTo>
                    <a:pt x="235750" y="513587"/>
                  </a:lnTo>
                  <a:lnTo>
                    <a:pt x="493775" y="178053"/>
                  </a:lnTo>
                  <a:lnTo>
                    <a:pt x="258025" y="0"/>
                  </a:lnTo>
                  <a:close/>
                </a:path>
              </a:pathLst>
            </a:custGeom>
            <a:solidFill>
              <a:srgbClr val="C5E7F6"/>
            </a:solidFill>
          </p:spPr>
          <p:txBody>
            <a:bodyPr wrap="square" lIns="0" tIns="0" rIns="0" bIns="0" rtlCol="0"/>
            <a:lstStyle/>
            <a:p>
              <a:endParaRPr/>
            </a:p>
          </p:txBody>
        </p:sp>
        <p:sp>
          <p:nvSpPr>
            <p:cNvPr id="87" name="object 87"/>
            <p:cNvSpPr/>
            <p:nvPr/>
          </p:nvSpPr>
          <p:spPr>
            <a:xfrm>
              <a:off x="893063" y="3131820"/>
              <a:ext cx="257810" cy="513715"/>
            </a:xfrm>
            <a:custGeom>
              <a:avLst/>
              <a:gdLst/>
              <a:ahLst/>
              <a:cxnLst/>
              <a:rect l="l" t="t" r="r" b="b"/>
              <a:pathLst>
                <a:path w="257809" h="513714">
                  <a:moveTo>
                    <a:pt x="22237" y="0"/>
                  </a:moveTo>
                  <a:lnTo>
                    <a:pt x="0" y="513587"/>
                  </a:lnTo>
                  <a:lnTo>
                    <a:pt x="257556" y="178053"/>
                  </a:lnTo>
                  <a:lnTo>
                    <a:pt x="22237" y="0"/>
                  </a:lnTo>
                  <a:close/>
                </a:path>
              </a:pathLst>
            </a:custGeom>
            <a:solidFill>
              <a:srgbClr val="D1EBF8"/>
            </a:solidFill>
          </p:spPr>
          <p:txBody>
            <a:bodyPr wrap="square" lIns="0" tIns="0" rIns="0" bIns="0" rtlCol="0"/>
            <a:lstStyle/>
            <a:p>
              <a:endParaRPr/>
            </a:p>
          </p:txBody>
        </p:sp>
        <p:pic>
          <p:nvPicPr>
            <p:cNvPr id="88" name="object 88"/>
            <p:cNvPicPr/>
            <p:nvPr/>
          </p:nvPicPr>
          <p:blipFill>
            <a:blip r:embed="rId21" cstate="print"/>
            <a:stretch>
              <a:fillRect/>
            </a:stretch>
          </p:blipFill>
          <p:spPr>
            <a:xfrm>
              <a:off x="713231" y="3171444"/>
              <a:ext cx="400812" cy="413003"/>
            </a:xfrm>
            <a:prstGeom prst="rect">
              <a:avLst/>
            </a:prstGeom>
          </p:spPr>
        </p:pic>
        <p:sp>
          <p:nvSpPr>
            <p:cNvPr id="89" name="object 89"/>
            <p:cNvSpPr/>
            <p:nvPr/>
          </p:nvSpPr>
          <p:spPr>
            <a:xfrm>
              <a:off x="632904" y="3270504"/>
              <a:ext cx="435609" cy="321945"/>
            </a:xfrm>
            <a:custGeom>
              <a:avLst/>
              <a:gdLst/>
              <a:ahLst/>
              <a:cxnLst/>
              <a:rect l="l" t="t" r="r" b="b"/>
              <a:pathLst>
                <a:path w="435609" h="321945">
                  <a:moveTo>
                    <a:pt x="137934" y="0"/>
                  </a:moveTo>
                  <a:lnTo>
                    <a:pt x="1739" y="0"/>
                  </a:lnTo>
                  <a:lnTo>
                    <a:pt x="0" y="1778"/>
                  </a:lnTo>
                  <a:lnTo>
                    <a:pt x="0" y="3429"/>
                  </a:lnTo>
                  <a:lnTo>
                    <a:pt x="572" y="28029"/>
                  </a:lnTo>
                  <a:lnTo>
                    <a:pt x="7202" y="51641"/>
                  </a:lnTo>
                  <a:lnTo>
                    <a:pt x="19397" y="73277"/>
                  </a:lnTo>
                  <a:lnTo>
                    <a:pt x="36664" y="91948"/>
                  </a:lnTo>
                  <a:lnTo>
                    <a:pt x="256667" y="236093"/>
                  </a:lnTo>
                  <a:lnTo>
                    <a:pt x="319519" y="302006"/>
                  </a:lnTo>
                  <a:lnTo>
                    <a:pt x="354431" y="319405"/>
                  </a:lnTo>
                  <a:lnTo>
                    <a:pt x="361201" y="321742"/>
                  </a:lnTo>
                  <a:lnTo>
                    <a:pt x="367969" y="321151"/>
                  </a:lnTo>
                  <a:lnTo>
                    <a:pt x="374080" y="317940"/>
                  </a:lnTo>
                  <a:lnTo>
                    <a:pt x="378879" y="312420"/>
                  </a:lnTo>
                  <a:lnTo>
                    <a:pt x="380631" y="308991"/>
                  </a:lnTo>
                  <a:lnTo>
                    <a:pt x="380631" y="302006"/>
                  </a:lnTo>
                  <a:lnTo>
                    <a:pt x="398081" y="302006"/>
                  </a:lnTo>
                  <a:lnTo>
                    <a:pt x="401573" y="295148"/>
                  </a:lnTo>
                  <a:lnTo>
                    <a:pt x="403326" y="291592"/>
                  </a:lnTo>
                  <a:lnTo>
                    <a:pt x="403326" y="284734"/>
                  </a:lnTo>
                  <a:lnTo>
                    <a:pt x="417197" y="284734"/>
                  </a:lnTo>
                  <a:lnTo>
                    <a:pt x="422968" y="281519"/>
                  </a:lnTo>
                  <a:lnTo>
                    <a:pt x="427774" y="275971"/>
                  </a:lnTo>
                  <a:lnTo>
                    <a:pt x="431266" y="270763"/>
                  </a:lnTo>
                  <a:lnTo>
                    <a:pt x="429514" y="263906"/>
                  </a:lnTo>
                  <a:lnTo>
                    <a:pt x="426021" y="258699"/>
                  </a:lnTo>
                  <a:lnTo>
                    <a:pt x="429514" y="256921"/>
                  </a:lnTo>
                  <a:lnTo>
                    <a:pt x="431266" y="253492"/>
                  </a:lnTo>
                  <a:lnTo>
                    <a:pt x="433006" y="249936"/>
                  </a:lnTo>
                  <a:lnTo>
                    <a:pt x="435356" y="243262"/>
                  </a:lnTo>
                  <a:lnTo>
                    <a:pt x="434757" y="236743"/>
                  </a:lnTo>
                  <a:lnTo>
                    <a:pt x="431536" y="231201"/>
                  </a:lnTo>
                  <a:lnTo>
                    <a:pt x="426021" y="227457"/>
                  </a:lnTo>
                  <a:lnTo>
                    <a:pt x="401573" y="215265"/>
                  </a:lnTo>
                  <a:lnTo>
                    <a:pt x="366661" y="191008"/>
                  </a:lnTo>
                  <a:lnTo>
                    <a:pt x="412051" y="187451"/>
                  </a:lnTo>
                  <a:lnTo>
                    <a:pt x="416198" y="184963"/>
                  </a:lnTo>
                  <a:lnTo>
                    <a:pt x="424275" y="177926"/>
                  </a:lnTo>
                  <a:lnTo>
                    <a:pt x="429732" y="166985"/>
                  </a:lnTo>
                  <a:lnTo>
                    <a:pt x="427813" y="159638"/>
                  </a:lnTo>
                  <a:lnTo>
                    <a:pt x="317766" y="159638"/>
                  </a:lnTo>
                  <a:lnTo>
                    <a:pt x="317766" y="157987"/>
                  </a:lnTo>
                  <a:lnTo>
                    <a:pt x="137934" y="0"/>
                  </a:lnTo>
                  <a:close/>
                </a:path>
                <a:path w="435609" h="321945">
                  <a:moveTo>
                    <a:pt x="398081" y="302006"/>
                  </a:moveTo>
                  <a:lnTo>
                    <a:pt x="380631" y="302006"/>
                  </a:lnTo>
                  <a:lnTo>
                    <a:pt x="389356" y="305562"/>
                  </a:lnTo>
                  <a:lnTo>
                    <a:pt x="398081" y="302006"/>
                  </a:lnTo>
                  <a:close/>
                </a:path>
                <a:path w="435609" h="321945">
                  <a:moveTo>
                    <a:pt x="417197" y="284734"/>
                  </a:moveTo>
                  <a:lnTo>
                    <a:pt x="403326" y="284734"/>
                  </a:lnTo>
                  <a:lnTo>
                    <a:pt x="410089" y="286043"/>
                  </a:lnTo>
                  <a:lnTo>
                    <a:pt x="416855" y="284924"/>
                  </a:lnTo>
                  <a:lnTo>
                    <a:pt x="417197" y="284734"/>
                  </a:lnTo>
                  <a:close/>
                </a:path>
                <a:path w="435609" h="321945">
                  <a:moveTo>
                    <a:pt x="340580" y="154691"/>
                  </a:moveTo>
                  <a:lnTo>
                    <a:pt x="324751" y="156210"/>
                  </a:lnTo>
                  <a:lnTo>
                    <a:pt x="321259" y="157987"/>
                  </a:lnTo>
                  <a:lnTo>
                    <a:pt x="319519" y="157987"/>
                  </a:lnTo>
                  <a:lnTo>
                    <a:pt x="317766" y="159638"/>
                  </a:lnTo>
                  <a:lnTo>
                    <a:pt x="427813" y="159638"/>
                  </a:lnTo>
                  <a:lnTo>
                    <a:pt x="426921" y="156227"/>
                  </a:lnTo>
                  <a:lnTo>
                    <a:pt x="380739" y="156227"/>
                  </a:lnTo>
                  <a:lnTo>
                    <a:pt x="355750" y="155781"/>
                  </a:lnTo>
                  <a:lnTo>
                    <a:pt x="340580" y="154691"/>
                  </a:lnTo>
                  <a:close/>
                </a:path>
                <a:path w="435609" h="321945">
                  <a:moveTo>
                    <a:pt x="426021" y="152781"/>
                  </a:moveTo>
                  <a:lnTo>
                    <a:pt x="380739" y="156227"/>
                  </a:lnTo>
                  <a:lnTo>
                    <a:pt x="426921" y="156227"/>
                  </a:lnTo>
                  <a:lnTo>
                    <a:pt x="426021" y="152781"/>
                  </a:lnTo>
                  <a:close/>
                </a:path>
              </a:pathLst>
            </a:custGeom>
            <a:solidFill>
              <a:srgbClr val="9F6740"/>
            </a:solidFill>
          </p:spPr>
          <p:txBody>
            <a:bodyPr wrap="square" lIns="0" tIns="0" rIns="0" bIns="0" rtlCol="0"/>
            <a:lstStyle/>
            <a:p>
              <a:endParaRPr/>
            </a:p>
          </p:txBody>
        </p:sp>
        <p:sp>
          <p:nvSpPr>
            <p:cNvPr id="90" name="object 90"/>
            <p:cNvSpPr/>
            <p:nvPr/>
          </p:nvSpPr>
          <p:spPr>
            <a:xfrm>
              <a:off x="632904" y="3270504"/>
              <a:ext cx="381000" cy="321945"/>
            </a:xfrm>
            <a:custGeom>
              <a:avLst/>
              <a:gdLst/>
              <a:ahLst/>
              <a:cxnLst/>
              <a:rect l="l" t="t" r="r" b="b"/>
              <a:pathLst>
                <a:path w="381000" h="321945">
                  <a:moveTo>
                    <a:pt x="38404" y="0"/>
                  </a:moveTo>
                  <a:lnTo>
                    <a:pt x="1739" y="0"/>
                  </a:lnTo>
                  <a:lnTo>
                    <a:pt x="0" y="1778"/>
                  </a:lnTo>
                  <a:lnTo>
                    <a:pt x="7200" y="51641"/>
                  </a:lnTo>
                  <a:lnTo>
                    <a:pt x="36652" y="91948"/>
                  </a:lnTo>
                  <a:lnTo>
                    <a:pt x="256616" y="236093"/>
                  </a:lnTo>
                  <a:lnTo>
                    <a:pt x="319455" y="302006"/>
                  </a:lnTo>
                  <a:lnTo>
                    <a:pt x="354368" y="319405"/>
                  </a:lnTo>
                  <a:lnTo>
                    <a:pt x="361131" y="321742"/>
                  </a:lnTo>
                  <a:lnTo>
                    <a:pt x="367896" y="321151"/>
                  </a:lnTo>
                  <a:lnTo>
                    <a:pt x="374009" y="317940"/>
                  </a:lnTo>
                  <a:lnTo>
                    <a:pt x="378815" y="312420"/>
                  </a:lnTo>
                  <a:lnTo>
                    <a:pt x="380555" y="308991"/>
                  </a:lnTo>
                  <a:lnTo>
                    <a:pt x="380555" y="302006"/>
                  </a:lnTo>
                  <a:lnTo>
                    <a:pt x="272326" y="215265"/>
                  </a:lnTo>
                  <a:lnTo>
                    <a:pt x="135070" y="123760"/>
                  </a:lnTo>
                  <a:lnTo>
                    <a:pt x="100325" y="100034"/>
                  </a:lnTo>
                  <a:lnTo>
                    <a:pt x="76809" y="83312"/>
                  </a:lnTo>
                  <a:lnTo>
                    <a:pt x="50926" y="55667"/>
                  </a:lnTo>
                  <a:lnTo>
                    <a:pt x="39933" y="28654"/>
                  </a:lnTo>
                  <a:lnTo>
                    <a:pt x="37777" y="8141"/>
                  </a:lnTo>
                  <a:lnTo>
                    <a:pt x="38404" y="0"/>
                  </a:lnTo>
                  <a:close/>
                </a:path>
              </a:pathLst>
            </a:custGeom>
            <a:solidFill>
              <a:srgbClr val="915E39"/>
            </a:solidFill>
          </p:spPr>
          <p:txBody>
            <a:bodyPr wrap="square" lIns="0" tIns="0" rIns="0" bIns="0" rtlCol="0"/>
            <a:lstStyle/>
            <a:p>
              <a:endParaRPr/>
            </a:p>
          </p:txBody>
        </p:sp>
        <p:pic>
          <p:nvPicPr>
            <p:cNvPr id="91" name="object 91"/>
            <p:cNvPicPr/>
            <p:nvPr/>
          </p:nvPicPr>
          <p:blipFill>
            <a:blip r:embed="rId22" cstate="print"/>
            <a:stretch>
              <a:fillRect/>
            </a:stretch>
          </p:blipFill>
          <p:spPr>
            <a:xfrm>
              <a:off x="3624072" y="4204716"/>
              <a:ext cx="544068" cy="542544"/>
            </a:xfrm>
            <a:prstGeom prst="rect">
              <a:avLst/>
            </a:prstGeom>
          </p:spPr>
        </p:pic>
      </p:grpSp>
      <p:sp>
        <p:nvSpPr>
          <p:cNvPr id="92" name="object 92"/>
          <p:cNvSpPr txBox="1"/>
          <p:nvPr/>
        </p:nvSpPr>
        <p:spPr>
          <a:xfrm>
            <a:off x="7852029" y="2015335"/>
            <a:ext cx="3516629" cy="1486535"/>
          </a:xfrm>
          <a:prstGeom prst="rect">
            <a:avLst/>
          </a:prstGeom>
        </p:spPr>
        <p:txBody>
          <a:bodyPr vert="horz" wrap="square" lIns="0" tIns="40640" rIns="0" bIns="0" rtlCol="0">
            <a:spAutoFit/>
          </a:bodyPr>
          <a:lstStyle/>
          <a:p>
            <a:pPr marL="299085" indent="-287020">
              <a:lnSpc>
                <a:spcPct val="100000"/>
              </a:lnSpc>
              <a:spcBef>
                <a:spcPts val="320"/>
              </a:spcBef>
              <a:buSzPct val="88888"/>
              <a:buFont typeface="Wingdings"/>
              <a:buChar char=""/>
              <a:tabLst>
                <a:tab pos="299720" algn="l"/>
              </a:tabLst>
            </a:pPr>
            <a:r>
              <a:rPr sz="1800" spc="-5" dirty="0">
                <a:latin typeface="Segoe UI Semibold"/>
                <a:cs typeface="Segoe UI Semibold"/>
              </a:rPr>
              <a:t>Detects</a:t>
            </a:r>
            <a:r>
              <a:rPr sz="1800" spc="-25" dirty="0">
                <a:latin typeface="Segoe UI Semibold"/>
                <a:cs typeface="Segoe UI Semibold"/>
              </a:rPr>
              <a:t> </a:t>
            </a:r>
            <a:r>
              <a:rPr sz="1800" spc="-5" dirty="0">
                <a:latin typeface="Segoe UI Semibold"/>
                <a:cs typeface="Segoe UI Semibold"/>
              </a:rPr>
              <a:t>potential</a:t>
            </a:r>
            <a:r>
              <a:rPr sz="1800" spc="5" dirty="0">
                <a:latin typeface="Segoe UI Semibold"/>
                <a:cs typeface="Segoe UI Semibold"/>
              </a:rPr>
              <a:t> </a:t>
            </a:r>
            <a:r>
              <a:rPr sz="1800" spc="-5" dirty="0">
                <a:latin typeface="Segoe UI Semibold"/>
                <a:cs typeface="Segoe UI Semibold"/>
              </a:rPr>
              <a:t>SQL</a:t>
            </a:r>
            <a:r>
              <a:rPr sz="1800" spc="-30" dirty="0">
                <a:latin typeface="Segoe UI Semibold"/>
                <a:cs typeface="Segoe UI Semibold"/>
              </a:rPr>
              <a:t> </a:t>
            </a:r>
            <a:r>
              <a:rPr sz="1800" spc="-5" dirty="0">
                <a:latin typeface="Segoe UI Semibold"/>
                <a:cs typeface="Segoe UI Semibold"/>
              </a:rPr>
              <a:t>injection</a:t>
            </a:r>
            <a:endParaRPr sz="1800">
              <a:latin typeface="Segoe UI Semibold"/>
              <a:cs typeface="Segoe UI Semibold"/>
            </a:endParaRPr>
          </a:p>
          <a:p>
            <a:pPr marL="299085">
              <a:lnSpc>
                <a:spcPct val="100000"/>
              </a:lnSpc>
              <a:spcBef>
                <a:spcPts val="220"/>
              </a:spcBef>
            </a:pPr>
            <a:r>
              <a:rPr sz="1800" spc="-5" dirty="0">
                <a:latin typeface="Segoe UI Semibold"/>
                <a:cs typeface="Segoe UI Semibold"/>
              </a:rPr>
              <a:t>attacks</a:t>
            </a:r>
            <a:endParaRPr sz="1800">
              <a:latin typeface="Segoe UI Semibold"/>
              <a:cs typeface="Segoe UI Semibold"/>
            </a:endParaRPr>
          </a:p>
          <a:p>
            <a:pPr marL="299085" marR="91440" indent="-287020">
              <a:lnSpc>
                <a:spcPct val="110000"/>
              </a:lnSpc>
              <a:spcBef>
                <a:spcPts val="1989"/>
              </a:spcBef>
              <a:buSzPct val="88888"/>
              <a:buFont typeface="Wingdings"/>
              <a:buChar char=""/>
              <a:tabLst>
                <a:tab pos="299720" algn="l"/>
              </a:tabLst>
            </a:pPr>
            <a:r>
              <a:rPr sz="1800" spc="-5" dirty="0">
                <a:latin typeface="Segoe UI Semibold"/>
                <a:cs typeface="Segoe UI Semibold"/>
              </a:rPr>
              <a:t>Detects</a:t>
            </a:r>
            <a:r>
              <a:rPr sz="1800" spc="-25" dirty="0">
                <a:latin typeface="Segoe UI Semibold"/>
                <a:cs typeface="Segoe UI Semibold"/>
              </a:rPr>
              <a:t> </a:t>
            </a:r>
            <a:r>
              <a:rPr sz="1800" dirty="0">
                <a:latin typeface="Segoe UI Semibold"/>
                <a:cs typeface="Segoe UI Semibold"/>
              </a:rPr>
              <a:t>unusual</a:t>
            </a:r>
            <a:r>
              <a:rPr sz="1800" spc="-40" dirty="0">
                <a:latin typeface="Segoe UI Semibold"/>
                <a:cs typeface="Segoe UI Semibold"/>
              </a:rPr>
              <a:t> </a:t>
            </a:r>
            <a:r>
              <a:rPr sz="1800" dirty="0">
                <a:latin typeface="Segoe UI Semibold"/>
                <a:cs typeface="Segoe UI Semibold"/>
              </a:rPr>
              <a:t>access</a:t>
            </a:r>
            <a:r>
              <a:rPr sz="1800" spc="-25" dirty="0">
                <a:latin typeface="Segoe UI Semibold"/>
                <a:cs typeface="Segoe UI Semibold"/>
              </a:rPr>
              <a:t> </a:t>
            </a:r>
            <a:r>
              <a:rPr sz="1800" dirty="0">
                <a:latin typeface="Segoe UI Semibold"/>
                <a:cs typeface="Segoe UI Semibold"/>
              </a:rPr>
              <a:t>&amp;</a:t>
            </a:r>
            <a:r>
              <a:rPr sz="1800" spc="-15" dirty="0">
                <a:latin typeface="Segoe UI Semibold"/>
                <a:cs typeface="Segoe UI Semibold"/>
              </a:rPr>
              <a:t> </a:t>
            </a:r>
            <a:r>
              <a:rPr sz="1800" spc="-5" dirty="0">
                <a:latin typeface="Segoe UI Semibold"/>
                <a:cs typeface="Segoe UI Semibold"/>
              </a:rPr>
              <a:t>data </a:t>
            </a:r>
            <a:r>
              <a:rPr sz="1800" spc="-480" dirty="0">
                <a:latin typeface="Segoe UI Semibold"/>
                <a:cs typeface="Segoe UI Semibold"/>
              </a:rPr>
              <a:t> </a:t>
            </a:r>
            <a:r>
              <a:rPr sz="1800" spc="-5" dirty="0">
                <a:latin typeface="Segoe UI Semibold"/>
                <a:cs typeface="Segoe UI Semibold"/>
              </a:rPr>
              <a:t>exfiltration</a:t>
            </a:r>
            <a:r>
              <a:rPr sz="1800" spc="10" dirty="0">
                <a:latin typeface="Segoe UI Semibold"/>
                <a:cs typeface="Segoe UI Semibold"/>
              </a:rPr>
              <a:t> </a:t>
            </a:r>
            <a:r>
              <a:rPr sz="1800" spc="-5" dirty="0">
                <a:latin typeface="Segoe UI Semibold"/>
                <a:cs typeface="Segoe UI Semibold"/>
              </a:rPr>
              <a:t>activities</a:t>
            </a:r>
            <a:endParaRPr sz="1800">
              <a:latin typeface="Segoe UI Semibold"/>
              <a:cs typeface="Segoe UI Semibold"/>
            </a:endParaRPr>
          </a:p>
        </p:txBody>
      </p:sp>
      <p:sp>
        <p:nvSpPr>
          <p:cNvPr id="93" name="object 93"/>
          <p:cNvSpPr txBox="1"/>
          <p:nvPr/>
        </p:nvSpPr>
        <p:spPr>
          <a:xfrm>
            <a:off x="7852029" y="3731132"/>
            <a:ext cx="3911600" cy="1487170"/>
          </a:xfrm>
          <a:prstGeom prst="rect">
            <a:avLst/>
          </a:prstGeom>
        </p:spPr>
        <p:txBody>
          <a:bodyPr vert="horz" wrap="square" lIns="0" tIns="12700" rIns="0" bIns="0" rtlCol="0">
            <a:spAutoFit/>
          </a:bodyPr>
          <a:lstStyle/>
          <a:p>
            <a:pPr marL="299085" marR="151130" indent="-287020">
              <a:lnSpc>
                <a:spcPct val="110000"/>
              </a:lnSpc>
              <a:spcBef>
                <a:spcPts val="100"/>
              </a:spcBef>
              <a:buSzPct val="88888"/>
              <a:buFont typeface="Wingdings"/>
              <a:buChar char=""/>
              <a:tabLst>
                <a:tab pos="299720" algn="l"/>
              </a:tabLst>
            </a:pPr>
            <a:r>
              <a:rPr sz="1800" spc="-5" dirty="0">
                <a:latin typeface="Segoe UI Semibold"/>
                <a:cs typeface="Segoe UI Semibold"/>
              </a:rPr>
              <a:t>Actionable</a:t>
            </a:r>
            <a:r>
              <a:rPr sz="1800" spc="15" dirty="0">
                <a:latin typeface="Segoe UI Semibold"/>
                <a:cs typeface="Segoe UI Semibold"/>
              </a:rPr>
              <a:t> </a:t>
            </a:r>
            <a:r>
              <a:rPr sz="1800" spc="5" dirty="0">
                <a:latin typeface="Segoe UI Semibold"/>
                <a:cs typeface="Segoe UI Semibold"/>
              </a:rPr>
              <a:t>alerts</a:t>
            </a:r>
            <a:r>
              <a:rPr sz="1800" dirty="0">
                <a:latin typeface="Segoe UI Semibold"/>
                <a:cs typeface="Segoe UI Semibold"/>
              </a:rPr>
              <a:t> </a:t>
            </a:r>
            <a:r>
              <a:rPr sz="1800" spc="-10" dirty="0">
                <a:latin typeface="Segoe UI Semibold"/>
                <a:cs typeface="Segoe UI Semibold"/>
              </a:rPr>
              <a:t>to</a:t>
            </a:r>
            <a:r>
              <a:rPr sz="1800" spc="-5" dirty="0">
                <a:latin typeface="Segoe UI Semibold"/>
                <a:cs typeface="Segoe UI Semibold"/>
              </a:rPr>
              <a:t> </a:t>
            </a:r>
            <a:r>
              <a:rPr sz="1800" spc="-10" dirty="0">
                <a:latin typeface="Segoe UI Semibold"/>
                <a:cs typeface="Segoe UI Semibold"/>
              </a:rPr>
              <a:t>investigate</a:t>
            </a:r>
            <a:r>
              <a:rPr sz="1800" spc="30" dirty="0">
                <a:latin typeface="Segoe UI Semibold"/>
                <a:cs typeface="Segoe UI Semibold"/>
              </a:rPr>
              <a:t> </a:t>
            </a:r>
            <a:r>
              <a:rPr sz="1800" dirty="0">
                <a:latin typeface="Segoe UI Semibold"/>
                <a:cs typeface="Segoe UI Semibold"/>
              </a:rPr>
              <a:t>&amp; </a:t>
            </a:r>
            <a:r>
              <a:rPr sz="1800" spc="-480" dirty="0">
                <a:latin typeface="Segoe UI Semibold"/>
                <a:cs typeface="Segoe UI Semibold"/>
              </a:rPr>
              <a:t> </a:t>
            </a:r>
            <a:r>
              <a:rPr sz="1800" spc="-10" dirty="0">
                <a:latin typeface="Segoe UI Semibold"/>
                <a:cs typeface="Segoe UI Semibold"/>
              </a:rPr>
              <a:t>remediate</a:t>
            </a:r>
            <a:endParaRPr sz="1800">
              <a:latin typeface="Segoe UI Semibold"/>
              <a:cs typeface="Segoe UI Semibold"/>
            </a:endParaRPr>
          </a:p>
          <a:p>
            <a:pPr marL="299085" marR="5080" indent="-287020">
              <a:lnSpc>
                <a:spcPct val="110000"/>
              </a:lnSpc>
              <a:spcBef>
                <a:spcPts val="2000"/>
              </a:spcBef>
              <a:buSzPct val="88888"/>
              <a:buFont typeface="Wingdings"/>
              <a:buChar char=""/>
              <a:tabLst>
                <a:tab pos="299720" algn="l"/>
              </a:tabLst>
            </a:pPr>
            <a:r>
              <a:rPr sz="1800" spc="-5" dirty="0">
                <a:latin typeface="Segoe UI Semibold"/>
                <a:cs typeface="Segoe UI Semibold"/>
              </a:rPr>
              <a:t>View </a:t>
            </a:r>
            <a:r>
              <a:rPr sz="1800" spc="5" dirty="0">
                <a:latin typeface="Segoe UI Semibold"/>
                <a:cs typeface="Segoe UI Semibold"/>
              </a:rPr>
              <a:t>alerts </a:t>
            </a:r>
            <a:r>
              <a:rPr sz="1800" dirty="0">
                <a:latin typeface="Segoe UI Semibold"/>
                <a:cs typeface="Segoe UI Semibold"/>
              </a:rPr>
              <a:t>for </a:t>
            </a:r>
            <a:r>
              <a:rPr sz="1800" spc="-5" dirty="0">
                <a:latin typeface="Segoe UI Semibold"/>
                <a:cs typeface="Segoe UI Semibold"/>
              </a:rPr>
              <a:t>your entire Azure </a:t>
            </a:r>
            <a:r>
              <a:rPr sz="1800" dirty="0">
                <a:latin typeface="Segoe UI Semibold"/>
                <a:cs typeface="Segoe UI Semibold"/>
              </a:rPr>
              <a:t> </a:t>
            </a:r>
            <a:r>
              <a:rPr sz="1800" spc="-5" dirty="0">
                <a:latin typeface="Segoe UI Semibold"/>
                <a:cs typeface="Segoe UI Semibold"/>
              </a:rPr>
              <a:t>tenant</a:t>
            </a:r>
            <a:r>
              <a:rPr sz="1800" spc="-10" dirty="0">
                <a:latin typeface="Segoe UI Semibold"/>
                <a:cs typeface="Segoe UI Semibold"/>
              </a:rPr>
              <a:t> </a:t>
            </a:r>
            <a:r>
              <a:rPr sz="1800" spc="-5" dirty="0">
                <a:latin typeface="Segoe UI Semibold"/>
                <a:cs typeface="Segoe UI Semibold"/>
              </a:rPr>
              <a:t>using</a:t>
            </a:r>
            <a:r>
              <a:rPr sz="1800" dirty="0">
                <a:latin typeface="Segoe UI Semibold"/>
                <a:cs typeface="Segoe UI Semibold"/>
              </a:rPr>
              <a:t> </a:t>
            </a:r>
            <a:r>
              <a:rPr sz="1800" spc="-5" dirty="0">
                <a:latin typeface="Segoe UI Semibold"/>
                <a:cs typeface="Segoe UI Semibold"/>
              </a:rPr>
              <a:t>Azure</a:t>
            </a:r>
            <a:r>
              <a:rPr sz="1800" spc="-20" dirty="0">
                <a:latin typeface="Segoe UI Semibold"/>
                <a:cs typeface="Segoe UI Semibold"/>
              </a:rPr>
              <a:t> </a:t>
            </a:r>
            <a:r>
              <a:rPr sz="1800" spc="-5" dirty="0">
                <a:latin typeface="Segoe UI Semibold"/>
                <a:cs typeface="Segoe UI Semibold"/>
              </a:rPr>
              <a:t>Security</a:t>
            </a:r>
            <a:r>
              <a:rPr sz="1800" spc="-25" dirty="0">
                <a:latin typeface="Segoe UI Semibold"/>
                <a:cs typeface="Segoe UI Semibold"/>
              </a:rPr>
              <a:t> </a:t>
            </a:r>
            <a:r>
              <a:rPr sz="1800" spc="-5" dirty="0">
                <a:latin typeface="Segoe UI Semibold"/>
                <a:cs typeface="Segoe UI Semibold"/>
              </a:rPr>
              <a:t>Center</a:t>
            </a:r>
            <a:endParaRPr sz="1800">
              <a:latin typeface="Segoe UI Semibold"/>
              <a:cs typeface="Segoe UI Semibold"/>
            </a:endParaRPr>
          </a:p>
        </p:txBody>
      </p:sp>
      <p:sp>
        <p:nvSpPr>
          <p:cNvPr id="94" name="object 94"/>
          <p:cNvSpPr txBox="1">
            <a:spLocks noGrp="1"/>
          </p:cNvSpPr>
          <p:nvPr>
            <p:ph type="title"/>
          </p:nvPr>
        </p:nvSpPr>
        <p:spPr>
          <a:xfrm>
            <a:off x="413715" y="194810"/>
            <a:ext cx="7143115" cy="1183640"/>
          </a:xfrm>
          <a:prstGeom prst="rect">
            <a:avLst/>
          </a:prstGeom>
        </p:spPr>
        <p:txBody>
          <a:bodyPr vert="horz" wrap="square" lIns="0" tIns="129539" rIns="0" bIns="0" rtlCol="0">
            <a:spAutoFit/>
          </a:bodyPr>
          <a:lstStyle/>
          <a:p>
            <a:pPr marL="12700">
              <a:lnSpc>
                <a:spcPct val="100000"/>
              </a:lnSpc>
              <a:spcBef>
                <a:spcPts val="1019"/>
              </a:spcBef>
            </a:pPr>
            <a:r>
              <a:rPr sz="3400" b="0" spc="-150" dirty="0">
                <a:solidFill>
                  <a:srgbClr val="0078D3"/>
                </a:solidFill>
                <a:latin typeface="Segoe UI Semibold"/>
                <a:cs typeface="Segoe UI Semibold"/>
              </a:rPr>
              <a:t>SQ</a:t>
            </a:r>
            <a:r>
              <a:rPr sz="3400" b="0" spc="-5" dirty="0">
                <a:solidFill>
                  <a:srgbClr val="0078D3"/>
                </a:solidFill>
                <a:latin typeface="Segoe UI Semibold"/>
                <a:cs typeface="Segoe UI Semibold"/>
              </a:rPr>
              <a:t>L</a:t>
            </a:r>
            <a:r>
              <a:rPr sz="3400" b="0" spc="-295" dirty="0">
                <a:solidFill>
                  <a:srgbClr val="0078D3"/>
                </a:solidFill>
                <a:latin typeface="Segoe UI Semibold"/>
                <a:cs typeface="Segoe UI Semibold"/>
              </a:rPr>
              <a:t> </a:t>
            </a:r>
            <a:r>
              <a:rPr sz="3400" b="0" spc="-155" dirty="0">
                <a:solidFill>
                  <a:srgbClr val="0078D3"/>
                </a:solidFill>
                <a:latin typeface="Segoe UI Semibold"/>
                <a:cs typeface="Segoe UI Semibold"/>
              </a:rPr>
              <a:t>t</a:t>
            </a:r>
            <a:r>
              <a:rPr sz="3400" b="0" spc="-145" dirty="0">
                <a:solidFill>
                  <a:srgbClr val="0078D3"/>
                </a:solidFill>
                <a:latin typeface="Segoe UI Semibold"/>
                <a:cs typeface="Segoe UI Semibold"/>
              </a:rPr>
              <a:t>h</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a</a:t>
            </a:r>
            <a:r>
              <a:rPr sz="3400" b="0" spc="-5" dirty="0">
                <a:solidFill>
                  <a:srgbClr val="0078D3"/>
                </a:solidFill>
                <a:latin typeface="Segoe UI Semibold"/>
                <a:cs typeface="Segoe UI Semibold"/>
              </a:rPr>
              <a:t>t</a:t>
            </a:r>
            <a:r>
              <a:rPr sz="3400" b="0" spc="-305" dirty="0">
                <a:solidFill>
                  <a:srgbClr val="0078D3"/>
                </a:solidFill>
                <a:latin typeface="Segoe UI Semibold"/>
                <a:cs typeface="Segoe UI Semibold"/>
              </a:rPr>
              <a:t> </a:t>
            </a:r>
            <a:r>
              <a:rPr sz="3400" b="0" spc="-145" dirty="0">
                <a:solidFill>
                  <a:srgbClr val="0078D3"/>
                </a:solidFill>
                <a:latin typeface="Segoe UI Semibold"/>
                <a:cs typeface="Segoe UI Semibold"/>
              </a:rPr>
              <a:t>d</a:t>
            </a:r>
            <a:r>
              <a:rPr sz="3400" b="0" spc="-155" dirty="0">
                <a:solidFill>
                  <a:srgbClr val="0078D3"/>
                </a:solidFill>
                <a:latin typeface="Segoe UI Semibold"/>
                <a:cs typeface="Segoe UI Semibold"/>
              </a:rPr>
              <a:t>e</a:t>
            </a:r>
            <a:r>
              <a:rPr sz="3400" b="0" spc="-180" dirty="0">
                <a:solidFill>
                  <a:srgbClr val="0078D3"/>
                </a:solidFill>
                <a:latin typeface="Segoe UI Semibold"/>
                <a:cs typeface="Segoe UI Semibold"/>
              </a:rPr>
              <a:t>t</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5" dirty="0">
                <a:solidFill>
                  <a:srgbClr val="0078D3"/>
                </a:solidFill>
                <a:latin typeface="Segoe UI Semibold"/>
                <a:cs typeface="Segoe UI Semibold"/>
              </a:rPr>
              <a:t>n</a:t>
            </a:r>
            <a:endParaRPr sz="3400">
              <a:latin typeface="Segoe UI Semibold"/>
              <a:cs typeface="Segoe UI Semibold"/>
            </a:endParaRPr>
          </a:p>
          <a:p>
            <a:pPr marL="12700">
              <a:lnSpc>
                <a:spcPct val="100000"/>
              </a:lnSpc>
              <a:spcBef>
                <a:spcPts val="755"/>
              </a:spcBef>
            </a:pPr>
            <a:r>
              <a:rPr sz="2800" b="0" spc="-155" dirty="0">
                <a:latin typeface="Segoe UI"/>
                <a:cs typeface="Segoe UI"/>
              </a:rPr>
              <a:t>D</a:t>
            </a:r>
            <a:r>
              <a:rPr sz="2800" b="0" spc="-150" dirty="0">
                <a:latin typeface="Segoe UI"/>
                <a:cs typeface="Segoe UI"/>
              </a:rPr>
              <a:t>e</a:t>
            </a:r>
            <a:r>
              <a:rPr sz="2800" b="0" spc="-175" dirty="0">
                <a:latin typeface="Segoe UI"/>
                <a:cs typeface="Segoe UI"/>
              </a:rPr>
              <a:t>t</a:t>
            </a:r>
            <a:r>
              <a:rPr sz="2800" b="0" spc="-150" dirty="0">
                <a:latin typeface="Segoe UI"/>
                <a:cs typeface="Segoe UI"/>
              </a:rPr>
              <a:t>e</a:t>
            </a:r>
            <a:r>
              <a:rPr sz="2800" b="0" spc="-145" dirty="0">
                <a:latin typeface="Segoe UI"/>
                <a:cs typeface="Segoe UI"/>
              </a:rPr>
              <a:t>c</a:t>
            </a:r>
            <a:r>
              <a:rPr sz="2800" b="0" spc="-5" dirty="0">
                <a:latin typeface="Segoe UI"/>
                <a:cs typeface="Segoe UI"/>
              </a:rPr>
              <a:t>t</a:t>
            </a:r>
            <a:r>
              <a:rPr sz="2800" b="0" spc="-310" dirty="0">
                <a:latin typeface="Segoe UI"/>
                <a:cs typeface="Segoe UI"/>
              </a:rPr>
              <a:t> </a:t>
            </a:r>
            <a:r>
              <a:rPr sz="2800" b="0" spc="-145" dirty="0">
                <a:latin typeface="Segoe UI"/>
                <a:cs typeface="Segoe UI"/>
              </a:rPr>
              <a:t>a</a:t>
            </a:r>
            <a:r>
              <a:rPr sz="2800" b="0" spc="-150" dirty="0">
                <a:latin typeface="Segoe UI"/>
                <a:cs typeface="Segoe UI"/>
              </a:rPr>
              <a:t>n</a:t>
            </a:r>
            <a:r>
              <a:rPr sz="2800" b="0" spc="-5" dirty="0">
                <a:latin typeface="Segoe UI"/>
                <a:cs typeface="Segoe UI"/>
              </a:rPr>
              <a:t>d</a:t>
            </a:r>
            <a:r>
              <a:rPr sz="2800" b="0" spc="-305" dirty="0">
                <a:latin typeface="Segoe UI"/>
                <a:cs typeface="Segoe UI"/>
              </a:rPr>
              <a:t> </a:t>
            </a:r>
            <a:r>
              <a:rPr sz="2800" b="0" spc="-155" dirty="0">
                <a:latin typeface="Segoe UI"/>
                <a:cs typeface="Segoe UI"/>
              </a:rPr>
              <a:t>i</a:t>
            </a:r>
            <a:r>
              <a:rPr sz="2800" b="0" spc="-150" dirty="0">
                <a:latin typeface="Segoe UI"/>
                <a:cs typeface="Segoe UI"/>
              </a:rPr>
              <a:t>n</a:t>
            </a:r>
            <a:r>
              <a:rPr sz="2800" b="0" spc="-160" dirty="0">
                <a:latin typeface="Segoe UI"/>
                <a:cs typeface="Segoe UI"/>
              </a:rPr>
              <a:t>v</a:t>
            </a:r>
            <a:r>
              <a:rPr sz="2800" b="0" spc="-150" dirty="0">
                <a:latin typeface="Segoe UI"/>
                <a:cs typeface="Segoe UI"/>
              </a:rPr>
              <a:t>est</a:t>
            </a:r>
            <a:r>
              <a:rPr sz="2800" b="0" spc="-155" dirty="0">
                <a:latin typeface="Segoe UI"/>
                <a:cs typeface="Segoe UI"/>
              </a:rPr>
              <a:t>ig</a:t>
            </a:r>
            <a:r>
              <a:rPr sz="2800" b="0" spc="-145" dirty="0">
                <a:latin typeface="Segoe UI"/>
                <a:cs typeface="Segoe UI"/>
              </a:rPr>
              <a:t>a</a:t>
            </a:r>
            <a:r>
              <a:rPr sz="2800" b="0" spc="-175" dirty="0">
                <a:latin typeface="Segoe UI"/>
                <a:cs typeface="Segoe UI"/>
              </a:rPr>
              <a:t>t</a:t>
            </a:r>
            <a:r>
              <a:rPr sz="2800" b="0" spc="-5" dirty="0">
                <a:latin typeface="Segoe UI"/>
                <a:cs typeface="Segoe UI"/>
              </a:rPr>
              <a:t>e</a:t>
            </a:r>
            <a:r>
              <a:rPr sz="2800" b="0" spc="-325" dirty="0">
                <a:latin typeface="Segoe UI"/>
                <a:cs typeface="Segoe UI"/>
              </a:rPr>
              <a:t> </a:t>
            </a:r>
            <a:r>
              <a:rPr sz="2800" b="0" spc="-145" dirty="0">
                <a:latin typeface="Segoe UI"/>
                <a:cs typeface="Segoe UI"/>
              </a:rPr>
              <a:t>a</a:t>
            </a:r>
            <a:r>
              <a:rPr sz="2800" b="0" spc="-150" dirty="0">
                <a:latin typeface="Segoe UI"/>
                <a:cs typeface="Segoe UI"/>
              </a:rPr>
              <a:t>n</a:t>
            </a:r>
            <a:r>
              <a:rPr sz="2800" b="0" spc="-145" dirty="0">
                <a:latin typeface="Segoe UI"/>
                <a:cs typeface="Segoe UI"/>
              </a:rPr>
              <a:t>o</a:t>
            </a:r>
            <a:r>
              <a:rPr sz="2800" b="0" spc="-150" dirty="0">
                <a:latin typeface="Segoe UI"/>
                <a:cs typeface="Segoe UI"/>
              </a:rPr>
              <a:t>m</a:t>
            </a:r>
            <a:r>
              <a:rPr sz="2800" b="0" spc="-145" dirty="0">
                <a:latin typeface="Segoe UI"/>
                <a:cs typeface="Segoe UI"/>
              </a:rPr>
              <a:t>a</a:t>
            </a:r>
            <a:r>
              <a:rPr sz="2800" b="0" spc="-155" dirty="0">
                <a:latin typeface="Segoe UI"/>
                <a:cs typeface="Segoe UI"/>
              </a:rPr>
              <a:t>l</a:t>
            </a:r>
            <a:r>
              <a:rPr sz="2800" b="0" spc="-145" dirty="0">
                <a:latin typeface="Segoe UI"/>
                <a:cs typeface="Segoe UI"/>
              </a:rPr>
              <a:t>o</a:t>
            </a:r>
            <a:r>
              <a:rPr sz="2800" b="0" spc="-150" dirty="0">
                <a:latin typeface="Segoe UI"/>
                <a:cs typeface="Segoe UI"/>
              </a:rPr>
              <a:t>u</a:t>
            </a:r>
            <a:r>
              <a:rPr sz="2800" b="0" spc="-5" dirty="0">
                <a:latin typeface="Segoe UI"/>
                <a:cs typeface="Segoe UI"/>
              </a:rPr>
              <a:t>s</a:t>
            </a:r>
            <a:r>
              <a:rPr sz="2800" b="0" spc="-335" dirty="0">
                <a:latin typeface="Segoe UI"/>
                <a:cs typeface="Segoe UI"/>
              </a:rPr>
              <a:t> </a:t>
            </a:r>
            <a:r>
              <a:rPr sz="2800" b="0" spc="-155" dirty="0">
                <a:latin typeface="Segoe UI"/>
                <a:cs typeface="Segoe UI"/>
              </a:rPr>
              <a:t>d</a:t>
            </a:r>
            <a:r>
              <a:rPr sz="2800" b="0" spc="-145" dirty="0">
                <a:latin typeface="Segoe UI"/>
                <a:cs typeface="Segoe UI"/>
              </a:rPr>
              <a:t>a</a:t>
            </a:r>
            <a:r>
              <a:rPr sz="2800" b="0" spc="-150" dirty="0">
                <a:latin typeface="Segoe UI"/>
                <a:cs typeface="Segoe UI"/>
              </a:rPr>
              <a:t>t</a:t>
            </a:r>
            <a:r>
              <a:rPr sz="2800" b="0" spc="-145" dirty="0">
                <a:latin typeface="Segoe UI"/>
                <a:cs typeface="Segoe UI"/>
              </a:rPr>
              <a:t>a</a:t>
            </a:r>
            <a:r>
              <a:rPr sz="2800" b="0" spc="-185" dirty="0">
                <a:latin typeface="Segoe UI"/>
                <a:cs typeface="Segoe UI"/>
              </a:rPr>
              <a:t>b</a:t>
            </a:r>
            <a:r>
              <a:rPr sz="2800" b="0" spc="-145" dirty="0">
                <a:latin typeface="Segoe UI"/>
                <a:cs typeface="Segoe UI"/>
              </a:rPr>
              <a:t>a</a:t>
            </a:r>
            <a:r>
              <a:rPr sz="2800" b="0" spc="-150" dirty="0">
                <a:latin typeface="Segoe UI"/>
                <a:cs typeface="Segoe UI"/>
              </a:rPr>
              <a:t>s</a:t>
            </a:r>
            <a:r>
              <a:rPr sz="2800" b="0" spc="-5" dirty="0">
                <a:latin typeface="Segoe UI"/>
                <a:cs typeface="Segoe UI"/>
              </a:rPr>
              <a:t>e</a:t>
            </a:r>
            <a:r>
              <a:rPr sz="2800" b="0" spc="-310" dirty="0">
                <a:latin typeface="Segoe UI"/>
                <a:cs typeface="Segoe UI"/>
              </a:rPr>
              <a:t> </a:t>
            </a:r>
            <a:r>
              <a:rPr sz="2800" b="0" spc="-145" dirty="0">
                <a:latin typeface="Segoe UI"/>
                <a:cs typeface="Segoe UI"/>
              </a:rPr>
              <a:t>ac</a:t>
            </a:r>
            <a:r>
              <a:rPr sz="2800" b="0" spc="-150" dirty="0">
                <a:latin typeface="Segoe UI"/>
                <a:cs typeface="Segoe UI"/>
              </a:rPr>
              <a:t>t</a:t>
            </a:r>
            <a:r>
              <a:rPr sz="2800" b="0" spc="-155" dirty="0">
                <a:latin typeface="Segoe UI"/>
                <a:cs typeface="Segoe UI"/>
              </a:rPr>
              <a:t>i</a:t>
            </a:r>
            <a:r>
              <a:rPr sz="2800" b="0" spc="-145" dirty="0">
                <a:latin typeface="Segoe UI"/>
                <a:cs typeface="Segoe UI"/>
              </a:rPr>
              <a:t>v</a:t>
            </a:r>
            <a:r>
              <a:rPr sz="2800" b="0" spc="-155" dirty="0">
                <a:latin typeface="Segoe UI"/>
                <a:cs typeface="Segoe UI"/>
              </a:rPr>
              <a:t>i</a:t>
            </a:r>
            <a:r>
              <a:rPr sz="2800" b="0" spc="-150" dirty="0">
                <a:latin typeface="Segoe UI"/>
                <a:cs typeface="Segoe UI"/>
              </a:rPr>
              <a:t>t</a:t>
            </a:r>
            <a:r>
              <a:rPr sz="2800" b="0" spc="-5" dirty="0">
                <a:latin typeface="Segoe UI"/>
                <a:cs typeface="Segoe UI"/>
              </a:rPr>
              <a:t>y</a:t>
            </a:r>
            <a:endParaRPr sz="2800">
              <a:latin typeface="Segoe UI"/>
              <a:cs typeface="Segoe UI"/>
            </a:endParaRPr>
          </a:p>
        </p:txBody>
      </p:sp>
      <p:grpSp>
        <p:nvGrpSpPr>
          <p:cNvPr id="95" name="object 95"/>
          <p:cNvGrpSpPr/>
          <p:nvPr/>
        </p:nvGrpSpPr>
        <p:grpSpPr>
          <a:xfrm>
            <a:off x="0" y="0"/>
            <a:ext cx="12192000" cy="287020"/>
            <a:chOff x="0" y="0"/>
            <a:chExt cx="12192000" cy="287020"/>
          </a:xfrm>
        </p:grpSpPr>
        <p:sp>
          <p:nvSpPr>
            <p:cNvPr id="96" name="object 96"/>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97" name="object 97"/>
            <p:cNvPicPr/>
            <p:nvPr/>
          </p:nvPicPr>
          <p:blipFill>
            <a:blip r:embed="rId23" cstate="print"/>
            <a:stretch>
              <a:fillRect/>
            </a:stretch>
          </p:blipFill>
          <p:spPr>
            <a:xfrm>
              <a:off x="189649" y="89281"/>
              <a:ext cx="3673817" cy="123317"/>
            </a:xfrm>
            <a:prstGeom prst="rect">
              <a:avLst/>
            </a:prstGeom>
          </p:spPr>
        </p:pic>
      </p:grpSp>
    </p:spTree>
    <p:extLst>
      <p:ext uri="{BB962C8B-B14F-4D97-AF65-F5344CB8AC3E}">
        <p14:creationId xmlns:p14="http://schemas.microsoft.com/office/powerpoint/2010/main" val="27864533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287020"/>
            <a:chOff x="0" y="0"/>
            <a:chExt cx="12192000" cy="287020"/>
          </a:xfrm>
        </p:grpSpPr>
        <p:sp>
          <p:nvSpPr>
            <p:cNvPr id="3" name="object 3"/>
            <p:cNvSpPr/>
            <p:nvPr/>
          </p:nvSpPr>
          <p:spPr>
            <a:xfrm>
              <a:off x="10180319" y="0"/>
              <a:ext cx="2011680" cy="287020"/>
            </a:xfrm>
            <a:custGeom>
              <a:avLst/>
              <a:gdLst/>
              <a:ahLst/>
              <a:cxnLst/>
              <a:rect l="l" t="t" r="r" b="b"/>
              <a:pathLst>
                <a:path w="2011679" h="287020">
                  <a:moveTo>
                    <a:pt x="2011679" y="0"/>
                  </a:moveTo>
                  <a:lnTo>
                    <a:pt x="0" y="0"/>
                  </a:lnTo>
                  <a:lnTo>
                    <a:pt x="0" y="286511"/>
                  </a:lnTo>
                  <a:lnTo>
                    <a:pt x="2011679" y="286511"/>
                  </a:lnTo>
                  <a:lnTo>
                    <a:pt x="2011679" y="0"/>
                  </a:lnTo>
                  <a:close/>
                </a:path>
              </a:pathLst>
            </a:custGeom>
            <a:solidFill>
              <a:srgbClr val="3B3B41"/>
            </a:solidFill>
          </p:spPr>
          <p:txBody>
            <a:bodyPr wrap="square" lIns="0" tIns="0" rIns="0" bIns="0" rtlCol="0"/>
            <a:lstStyle/>
            <a:p>
              <a:endParaRPr/>
            </a:p>
          </p:txBody>
        </p:sp>
        <p:pic>
          <p:nvPicPr>
            <p:cNvPr id="4" name="object 4"/>
            <p:cNvPicPr/>
            <p:nvPr/>
          </p:nvPicPr>
          <p:blipFill>
            <a:blip r:embed="rId2" cstate="print"/>
            <a:stretch>
              <a:fillRect/>
            </a:stretch>
          </p:blipFill>
          <p:spPr>
            <a:xfrm>
              <a:off x="10497057" y="89281"/>
              <a:ext cx="1382649" cy="95123"/>
            </a:xfrm>
            <a:prstGeom prst="rect">
              <a:avLst/>
            </a:prstGeom>
          </p:spPr>
        </p:pic>
        <p:sp>
          <p:nvSpPr>
            <p:cNvPr id="5" name="object 5"/>
            <p:cNvSpPr/>
            <p:nvPr/>
          </p:nvSpPr>
          <p:spPr>
            <a:xfrm>
              <a:off x="0" y="0"/>
              <a:ext cx="10171430" cy="287020"/>
            </a:xfrm>
            <a:custGeom>
              <a:avLst/>
              <a:gdLst/>
              <a:ahLst/>
              <a:cxnLst/>
              <a:rect l="l" t="t" r="r" b="b"/>
              <a:pathLst>
                <a:path w="10171430" h="287020">
                  <a:moveTo>
                    <a:pt x="10171176" y="0"/>
                  </a:moveTo>
                  <a:lnTo>
                    <a:pt x="0" y="0"/>
                  </a:lnTo>
                  <a:lnTo>
                    <a:pt x="0" y="286511"/>
                  </a:lnTo>
                  <a:lnTo>
                    <a:pt x="10171176" y="286511"/>
                  </a:lnTo>
                  <a:lnTo>
                    <a:pt x="10171176" y="0"/>
                  </a:lnTo>
                  <a:close/>
                </a:path>
              </a:pathLst>
            </a:custGeom>
            <a:solidFill>
              <a:srgbClr val="1E1E1F"/>
            </a:solidFill>
          </p:spPr>
          <p:txBody>
            <a:bodyPr wrap="square" lIns="0" tIns="0" rIns="0" bIns="0" rtlCol="0"/>
            <a:lstStyle/>
            <a:p>
              <a:endParaRPr/>
            </a:p>
          </p:txBody>
        </p:sp>
        <p:pic>
          <p:nvPicPr>
            <p:cNvPr id="6" name="object 6"/>
            <p:cNvPicPr/>
            <p:nvPr/>
          </p:nvPicPr>
          <p:blipFill>
            <a:blip r:embed="rId3" cstate="print"/>
            <a:stretch>
              <a:fillRect/>
            </a:stretch>
          </p:blipFill>
          <p:spPr>
            <a:xfrm>
              <a:off x="189649" y="87884"/>
              <a:ext cx="4499825" cy="124714"/>
            </a:xfrm>
            <a:prstGeom prst="rect">
              <a:avLst/>
            </a:prstGeom>
          </p:spPr>
        </p:pic>
      </p:grpSp>
      <p:sp>
        <p:nvSpPr>
          <p:cNvPr id="7" name="object 7"/>
          <p:cNvSpPr txBox="1">
            <a:spLocks noGrp="1"/>
          </p:cNvSpPr>
          <p:nvPr>
            <p:ph type="title"/>
          </p:nvPr>
        </p:nvSpPr>
        <p:spPr>
          <a:xfrm>
            <a:off x="413715" y="312166"/>
            <a:ext cx="7681595"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SQ</a:t>
            </a:r>
            <a:r>
              <a:rPr sz="3400" b="0" spc="-5" dirty="0">
                <a:solidFill>
                  <a:srgbClr val="0078D3"/>
                </a:solidFill>
                <a:latin typeface="Segoe UI Semibold"/>
                <a:cs typeface="Segoe UI Semibold"/>
              </a:rPr>
              <a:t>L</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D</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a</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Disco</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10" dirty="0">
                <a:solidFill>
                  <a:srgbClr val="0078D3"/>
                </a:solidFill>
                <a:latin typeface="Segoe UI Semibold"/>
                <a:cs typeface="Segoe UI Semibold"/>
              </a:rPr>
              <a:t>r</a:t>
            </a:r>
            <a:r>
              <a:rPr sz="3400" b="0" spc="-5" dirty="0">
                <a:solidFill>
                  <a:srgbClr val="0078D3"/>
                </a:solidFill>
                <a:latin typeface="Segoe UI Semibold"/>
                <a:cs typeface="Segoe UI Semibold"/>
              </a:rPr>
              <a:t>y</a:t>
            </a:r>
            <a:r>
              <a:rPr sz="3400" b="0" spc="-305" dirty="0">
                <a:solidFill>
                  <a:srgbClr val="0078D3"/>
                </a:solidFill>
                <a:latin typeface="Segoe UI Semibold"/>
                <a:cs typeface="Segoe UI Semibold"/>
              </a:rPr>
              <a:t> </a:t>
            </a:r>
            <a:r>
              <a:rPr sz="3400" b="0" spc="-5" dirty="0">
                <a:solidFill>
                  <a:srgbClr val="0078D3"/>
                </a:solidFill>
                <a:latin typeface="Segoe UI Semibold"/>
                <a:cs typeface="Segoe UI Semibold"/>
              </a:rPr>
              <a:t>&amp;</a:t>
            </a:r>
            <a:r>
              <a:rPr sz="3400" b="0" spc="-285" dirty="0">
                <a:solidFill>
                  <a:srgbClr val="0078D3"/>
                </a:solidFill>
                <a:latin typeface="Segoe UI Semibold"/>
                <a:cs typeface="Segoe UI Semibold"/>
              </a:rPr>
              <a:t> </a:t>
            </a:r>
            <a:r>
              <a:rPr sz="3400" b="0" spc="-145" dirty="0">
                <a:solidFill>
                  <a:srgbClr val="0078D3"/>
                </a:solidFill>
                <a:latin typeface="Segoe UI Semibold"/>
                <a:cs typeface="Segoe UI Semibold"/>
              </a:rPr>
              <a:t>C</a:t>
            </a:r>
            <a:r>
              <a:rPr sz="3400" b="0" spc="-150" dirty="0">
                <a:solidFill>
                  <a:srgbClr val="0078D3"/>
                </a:solidFill>
                <a:latin typeface="Segoe UI Semibold"/>
                <a:cs typeface="Segoe UI Semibold"/>
              </a:rPr>
              <a:t>l</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ssi</a:t>
            </a:r>
            <a:r>
              <a:rPr sz="3400" b="0" spc="-145" dirty="0">
                <a:solidFill>
                  <a:srgbClr val="0078D3"/>
                </a:solidFill>
                <a:latin typeface="Segoe UI Semibold"/>
                <a:cs typeface="Segoe UI Semibold"/>
              </a:rPr>
              <a:t>f</a:t>
            </a:r>
            <a:r>
              <a:rPr sz="3400" b="0" spc="-150" dirty="0">
                <a:solidFill>
                  <a:srgbClr val="0078D3"/>
                </a:solidFill>
                <a:latin typeface="Segoe UI Semibold"/>
                <a:cs typeface="Segoe UI Semibold"/>
              </a:rPr>
              <a:t>ic</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160" dirty="0">
                <a:solidFill>
                  <a:srgbClr val="0078D3"/>
                </a:solidFill>
                <a:latin typeface="Segoe UI Semibold"/>
                <a:cs typeface="Segoe UI Semibold"/>
              </a:rPr>
              <a:t>i</a:t>
            </a:r>
            <a:r>
              <a:rPr sz="3400" b="0" spc="-150" dirty="0">
                <a:solidFill>
                  <a:srgbClr val="0078D3"/>
                </a:solidFill>
                <a:latin typeface="Segoe UI Semibold"/>
                <a:cs typeface="Segoe UI Semibold"/>
              </a:rPr>
              <a:t>o</a:t>
            </a:r>
            <a:r>
              <a:rPr sz="3400" b="0" spc="-5" dirty="0">
                <a:solidFill>
                  <a:srgbClr val="0078D3"/>
                </a:solidFill>
                <a:latin typeface="Segoe UI Semibold"/>
                <a:cs typeface="Segoe UI Semibold"/>
              </a:rPr>
              <a:t>n</a:t>
            </a:r>
            <a:r>
              <a:rPr sz="3400" b="0" spc="-340" dirty="0">
                <a:solidFill>
                  <a:srgbClr val="0078D3"/>
                </a:solidFill>
                <a:latin typeface="Segoe UI Semibold"/>
                <a:cs typeface="Segoe UI Semibold"/>
              </a:rPr>
              <a:t> </a:t>
            </a:r>
            <a:r>
              <a:rPr sz="3400" b="0" spc="-5" dirty="0">
                <a:solidFill>
                  <a:srgbClr val="0078D3"/>
                </a:solidFill>
                <a:latin typeface="Segoe UI Semibold"/>
                <a:cs typeface="Segoe UI Semibold"/>
              </a:rPr>
              <a:t>-</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et</a:t>
            </a:r>
            <a:r>
              <a:rPr sz="3400" b="0" spc="-150" dirty="0">
                <a:solidFill>
                  <a:srgbClr val="0078D3"/>
                </a:solidFill>
                <a:latin typeface="Segoe UI Semibold"/>
                <a:cs typeface="Segoe UI Semibold"/>
              </a:rPr>
              <a:t>u</a:t>
            </a:r>
            <a:r>
              <a:rPr sz="3400" b="0" spc="-5" dirty="0">
                <a:solidFill>
                  <a:srgbClr val="0078D3"/>
                </a:solidFill>
                <a:latin typeface="Segoe UI Semibold"/>
                <a:cs typeface="Segoe UI Semibold"/>
              </a:rPr>
              <a:t>p</a:t>
            </a:r>
            <a:endParaRPr sz="3400">
              <a:latin typeface="Segoe UI Semibold"/>
              <a:cs typeface="Segoe UI Semibold"/>
            </a:endParaRPr>
          </a:p>
        </p:txBody>
      </p:sp>
      <p:grpSp>
        <p:nvGrpSpPr>
          <p:cNvPr id="8" name="object 8"/>
          <p:cNvGrpSpPr/>
          <p:nvPr/>
        </p:nvGrpSpPr>
        <p:grpSpPr>
          <a:xfrm>
            <a:off x="416051" y="1708404"/>
            <a:ext cx="4109085" cy="3633470"/>
            <a:chOff x="416051" y="1708404"/>
            <a:chExt cx="4109085" cy="3633470"/>
          </a:xfrm>
        </p:grpSpPr>
        <p:pic>
          <p:nvPicPr>
            <p:cNvPr id="9" name="object 9"/>
            <p:cNvPicPr/>
            <p:nvPr/>
          </p:nvPicPr>
          <p:blipFill>
            <a:blip r:embed="rId4" cstate="print"/>
            <a:stretch>
              <a:fillRect/>
            </a:stretch>
          </p:blipFill>
          <p:spPr>
            <a:xfrm>
              <a:off x="426719" y="1717548"/>
              <a:ext cx="4088891" cy="3614928"/>
            </a:xfrm>
            <a:prstGeom prst="rect">
              <a:avLst/>
            </a:prstGeom>
          </p:spPr>
        </p:pic>
        <p:sp>
          <p:nvSpPr>
            <p:cNvPr id="10" name="object 10"/>
            <p:cNvSpPr/>
            <p:nvPr/>
          </p:nvSpPr>
          <p:spPr>
            <a:xfrm>
              <a:off x="422147" y="1712976"/>
              <a:ext cx="4098290" cy="3624579"/>
            </a:xfrm>
            <a:custGeom>
              <a:avLst/>
              <a:gdLst/>
              <a:ahLst/>
              <a:cxnLst/>
              <a:rect l="l" t="t" r="r" b="b"/>
              <a:pathLst>
                <a:path w="4098290" h="3624579">
                  <a:moveTo>
                    <a:pt x="0" y="3624072"/>
                  </a:moveTo>
                  <a:lnTo>
                    <a:pt x="4098036" y="3624072"/>
                  </a:lnTo>
                  <a:lnTo>
                    <a:pt x="4098036" y="0"/>
                  </a:lnTo>
                  <a:lnTo>
                    <a:pt x="0" y="0"/>
                  </a:lnTo>
                  <a:lnTo>
                    <a:pt x="0" y="3624072"/>
                  </a:lnTo>
                  <a:close/>
                </a:path>
              </a:pathLst>
            </a:custGeom>
            <a:ln w="9144">
              <a:solidFill>
                <a:srgbClr val="D9D9D9"/>
              </a:solidFill>
            </a:ln>
          </p:spPr>
          <p:txBody>
            <a:bodyPr wrap="square" lIns="0" tIns="0" rIns="0" bIns="0" rtlCol="0"/>
            <a:lstStyle/>
            <a:p>
              <a:endParaRPr/>
            </a:p>
          </p:txBody>
        </p:sp>
        <p:sp>
          <p:nvSpPr>
            <p:cNvPr id="11" name="object 11"/>
            <p:cNvSpPr/>
            <p:nvPr/>
          </p:nvSpPr>
          <p:spPr>
            <a:xfrm>
              <a:off x="427481" y="2506218"/>
              <a:ext cx="2630805" cy="1685925"/>
            </a:xfrm>
            <a:custGeom>
              <a:avLst/>
              <a:gdLst/>
              <a:ahLst/>
              <a:cxnLst/>
              <a:rect l="l" t="t" r="r" b="b"/>
              <a:pathLst>
                <a:path w="2630805" h="1685925">
                  <a:moveTo>
                    <a:pt x="1249680" y="237743"/>
                  </a:moveTo>
                  <a:lnTo>
                    <a:pt x="2630424" y="237743"/>
                  </a:lnTo>
                  <a:lnTo>
                    <a:pt x="2630424" y="0"/>
                  </a:lnTo>
                  <a:lnTo>
                    <a:pt x="1249680" y="0"/>
                  </a:lnTo>
                  <a:lnTo>
                    <a:pt x="1249680" y="237743"/>
                  </a:lnTo>
                  <a:close/>
                </a:path>
                <a:path w="2630805" h="1685925">
                  <a:moveTo>
                    <a:pt x="0" y="1685543"/>
                  </a:moveTo>
                  <a:lnTo>
                    <a:pt x="1059180" y="1685543"/>
                  </a:lnTo>
                  <a:lnTo>
                    <a:pt x="1059180" y="1533143"/>
                  </a:lnTo>
                  <a:lnTo>
                    <a:pt x="0" y="1533143"/>
                  </a:lnTo>
                  <a:lnTo>
                    <a:pt x="0" y="1685543"/>
                  </a:lnTo>
                  <a:close/>
                </a:path>
              </a:pathLst>
            </a:custGeom>
            <a:ln w="22860">
              <a:solidFill>
                <a:srgbClr val="FF0000"/>
              </a:solidFill>
            </a:ln>
          </p:spPr>
          <p:txBody>
            <a:bodyPr wrap="square" lIns="0" tIns="0" rIns="0" bIns="0" rtlCol="0"/>
            <a:lstStyle/>
            <a:p>
              <a:endParaRPr/>
            </a:p>
          </p:txBody>
        </p:sp>
      </p:grpSp>
      <p:sp>
        <p:nvSpPr>
          <p:cNvPr id="12" name="object 12"/>
          <p:cNvSpPr txBox="1"/>
          <p:nvPr/>
        </p:nvSpPr>
        <p:spPr>
          <a:xfrm>
            <a:off x="432612" y="1153769"/>
            <a:ext cx="3027045" cy="495300"/>
          </a:xfrm>
          <a:prstGeom prst="rect">
            <a:avLst/>
          </a:prstGeom>
        </p:spPr>
        <p:txBody>
          <a:bodyPr vert="horz" wrap="square" lIns="0" tIns="12700" rIns="0" bIns="0" rtlCol="0">
            <a:spAutoFit/>
          </a:bodyPr>
          <a:lstStyle/>
          <a:p>
            <a:pPr marL="12700" marR="5080">
              <a:lnSpc>
                <a:spcPct val="110000"/>
              </a:lnSpc>
              <a:spcBef>
                <a:spcPts val="100"/>
              </a:spcBef>
            </a:pPr>
            <a:r>
              <a:rPr sz="1400" spc="-15" dirty="0">
                <a:solidFill>
                  <a:srgbClr val="006FC0"/>
                </a:solidFill>
                <a:latin typeface="Segoe UI Semibold"/>
                <a:cs typeface="Segoe UI Semibold"/>
              </a:rPr>
              <a:t>Step </a:t>
            </a:r>
            <a:r>
              <a:rPr sz="1400" spc="-5" dirty="0">
                <a:solidFill>
                  <a:srgbClr val="006FC0"/>
                </a:solidFill>
                <a:latin typeface="Segoe UI Semibold"/>
                <a:cs typeface="Segoe UI Semibold"/>
              </a:rPr>
              <a:t>1: </a:t>
            </a:r>
            <a:r>
              <a:rPr sz="1400" dirty="0">
                <a:latin typeface="Segoe UI"/>
                <a:cs typeface="Segoe UI"/>
              </a:rPr>
              <a:t>Enable </a:t>
            </a:r>
            <a:r>
              <a:rPr sz="1400" spc="-5" dirty="0">
                <a:latin typeface="Segoe UI"/>
                <a:cs typeface="Segoe UI"/>
              </a:rPr>
              <a:t>Advanced </a:t>
            </a:r>
            <a:r>
              <a:rPr sz="1400" dirty="0">
                <a:latin typeface="Segoe UI"/>
                <a:cs typeface="Segoe UI"/>
              </a:rPr>
              <a:t>Data </a:t>
            </a:r>
            <a:r>
              <a:rPr sz="1400" spc="-5" dirty="0">
                <a:latin typeface="Segoe UI"/>
                <a:cs typeface="Segoe UI"/>
              </a:rPr>
              <a:t>Security </a:t>
            </a:r>
            <a:r>
              <a:rPr sz="1400" spc="-370" dirty="0">
                <a:latin typeface="Segoe UI"/>
                <a:cs typeface="Segoe UI"/>
              </a:rPr>
              <a:t> </a:t>
            </a:r>
            <a:r>
              <a:rPr sz="1400" dirty="0">
                <a:latin typeface="Segoe UI"/>
                <a:cs typeface="Segoe UI"/>
              </a:rPr>
              <a:t>on</a:t>
            </a:r>
            <a:r>
              <a:rPr sz="1400" spc="-5" dirty="0">
                <a:latin typeface="Segoe UI"/>
                <a:cs typeface="Segoe UI"/>
              </a:rPr>
              <a:t> </a:t>
            </a:r>
            <a:r>
              <a:rPr sz="1400" dirty="0">
                <a:latin typeface="Segoe UI"/>
                <a:cs typeface="Segoe UI"/>
              </a:rPr>
              <a:t>the</a:t>
            </a:r>
            <a:r>
              <a:rPr sz="1400" spc="-5" dirty="0">
                <a:latin typeface="Segoe UI"/>
                <a:cs typeface="Segoe UI"/>
              </a:rPr>
              <a:t> </a:t>
            </a:r>
            <a:r>
              <a:rPr sz="1400" dirty="0">
                <a:latin typeface="Segoe UI"/>
                <a:cs typeface="Segoe UI"/>
              </a:rPr>
              <a:t>logical</a:t>
            </a:r>
            <a:r>
              <a:rPr sz="1400" spc="-20" dirty="0">
                <a:latin typeface="Segoe UI"/>
                <a:cs typeface="Segoe UI"/>
              </a:rPr>
              <a:t> </a:t>
            </a:r>
            <a:r>
              <a:rPr sz="1400" spc="-5" dirty="0">
                <a:latin typeface="Segoe UI"/>
                <a:cs typeface="Segoe UI"/>
              </a:rPr>
              <a:t>SQL</a:t>
            </a:r>
            <a:r>
              <a:rPr sz="1400" spc="5" dirty="0">
                <a:latin typeface="Segoe UI"/>
                <a:cs typeface="Segoe UI"/>
              </a:rPr>
              <a:t> Server</a:t>
            </a:r>
            <a:endParaRPr sz="1400">
              <a:latin typeface="Segoe UI"/>
              <a:cs typeface="Segoe UI"/>
            </a:endParaRPr>
          </a:p>
        </p:txBody>
      </p:sp>
      <p:sp>
        <p:nvSpPr>
          <p:cNvPr id="13" name="object 13"/>
          <p:cNvSpPr txBox="1"/>
          <p:nvPr/>
        </p:nvSpPr>
        <p:spPr>
          <a:xfrm>
            <a:off x="5062473" y="1153769"/>
            <a:ext cx="4837430" cy="495300"/>
          </a:xfrm>
          <a:prstGeom prst="rect">
            <a:avLst/>
          </a:prstGeom>
        </p:spPr>
        <p:txBody>
          <a:bodyPr vert="horz" wrap="square" lIns="0" tIns="12700" rIns="0" bIns="0" rtlCol="0">
            <a:spAutoFit/>
          </a:bodyPr>
          <a:lstStyle/>
          <a:p>
            <a:pPr marL="12700" marR="5080">
              <a:lnSpc>
                <a:spcPct val="110000"/>
              </a:lnSpc>
              <a:spcBef>
                <a:spcPts val="100"/>
              </a:spcBef>
            </a:pPr>
            <a:r>
              <a:rPr sz="1400" spc="-15" dirty="0">
                <a:solidFill>
                  <a:srgbClr val="006FC0"/>
                </a:solidFill>
                <a:latin typeface="Segoe UI Semibold"/>
                <a:cs typeface="Segoe UI Semibold"/>
              </a:rPr>
              <a:t>Step </a:t>
            </a:r>
            <a:r>
              <a:rPr sz="1400" spc="-5" dirty="0">
                <a:solidFill>
                  <a:srgbClr val="006FC0"/>
                </a:solidFill>
                <a:latin typeface="Segoe UI Semibold"/>
                <a:cs typeface="Segoe UI Semibold"/>
              </a:rPr>
              <a:t>2: </a:t>
            </a:r>
            <a:r>
              <a:rPr sz="1400" dirty="0">
                <a:latin typeface="Segoe UI"/>
                <a:cs typeface="Segoe UI"/>
              </a:rPr>
              <a:t>Use </a:t>
            </a:r>
            <a:r>
              <a:rPr sz="1400" spc="-5" dirty="0">
                <a:latin typeface="Segoe UI"/>
                <a:cs typeface="Segoe UI"/>
              </a:rPr>
              <a:t>recommendations </a:t>
            </a:r>
            <a:r>
              <a:rPr sz="1400" dirty="0">
                <a:latin typeface="Segoe UI"/>
                <a:cs typeface="Segoe UI"/>
              </a:rPr>
              <a:t>and/or manual </a:t>
            </a:r>
            <a:r>
              <a:rPr sz="1400" spc="-5" dirty="0">
                <a:latin typeface="Segoe UI"/>
                <a:cs typeface="Segoe UI"/>
              </a:rPr>
              <a:t>classification to </a:t>
            </a:r>
            <a:r>
              <a:rPr sz="1400" spc="-370" dirty="0">
                <a:latin typeface="Segoe UI"/>
                <a:cs typeface="Segoe UI"/>
              </a:rPr>
              <a:t> </a:t>
            </a:r>
            <a:r>
              <a:rPr sz="1400" dirty="0">
                <a:latin typeface="Segoe UI"/>
                <a:cs typeface="Segoe UI"/>
              </a:rPr>
              <a:t>classify</a:t>
            </a:r>
            <a:r>
              <a:rPr sz="1400" spc="-10" dirty="0">
                <a:latin typeface="Segoe UI"/>
                <a:cs typeface="Segoe UI"/>
              </a:rPr>
              <a:t> </a:t>
            </a:r>
            <a:r>
              <a:rPr sz="1400" spc="-5" dirty="0">
                <a:latin typeface="Segoe UI"/>
                <a:cs typeface="Segoe UI"/>
              </a:rPr>
              <a:t>all</a:t>
            </a:r>
            <a:r>
              <a:rPr sz="1400" spc="-10" dirty="0">
                <a:latin typeface="Segoe UI"/>
                <a:cs typeface="Segoe UI"/>
              </a:rPr>
              <a:t> </a:t>
            </a:r>
            <a:r>
              <a:rPr sz="1400" dirty="0">
                <a:latin typeface="Segoe UI"/>
                <a:cs typeface="Segoe UI"/>
              </a:rPr>
              <a:t>the </a:t>
            </a:r>
            <a:r>
              <a:rPr sz="1400" spc="-5" dirty="0">
                <a:latin typeface="Segoe UI"/>
                <a:cs typeface="Segoe UI"/>
              </a:rPr>
              <a:t>sensitive</a:t>
            </a:r>
            <a:r>
              <a:rPr sz="1400" spc="5" dirty="0">
                <a:latin typeface="Segoe UI"/>
                <a:cs typeface="Segoe UI"/>
              </a:rPr>
              <a:t> </a:t>
            </a:r>
            <a:r>
              <a:rPr sz="1400" spc="-5" dirty="0">
                <a:latin typeface="Segoe UI"/>
                <a:cs typeface="Segoe UI"/>
              </a:rPr>
              <a:t>columns</a:t>
            </a:r>
            <a:r>
              <a:rPr sz="1400" spc="-25" dirty="0">
                <a:latin typeface="Segoe UI"/>
                <a:cs typeface="Segoe UI"/>
              </a:rPr>
              <a:t> </a:t>
            </a:r>
            <a:r>
              <a:rPr sz="1400" spc="-5" dirty="0">
                <a:latin typeface="Segoe UI"/>
                <a:cs typeface="Segoe UI"/>
              </a:rPr>
              <a:t>in</a:t>
            </a:r>
            <a:r>
              <a:rPr sz="1400" spc="-10" dirty="0">
                <a:latin typeface="Segoe UI"/>
                <a:cs typeface="Segoe UI"/>
              </a:rPr>
              <a:t> </a:t>
            </a:r>
            <a:r>
              <a:rPr sz="1400" spc="-5" dirty="0">
                <a:latin typeface="Segoe UI"/>
                <a:cs typeface="Segoe UI"/>
              </a:rPr>
              <a:t>your</a:t>
            </a:r>
            <a:r>
              <a:rPr sz="1400" spc="-15" dirty="0">
                <a:latin typeface="Segoe UI"/>
                <a:cs typeface="Segoe UI"/>
              </a:rPr>
              <a:t> </a:t>
            </a:r>
            <a:r>
              <a:rPr sz="1400" dirty="0">
                <a:latin typeface="Segoe UI"/>
                <a:cs typeface="Segoe UI"/>
              </a:rPr>
              <a:t>tables</a:t>
            </a:r>
            <a:endParaRPr sz="1400">
              <a:latin typeface="Segoe UI"/>
              <a:cs typeface="Segoe UI"/>
            </a:endParaRPr>
          </a:p>
        </p:txBody>
      </p:sp>
      <p:grpSp>
        <p:nvGrpSpPr>
          <p:cNvPr id="14" name="object 14"/>
          <p:cNvGrpSpPr/>
          <p:nvPr/>
        </p:nvGrpSpPr>
        <p:grpSpPr>
          <a:xfrm>
            <a:off x="5074920" y="1708404"/>
            <a:ext cx="5584190" cy="3633470"/>
            <a:chOff x="5074920" y="1708404"/>
            <a:chExt cx="5584190" cy="3633470"/>
          </a:xfrm>
        </p:grpSpPr>
        <p:pic>
          <p:nvPicPr>
            <p:cNvPr id="15" name="object 15"/>
            <p:cNvPicPr/>
            <p:nvPr/>
          </p:nvPicPr>
          <p:blipFill>
            <a:blip r:embed="rId5" cstate="print"/>
            <a:stretch>
              <a:fillRect/>
            </a:stretch>
          </p:blipFill>
          <p:spPr>
            <a:xfrm>
              <a:off x="5085588" y="1717548"/>
              <a:ext cx="5564123" cy="2909110"/>
            </a:xfrm>
            <a:prstGeom prst="rect">
              <a:avLst/>
            </a:prstGeom>
          </p:spPr>
        </p:pic>
        <p:sp>
          <p:nvSpPr>
            <p:cNvPr id="16" name="object 16"/>
            <p:cNvSpPr/>
            <p:nvPr/>
          </p:nvSpPr>
          <p:spPr>
            <a:xfrm>
              <a:off x="5081016" y="1712976"/>
              <a:ext cx="5573395" cy="3624579"/>
            </a:xfrm>
            <a:custGeom>
              <a:avLst/>
              <a:gdLst/>
              <a:ahLst/>
              <a:cxnLst/>
              <a:rect l="l" t="t" r="r" b="b"/>
              <a:pathLst>
                <a:path w="5573395" h="3624579">
                  <a:moveTo>
                    <a:pt x="0" y="3624072"/>
                  </a:moveTo>
                  <a:lnTo>
                    <a:pt x="5573268" y="3624072"/>
                  </a:lnTo>
                  <a:lnTo>
                    <a:pt x="5573268" y="0"/>
                  </a:lnTo>
                  <a:lnTo>
                    <a:pt x="0" y="0"/>
                  </a:lnTo>
                  <a:lnTo>
                    <a:pt x="0" y="3624072"/>
                  </a:lnTo>
                  <a:close/>
                </a:path>
              </a:pathLst>
            </a:custGeom>
            <a:ln w="9144">
              <a:solidFill>
                <a:srgbClr val="D9D9D9"/>
              </a:solidFill>
            </a:ln>
          </p:spPr>
          <p:txBody>
            <a:bodyPr wrap="square" lIns="0" tIns="0" rIns="0" bIns="0" rtlCol="0"/>
            <a:lstStyle/>
            <a:p>
              <a:endParaRPr/>
            </a:p>
          </p:txBody>
        </p:sp>
        <p:sp>
          <p:nvSpPr>
            <p:cNvPr id="17" name="object 17"/>
            <p:cNvSpPr/>
            <p:nvPr/>
          </p:nvSpPr>
          <p:spPr>
            <a:xfrm>
              <a:off x="5086350" y="1972818"/>
              <a:ext cx="1781810" cy="1237615"/>
            </a:xfrm>
            <a:custGeom>
              <a:avLst/>
              <a:gdLst/>
              <a:ahLst/>
              <a:cxnLst/>
              <a:rect l="l" t="t" r="r" b="b"/>
              <a:pathLst>
                <a:path w="1781809" h="1237614">
                  <a:moveTo>
                    <a:pt x="943355" y="228600"/>
                  </a:moveTo>
                  <a:lnTo>
                    <a:pt x="1781555" y="228600"/>
                  </a:lnTo>
                  <a:lnTo>
                    <a:pt x="1781555" y="0"/>
                  </a:lnTo>
                  <a:lnTo>
                    <a:pt x="943355" y="0"/>
                  </a:lnTo>
                  <a:lnTo>
                    <a:pt x="943355" y="228600"/>
                  </a:lnTo>
                  <a:close/>
                </a:path>
                <a:path w="1781809" h="1237614">
                  <a:moveTo>
                    <a:pt x="0" y="1237488"/>
                  </a:moveTo>
                  <a:lnTo>
                    <a:pt x="1562100" y="1237488"/>
                  </a:lnTo>
                  <a:lnTo>
                    <a:pt x="1562100" y="932688"/>
                  </a:lnTo>
                  <a:lnTo>
                    <a:pt x="0" y="932688"/>
                  </a:lnTo>
                  <a:lnTo>
                    <a:pt x="0" y="1237488"/>
                  </a:lnTo>
                  <a:close/>
                </a:path>
              </a:pathLst>
            </a:custGeom>
            <a:ln w="22860">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19594728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7015480"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Acc</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5" dirty="0">
                <a:solidFill>
                  <a:srgbClr val="0078D3"/>
                </a:solidFill>
                <a:latin typeface="Segoe UI Semibold"/>
                <a:cs typeface="Segoe UI Semibold"/>
              </a:rPr>
              <a:t>s</a:t>
            </a:r>
            <a:r>
              <a:rPr sz="3400" b="0" spc="-290" dirty="0">
                <a:solidFill>
                  <a:srgbClr val="0078D3"/>
                </a:solidFill>
                <a:latin typeface="Segoe UI Semibold"/>
                <a:cs typeface="Segoe UI Semibold"/>
              </a:rPr>
              <a:t> </a:t>
            </a:r>
            <a:r>
              <a:rPr sz="3400" b="0" spc="-145" dirty="0">
                <a:solidFill>
                  <a:srgbClr val="0078D3"/>
                </a:solidFill>
                <a:latin typeface="Segoe UI Semibold"/>
                <a:cs typeface="Segoe UI Semibold"/>
              </a:rPr>
              <a:t>C</a:t>
            </a:r>
            <a:r>
              <a:rPr sz="3400" b="0" spc="-150" dirty="0">
                <a:solidFill>
                  <a:srgbClr val="0078D3"/>
                </a:solidFill>
                <a:latin typeface="Segoe UI Semibold"/>
                <a:cs typeface="Segoe UI Semibold"/>
              </a:rPr>
              <a:t>on</a:t>
            </a:r>
            <a:r>
              <a:rPr sz="3400" b="0" spc="-155" dirty="0">
                <a:solidFill>
                  <a:srgbClr val="0078D3"/>
                </a:solidFill>
                <a:latin typeface="Segoe UI Semibold"/>
                <a:cs typeface="Segoe UI Semibold"/>
              </a:rPr>
              <a:t>t</a:t>
            </a:r>
            <a:r>
              <a:rPr sz="3400" b="0" spc="-170" dirty="0">
                <a:solidFill>
                  <a:srgbClr val="0078D3"/>
                </a:solidFill>
                <a:latin typeface="Segoe UI Semibold"/>
                <a:cs typeface="Segoe UI Semibold"/>
              </a:rPr>
              <a:t>r</a:t>
            </a:r>
            <a:r>
              <a:rPr sz="3400" b="0" spc="-150" dirty="0">
                <a:solidFill>
                  <a:srgbClr val="0078D3"/>
                </a:solidFill>
                <a:latin typeface="Segoe UI Semibold"/>
                <a:cs typeface="Segoe UI Semibold"/>
              </a:rPr>
              <a:t>o</a:t>
            </a:r>
            <a:r>
              <a:rPr sz="3400" b="0" spc="-5" dirty="0">
                <a:solidFill>
                  <a:srgbClr val="0078D3"/>
                </a:solidFill>
                <a:latin typeface="Segoe UI Semibold"/>
                <a:cs typeface="Segoe UI Semibold"/>
              </a:rPr>
              <a:t>l</a:t>
            </a:r>
            <a:r>
              <a:rPr sz="3400" b="0" spc="-310" dirty="0">
                <a:solidFill>
                  <a:srgbClr val="0078D3"/>
                </a:solidFill>
                <a:latin typeface="Segoe UI Semibold"/>
                <a:cs typeface="Segoe UI Semibold"/>
              </a:rPr>
              <a:t> </a:t>
            </a:r>
            <a:r>
              <a:rPr sz="3400" b="0" spc="-5" dirty="0">
                <a:solidFill>
                  <a:srgbClr val="0078D3"/>
                </a:solidFill>
                <a:latin typeface="Segoe UI Semibold"/>
                <a:cs typeface="Segoe UI Semibold"/>
              </a:rPr>
              <a:t>-</a:t>
            </a:r>
            <a:r>
              <a:rPr sz="3400" b="0" spc="-300" dirty="0">
                <a:solidFill>
                  <a:srgbClr val="0078D3"/>
                </a:solidFill>
                <a:latin typeface="Segoe UI Semibold"/>
                <a:cs typeface="Segoe UI Semibold"/>
              </a:rPr>
              <a:t> </a:t>
            </a:r>
            <a:r>
              <a:rPr sz="3400" b="0" spc="-145" dirty="0">
                <a:solidFill>
                  <a:srgbClr val="0078D3"/>
                </a:solidFill>
                <a:latin typeface="Segoe UI Semibold"/>
                <a:cs typeface="Segoe UI Semibold"/>
              </a:rPr>
              <a:t>B</a:t>
            </a:r>
            <a:r>
              <a:rPr sz="3400" b="0" spc="-150" dirty="0">
                <a:solidFill>
                  <a:srgbClr val="0078D3"/>
                </a:solidFill>
                <a:latin typeface="Segoe UI Semibold"/>
                <a:cs typeface="Segoe UI Semibold"/>
              </a:rPr>
              <a:t>usin</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5" dirty="0">
                <a:solidFill>
                  <a:srgbClr val="0078D3"/>
                </a:solidFill>
                <a:latin typeface="Segoe UI Semibold"/>
                <a:cs typeface="Segoe UI Semibold"/>
              </a:rPr>
              <a:t>s</a:t>
            </a:r>
            <a:r>
              <a:rPr sz="3400" b="0" spc="-300" dirty="0">
                <a:solidFill>
                  <a:srgbClr val="0078D3"/>
                </a:solidFill>
                <a:latin typeface="Segoe UI Semibold"/>
                <a:cs typeface="Segoe UI Semibold"/>
              </a:rPr>
              <a:t> </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40" dirty="0">
                <a:solidFill>
                  <a:srgbClr val="0078D3"/>
                </a:solidFill>
                <a:latin typeface="Segoe UI Semibold"/>
                <a:cs typeface="Segoe UI Semibold"/>
              </a:rPr>
              <a:t>q</a:t>
            </a:r>
            <a:r>
              <a:rPr sz="3400" b="0" spc="-150" dirty="0">
                <a:solidFill>
                  <a:srgbClr val="0078D3"/>
                </a:solidFill>
                <a:latin typeface="Segoe UI Semibold"/>
                <a:cs typeface="Segoe UI Semibold"/>
              </a:rPr>
              <a:t>ui</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m</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n</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s</a:t>
            </a:r>
            <a:endParaRPr sz="3400">
              <a:latin typeface="Segoe UI Semibold"/>
              <a:cs typeface="Segoe UI Semibold"/>
            </a:endParaRPr>
          </a:p>
        </p:txBody>
      </p:sp>
      <p:sp>
        <p:nvSpPr>
          <p:cNvPr id="3" name="object 3"/>
          <p:cNvSpPr txBox="1"/>
          <p:nvPr/>
        </p:nvSpPr>
        <p:spPr>
          <a:xfrm>
            <a:off x="442366" y="2434844"/>
            <a:ext cx="2502535" cy="930910"/>
          </a:xfrm>
          <a:prstGeom prst="rect">
            <a:avLst/>
          </a:prstGeom>
        </p:spPr>
        <p:txBody>
          <a:bodyPr vert="horz" wrap="square" lIns="0" tIns="12700" rIns="0" bIns="0" rtlCol="0">
            <a:spAutoFit/>
          </a:bodyPr>
          <a:lstStyle/>
          <a:p>
            <a:pPr marL="12700" marR="5080">
              <a:lnSpc>
                <a:spcPct val="110000"/>
              </a:lnSpc>
              <a:spcBef>
                <a:spcPts val="100"/>
              </a:spcBef>
            </a:pPr>
            <a:r>
              <a:rPr sz="1800" spc="-5" dirty="0">
                <a:solidFill>
                  <a:srgbClr val="0078D3"/>
                </a:solidFill>
                <a:latin typeface="Segoe UI Semibold"/>
                <a:cs typeface="Segoe UI Semibold"/>
              </a:rPr>
              <a:t>How </a:t>
            </a:r>
            <a:r>
              <a:rPr sz="1800" dirty="0">
                <a:solidFill>
                  <a:srgbClr val="0078D3"/>
                </a:solidFill>
                <a:latin typeface="Segoe UI Semibold"/>
                <a:cs typeface="Segoe UI Semibold"/>
              </a:rPr>
              <a:t>do I </a:t>
            </a:r>
            <a:r>
              <a:rPr sz="1800" spc="-5" dirty="0">
                <a:solidFill>
                  <a:srgbClr val="0078D3"/>
                </a:solidFill>
                <a:latin typeface="Segoe UI Semibold"/>
                <a:cs typeface="Segoe UI Semibold"/>
              </a:rPr>
              <a:t>restrict access </a:t>
            </a:r>
            <a:r>
              <a:rPr sz="1800" spc="-480" dirty="0">
                <a:solidFill>
                  <a:srgbClr val="0078D3"/>
                </a:solidFill>
                <a:latin typeface="Segoe UI Semibold"/>
                <a:cs typeface="Segoe UI Semibold"/>
              </a:rPr>
              <a:t> </a:t>
            </a:r>
            <a:r>
              <a:rPr sz="1800" spc="-10" dirty="0">
                <a:solidFill>
                  <a:srgbClr val="0078D3"/>
                </a:solidFill>
                <a:latin typeface="Segoe UI Semibold"/>
                <a:cs typeface="Segoe UI Semibold"/>
              </a:rPr>
              <a:t>to</a:t>
            </a:r>
            <a:r>
              <a:rPr sz="1800" dirty="0">
                <a:solidFill>
                  <a:srgbClr val="0078D3"/>
                </a:solidFill>
                <a:latin typeface="Segoe UI Semibold"/>
                <a:cs typeface="Segoe UI Semibold"/>
              </a:rPr>
              <a:t> </a:t>
            </a:r>
            <a:r>
              <a:rPr sz="1800" spc="-5" dirty="0">
                <a:solidFill>
                  <a:srgbClr val="0078D3"/>
                </a:solidFill>
                <a:latin typeface="Segoe UI Semibold"/>
                <a:cs typeface="Segoe UI Semibold"/>
              </a:rPr>
              <a:t>sensitive</a:t>
            </a:r>
            <a:r>
              <a:rPr sz="1800" spc="-10" dirty="0">
                <a:solidFill>
                  <a:srgbClr val="0078D3"/>
                </a:solidFill>
                <a:latin typeface="Segoe UI Semibold"/>
                <a:cs typeface="Segoe UI Semibold"/>
              </a:rPr>
              <a:t> </a:t>
            </a:r>
            <a:r>
              <a:rPr sz="1800" spc="-5" dirty="0">
                <a:solidFill>
                  <a:srgbClr val="0078D3"/>
                </a:solidFill>
                <a:latin typeface="Segoe UI Semibold"/>
                <a:cs typeface="Segoe UI Semibold"/>
              </a:rPr>
              <a:t>data</a:t>
            </a:r>
            <a:r>
              <a:rPr sz="1800" dirty="0">
                <a:solidFill>
                  <a:srgbClr val="0078D3"/>
                </a:solidFill>
                <a:latin typeface="Segoe UI Semibold"/>
                <a:cs typeface="Segoe UI Semibold"/>
              </a:rPr>
              <a:t> </a:t>
            </a:r>
            <a:r>
              <a:rPr sz="1800" spc="-10" dirty="0">
                <a:solidFill>
                  <a:srgbClr val="0078D3"/>
                </a:solidFill>
                <a:latin typeface="Segoe UI Semibold"/>
                <a:cs typeface="Segoe UI Semibold"/>
              </a:rPr>
              <a:t>to </a:t>
            </a:r>
            <a:r>
              <a:rPr sz="1800" spc="-5" dirty="0">
                <a:solidFill>
                  <a:srgbClr val="0078D3"/>
                </a:solidFill>
                <a:latin typeface="Segoe UI Semibold"/>
                <a:cs typeface="Segoe UI Semibold"/>
              </a:rPr>
              <a:t> specific</a:t>
            </a:r>
            <a:r>
              <a:rPr sz="1800" spc="-10" dirty="0">
                <a:solidFill>
                  <a:srgbClr val="0078D3"/>
                </a:solidFill>
                <a:latin typeface="Segoe UI Semibold"/>
                <a:cs typeface="Segoe UI Semibold"/>
              </a:rPr>
              <a:t> database</a:t>
            </a:r>
            <a:r>
              <a:rPr sz="1800" spc="10" dirty="0">
                <a:solidFill>
                  <a:srgbClr val="0078D3"/>
                </a:solidFill>
                <a:latin typeface="Segoe UI Semibold"/>
                <a:cs typeface="Segoe UI Semibold"/>
              </a:rPr>
              <a:t> </a:t>
            </a:r>
            <a:r>
              <a:rPr sz="1800" dirty="0">
                <a:solidFill>
                  <a:srgbClr val="0078D3"/>
                </a:solidFill>
                <a:latin typeface="Segoe UI Semibold"/>
                <a:cs typeface="Segoe UI Semibold"/>
              </a:rPr>
              <a:t>users?</a:t>
            </a:r>
            <a:endParaRPr sz="1800">
              <a:latin typeface="Segoe UI Semibold"/>
              <a:cs typeface="Segoe UI Semibold"/>
            </a:endParaRPr>
          </a:p>
        </p:txBody>
      </p:sp>
      <p:sp>
        <p:nvSpPr>
          <p:cNvPr id="4" name="object 4"/>
          <p:cNvSpPr txBox="1"/>
          <p:nvPr/>
        </p:nvSpPr>
        <p:spPr>
          <a:xfrm>
            <a:off x="3556253" y="2473578"/>
            <a:ext cx="2578735" cy="2237740"/>
          </a:xfrm>
          <a:prstGeom prst="rect">
            <a:avLst/>
          </a:prstGeom>
        </p:spPr>
        <p:txBody>
          <a:bodyPr vert="horz" wrap="square" lIns="0" tIns="12700" rIns="0" bIns="0" rtlCol="0">
            <a:spAutoFit/>
          </a:bodyPr>
          <a:lstStyle/>
          <a:p>
            <a:pPr marL="12700" marR="253365">
              <a:lnSpc>
                <a:spcPct val="110000"/>
              </a:lnSpc>
              <a:spcBef>
                <a:spcPts val="100"/>
              </a:spcBef>
            </a:pPr>
            <a:r>
              <a:rPr sz="1800" spc="-5" dirty="0">
                <a:solidFill>
                  <a:srgbClr val="0078D3"/>
                </a:solidFill>
                <a:latin typeface="Segoe UI Semibold"/>
                <a:cs typeface="Segoe UI Semibold"/>
              </a:rPr>
              <a:t>How </a:t>
            </a:r>
            <a:r>
              <a:rPr sz="1800" dirty="0">
                <a:solidFill>
                  <a:srgbClr val="0078D3"/>
                </a:solidFill>
                <a:latin typeface="Segoe UI Semibold"/>
                <a:cs typeface="Segoe UI Semibold"/>
              </a:rPr>
              <a:t>do I </a:t>
            </a:r>
            <a:r>
              <a:rPr sz="1800" spc="-5" dirty="0">
                <a:solidFill>
                  <a:srgbClr val="0078D3"/>
                </a:solidFill>
                <a:latin typeface="Segoe UI Semibold"/>
                <a:cs typeface="Segoe UI Semibold"/>
              </a:rPr>
              <a:t>ensure </a:t>
            </a:r>
            <a:r>
              <a:rPr sz="1800" dirty="0">
                <a:solidFill>
                  <a:srgbClr val="0078D3"/>
                </a:solidFill>
                <a:latin typeface="Segoe UI Semibold"/>
                <a:cs typeface="Segoe UI Semibold"/>
              </a:rPr>
              <a:t>users </a:t>
            </a:r>
            <a:r>
              <a:rPr sz="1800" spc="-484" dirty="0">
                <a:solidFill>
                  <a:srgbClr val="0078D3"/>
                </a:solidFill>
                <a:latin typeface="Segoe UI Semibold"/>
                <a:cs typeface="Segoe UI Semibold"/>
              </a:rPr>
              <a:t> </a:t>
            </a:r>
            <a:r>
              <a:rPr sz="1800" spc="-5" dirty="0">
                <a:solidFill>
                  <a:srgbClr val="0078D3"/>
                </a:solidFill>
                <a:latin typeface="Segoe UI Semibold"/>
                <a:cs typeface="Segoe UI Semibold"/>
              </a:rPr>
              <a:t>only </a:t>
            </a:r>
            <a:r>
              <a:rPr sz="1800" spc="-10" dirty="0">
                <a:solidFill>
                  <a:srgbClr val="0078D3"/>
                </a:solidFill>
                <a:latin typeface="Segoe UI Semibold"/>
                <a:cs typeface="Segoe UI Semibold"/>
              </a:rPr>
              <a:t>have </a:t>
            </a:r>
            <a:r>
              <a:rPr sz="1800" dirty="0">
                <a:solidFill>
                  <a:srgbClr val="0078D3"/>
                </a:solidFill>
                <a:latin typeface="Segoe UI Semibold"/>
                <a:cs typeface="Segoe UI Semibold"/>
              </a:rPr>
              <a:t>access </a:t>
            </a:r>
            <a:r>
              <a:rPr sz="1800" spc="-10" dirty="0">
                <a:solidFill>
                  <a:srgbClr val="0078D3"/>
                </a:solidFill>
                <a:latin typeface="Segoe UI Semibold"/>
                <a:cs typeface="Segoe UI Semibold"/>
              </a:rPr>
              <a:t>to </a:t>
            </a:r>
            <a:r>
              <a:rPr sz="1800" spc="-5" dirty="0">
                <a:solidFill>
                  <a:srgbClr val="0078D3"/>
                </a:solidFill>
                <a:latin typeface="Segoe UI Semibold"/>
                <a:cs typeface="Segoe UI Semibold"/>
              </a:rPr>
              <a:t> </a:t>
            </a:r>
            <a:r>
              <a:rPr sz="1800" spc="-10" dirty="0">
                <a:solidFill>
                  <a:srgbClr val="0078D3"/>
                </a:solidFill>
                <a:latin typeface="Segoe UI Semibold"/>
                <a:cs typeface="Segoe UI Semibold"/>
              </a:rPr>
              <a:t>relevant</a:t>
            </a:r>
            <a:r>
              <a:rPr sz="1800" spc="-5" dirty="0">
                <a:solidFill>
                  <a:srgbClr val="0078D3"/>
                </a:solidFill>
                <a:latin typeface="Segoe UI Semibold"/>
                <a:cs typeface="Segoe UI Semibold"/>
              </a:rPr>
              <a:t> data?</a:t>
            </a:r>
            <a:endParaRPr sz="1800">
              <a:latin typeface="Segoe UI Semibold"/>
              <a:cs typeface="Segoe UI Semibold"/>
            </a:endParaRPr>
          </a:p>
          <a:p>
            <a:pPr marL="12700" marR="5080">
              <a:lnSpc>
                <a:spcPct val="110000"/>
              </a:lnSpc>
              <a:spcBef>
                <a:spcPts val="1045"/>
              </a:spcBef>
            </a:pPr>
            <a:r>
              <a:rPr sz="1400" spc="-5" dirty="0">
                <a:latin typeface="Segoe UI"/>
                <a:cs typeface="Segoe UI"/>
              </a:rPr>
              <a:t>For example, in </a:t>
            </a:r>
            <a:r>
              <a:rPr sz="1400" dirty="0">
                <a:latin typeface="Segoe UI"/>
                <a:cs typeface="Segoe UI"/>
              </a:rPr>
              <a:t>a hospital </a:t>
            </a:r>
            <a:r>
              <a:rPr sz="1400" spc="-5" dirty="0">
                <a:latin typeface="Segoe UI"/>
                <a:cs typeface="Segoe UI"/>
              </a:rPr>
              <a:t>only </a:t>
            </a:r>
            <a:r>
              <a:rPr sz="1400" dirty="0">
                <a:latin typeface="Segoe UI"/>
                <a:cs typeface="Segoe UI"/>
              </a:rPr>
              <a:t> </a:t>
            </a:r>
            <a:r>
              <a:rPr sz="1400" spc="-5" dirty="0">
                <a:latin typeface="Segoe UI"/>
                <a:cs typeface="Segoe UI"/>
              </a:rPr>
              <a:t>medical </a:t>
            </a:r>
            <a:r>
              <a:rPr sz="1400" dirty="0">
                <a:latin typeface="Segoe UI"/>
                <a:cs typeface="Segoe UI"/>
              </a:rPr>
              <a:t>staff should be </a:t>
            </a:r>
            <a:r>
              <a:rPr sz="1400" spc="-5" dirty="0">
                <a:latin typeface="Segoe UI"/>
                <a:cs typeface="Segoe UI"/>
              </a:rPr>
              <a:t>allowed </a:t>
            </a:r>
            <a:r>
              <a:rPr sz="1400" dirty="0">
                <a:latin typeface="Segoe UI"/>
                <a:cs typeface="Segoe UI"/>
              </a:rPr>
              <a:t> </a:t>
            </a:r>
            <a:r>
              <a:rPr sz="1400" spc="-5" dirty="0">
                <a:latin typeface="Segoe UI"/>
                <a:cs typeface="Segoe UI"/>
              </a:rPr>
              <a:t>to see patient </a:t>
            </a:r>
            <a:r>
              <a:rPr sz="1400" dirty="0">
                <a:latin typeface="Segoe UI"/>
                <a:cs typeface="Segoe UI"/>
              </a:rPr>
              <a:t>data that </a:t>
            </a:r>
            <a:r>
              <a:rPr sz="1400" spc="-5" dirty="0">
                <a:latin typeface="Segoe UI"/>
                <a:cs typeface="Segoe UI"/>
              </a:rPr>
              <a:t>is </a:t>
            </a:r>
            <a:r>
              <a:rPr sz="1400" dirty="0">
                <a:latin typeface="Segoe UI"/>
                <a:cs typeface="Segoe UI"/>
              </a:rPr>
              <a:t> </a:t>
            </a:r>
            <a:r>
              <a:rPr sz="1400" spc="-10" dirty="0">
                <a:latin typeface="Segoe UI"/>
                <a:cs typeface="Segoe UI"/>
              </a:rPr>
              <a:t>relevant</a:t>
            </a:r>
            <a:r>
              <a:rPr sz="1400" spc="-5" dirty="0">
                <a:latin typeface="Segoe UI"/>
                <a:cs typeface="Segoe UI"/>
              </a:rPr>
              <a:t> to</a:t>
            </a:r>
            <a:r>
              <a:rPr sz="1400" dirty="0">
                <a:latin typeface="Segoe UI"/>
                <a:cs typeface="Segoe UI"/>
              </a:rPr>
              <a:t> them—and</a:t>
            </a:r>
            <a:r>
              <a:rPr sz="1400" spc="-45" dirty="0">
                <a:latin typeface="Segoe UI"/>
                <a:cs typeface="Segoe UI"/>
              </a:rPr>
              <a:t> </a:t>
            </a:r>
            <a:r>
              <a:rPr sz="1400" dirty="0">
                <a:latin typeface="Segoe UI"/>
                <a:cs typeface="Segoe UI"/>
              </a:rPr>
              <a:t>not</a:t>
            </a:r>
            <a:r>
              <a:rPr sz="1400" spc="-15" dirty="0">
                <a:latin typeface="Segoe UI"/>
                <a:cs typeface="Segoe UI"/>
              </a:rPr>
              <a:t> </a:t>
            </a:r>
            <a:r>
              <a:rPr sz="1400" spc="5" dirty="0">
                <a:latin typeface="Segoe UI"/>
                <a:cs typeface="Segoe UI"/>
              </a:rPr>
              <a:t>every </a:t>
            </a:r>
            <a:r>
              <a:rPr sz="1400" spc="-365" dirty="0">
                <a:latin typeface="Segoe UI"/>
                <a:cs typeface="Segoe UI"/>
              </a:rPr>
              <a:t> </a:t>
            </a:r>
            <a:r>
              <a:rPr sz="1400" spc="-15" dirty="0">
                <a:latin typeface="Segoe UI"/>
                <a:cs typeface="Segoe UI"/>
              </a:rPr>
              <a:t>patient’s</a:t>
            </a:r>
            <a:r>
              <a:rPr sz="1400" spc="-5" dirty="0">
                <a:latin typeface="Segoe UI"/>
                <a:cs typeface="Segoe UI"/>
              </a:rPr>
              <a:t> </a:t>
            </a:r>
            <a:r>
              <a:rPr sz="1400" dirty="0">
                <a:latin typeface="Segoe UI"/>
                <a:cs typeface="Segoe UI"/>
              </a:rPr>
              <a:t>data.</a:t>
            </a:r>
            <a:endParaRPr sz="1400">
              <a:latin typeface="Segoe UI"/>
              <a:cs typeface="Segoe UI"/>
            </a:endParaRPr>
          </a:p>
        </p:txBody>
      </p:sp>
      <p:grpSp>
        <p:nvGrpSpPr>
          <p:cNvPr id="5" name="object 5"/>
          <p:cNvGrpSpPr/>
          <p:nvPr/>
        </p:nvGrpSpPr>
        <p:grpSpPr>
          <a:xfrm>
            <a:off x="426713" y="1620020"/>
            <a:ext cx="295275" cy="594360"/>
            <a:chOff x="426713" y="1620020"/>
            <a:chExt cx="295275" cy="594360"/>
          </a:xfrm>
        </p:grpSpPr>
        <p:sp>
          <p:nvSpPr>
            <p:cNvPr id="6" name="object 6"/>
            <p:cNvSpPr/>
            <p:nvPr/>
          </p:nvSpPr>
          <p:spPr>
            <a:xfrm>
              <a:off x="426713" y="1620020"/>
              <a:ext cx="295275" cy="594360"/>
            </a:xfrm>
            <a:custGeom>
              <a:avLst/>
              <a:gdLst/>
              <a:ahLst/>
              <a:cxnLst/>
              <a:rect l="l" t="t" r="r" b="b"/>
              <a:pathLst>
                <a:path w="295275" h="594360">
                  <a:moveTo>
                    <a:pt x="258436" y="0"/>
                  </a:moveTo>
                  <a:lnTo>
                    <a:pt x="36795" y="0"/>
                  </a:lnTo>
                  <a:lnTo>
                    <a:pt x="2888" y="22578"/>
                  </a:lnTo>
                  <a:lnTo>
                    <a:pt x="0" y="36985"/>
                  </a:lnTo>
                  <a:lnTo>
                    <a:pt x="0" y="556929"/>
                  </a:lnTo>
                  <a:lnTo>
                    <a:pt x="22463" y="591010"/>
                  </a:lnTo>
                  <a:lnTo>
                    <a:pt x="258436" y="593913"/>
                  </a:lnTo>
                  <a:lnTo>
                    <a:pt x="272769" y="591010"/>
                  </a:lnTo>
                  <a:lnTo>
                    <a:pt x="284465" y="583090"/>
                  </a:lnTo>
                  <a:lnTo>
                    <a:pt x="292346" y="571335"/>
                  </a:lnTo>
                  <a:lnTo>
                    <a:pt x="295234" y="556929"/>
                  </a:lnTo>
                  <a:lnTo>
                    <a:pt x="295234" y="36986"/>
                  </a:lnTo>
                  <a:lnTo>
                    <a:pt x="292345" y="22579"/>
                  </a:lnTo>
                  <a:lnTo>
                    <a:pt x="284465" y="10824"/>
                  </a:lnTo>
                  <a:lnTo>
                    <a:pt x="272769" y="2903"/>
                  </a:lnTo>
                  <a:lnTo>
                    <a:pt x="258436" y="0"/>
                  </a:lnTo>
                  <a:close/>
                </a:path>
              </a:pathLst>
            </a:custGeom>
            <a:solidFill>
              <a:srgbClr val="000000"/>
            </a:solidFill>
          </p:spPr>
          <p:txBody>
            <a:bodyPr wrap="square" lIns="0" tIns="0" rIns="0" bIns="0" rtlCol="0"/>
            <a:lstStyle/>
            <a:p>
              <a:endParaRPr/>
            </a:p>
          </p:txBody>
        </p:sp>
        <p:sp>
          <p:nvSpPr>
            <p:cNvPr id="7" name="object 7"/>
            <p:cNvSpPr/>
            <p:nvPr/>
          </p:nvSpPr>
          <p:spPr>
            <a:xfrm>
              <a:off x="537527" y="1657006"/>
              <a:ext cx="73660" cy="520065"/>
            </a:xfrm>
            <a:custGeom>
              <a:avLst/>
              <a:gdLst/>
              <a:ahLst/>
              <a:cxnLst/>
              <a:rect l="l" t="t" r="r" b="b"/>
              <a:pathLst>
                <a:path w="73659" h="520064">
                  <a:moveTo>
                    <a:pt x="64503" y="492099"/>
                  </a:moveTo>
                  <a:lnTo>
                    <a:pt x="62306" y="481330"/>
                  </a:lnTo>
                  <a:lnTo>
                    <a:pt x="56337" y="472465"/>
                  </a:lnTo>
                  <a:lnTo>
                    <a:pt x="47523" y="466471"/>
                  </a:lnTo>
                  <a:lnTo>
                    <a:pt x="36791" y="464261"/>
                  </a:lnTo>
                  <a:lnTo>
                    <a:pt x="26073" y="466471"/>
                  </a:lnTo>
                  <a:lnTo>
                    <a:pt x="17259" y="472465"/>
                  </a:lnTo>
                  <a:lnTo>
                    <a:pt x="11290" y="481330"/>
                  </a:lnTo>
                  <a:lnTo>
                    <a:pt x="9093" y="492099"/>
                  </a:lnTo>
                  <a:lnTo>
                    <a:pt x="11290" y="502881"/>
                  </a:lnTo>
                  <a:lnTo>
                    <a:pt x="17259" y="511733"/>
                  </a:lnTo>
                  <a:lnTo>
                    <a:pt x="26073" y="517740"/>
                  </a:lnTo>
                  <a:lnTo>
                    <a:pt x="36791" y="519950"/>
                  </a:lnTo>
                  <a:lnTo>
                    <a:pt x="47523" y="517740"/>
                  </a:lnTo>
                  <a:lnTo>
                    <a:pt x="56337" y="511733"/>
                  </a:lnTo>
                  <a:lnTo>
                    <a:pt x="62306" y="502881"/>
                  </a:lnTo>
                  <a:lnTo>
                    <a:pt x="64503" y="492099"/>
                  </a:lnTo>
                  <a:close/>
                </a:path>
                <a:path w="73659" h="520064">
                  <a:moveTo>
                    <a:pt x="73596" y="2184"/>
                  </a:moveTo>
                  <a:lnTo>
                    <a:pt x="71856" y="0"/>
                  </a:lnTo>
                  <a:lnTo>
                    <a:pt x="1727" y="0"/>
                  </a:lnTo>
                  <a:lnTo>
                    <a:pt x="0" y="2184"/>
                  </a:lnTo>
                  <a:lnTo>
                    <a:pt x="0" y="7404"/>
                  </a:lnTo>
                  <a:lnTo>
                    <a:pt x="1727" y="9575"/>
                  </a:lnTo>
                  <a:lnTo>
                    <a:pt x="69265" y="9575"/>
                  </a:lnTo>
                  <a:lnTo>
                    <a:pt x="71856" y="9575"/>
                  </a:lnTo>
                  <a:lnTo>
                    <a:pt x="73596" y="7404"/>
                  </a:lnTo>
                  <a:lnTo>
                    <a:pt x="73596" y="2184"/>
                  </a:lnTo>
                  <a:close/>
                </a:path>
              </a:pathLst>
            </a:custGeom>
            <a:solidFill>
              <a:srgbClr val="0078D3"/>
            </a:solidFill>
          </p:spPr>
          <p:txBody>
            <a:bodyPr wrap="square" lIns="0" tIns="0" rIns="0" bIns="0" rtlCol="0"/>
            <a:lstStyle/>
            <a:p>
              <a:endParaRPr/>
            </a:p>
          </p:txBody>
        </p:sp>
        <p:pic>
          <p:nvPicPr>
            <p:cNvPr id="8" name="object 8"/>
            <p:cNvPicPr/>
            <p:nvPr/>
          </p:nvPicPr>
          <p:blipFill>
            <a:blip r:embed="rId2" cstate="print"/>
            <a:stretch>
              <a:fillRect/>
            </a:stretch>
          </p:blipFill>
          <p:spPr>
            <a:xfrm>
              <a:off x="472600" y="1768389"/>
              <a:ext cx="203461" cy="278465"/>
            </a:xfrm>
            <a:prstGeom prst="rect">
              <a:avLst/>
            </a:prstGeom>
          </p:spPr>
        </p:pic>
      </p:grpSp>
      <p:pic>
        <p:nvPicPr>
          <p:cNvPr id="9" name="object 9"/>
          <p:cNvPicPr/>
          <p:nvPr/>
        </p:nvPicPr>
        <p:blipFill>
          <a:blip r:embed="rId3" cstate="print"/>
          <a:stretch>
            <a:fillRect/>
          </a:stretch>
        </p:blipFill>
        <p:spPr>
          <a:xfrm>
            <a:off x="3553214" y="1644964"/>
            <a:ext cx="451067" cy="566420"/>
          </a:xfrm>
          <a:prstGeom prst="rect">
            <a:avLst/>
          </a:prstGeom>
        </p:spPr>
      </p:pic>
      <p:sp>
        <p:nvSpPr>
          <p:cNvPr id="10" name="object 10"/>
          <p:cNvSpPr txBox="1"/>
          <p:nvPr/>
        </p:nvSpPr>
        <p:spPr>
          <a:xfrm>
            <a:off x="8974581" y="5749849"/>
            <a:ext cx="122682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Threat</a:t>
            </a:r>
            <a:r>
              <a:rPr sz="1200" spc="-35" dirty="0">
                <a:solidFill>
                  <a:srgbClr val="D2D2D2"/>
                </a:solidFill>
                <a:latin typeface="Segoe UI Semibold"/>
                <a:cs typeface="Segoe UI Semibold"/>
              </a:rPr>
              <a:t> </a:t>
            </a:r>
            <a:r>
              <a:rPr sz="1200" spc="-10" dirty="0">
                <a:solidFill>
                  <a:srgbClr val="D2D2D2"/>
                </a:solidFill>
                <a:latin typeface="Segoe UI Semibold"/>
                <a:cs typeface="Segoe UI Semibold"/>
              </a:rPr>
              <a:t>Protection</a:t>
            </a:r>
            <a:endParaRPr sz="1200">
              <a:latin typeface="Segoe UI Semibold"/>
              <a:cs typeface="Segoe UI Semibold"/>
            </a:endParaRPr>
          </a:p>
        </p:txBody>
      </p:sp>
      <p:pic>
        <p:nvPicPr>
          <p:cNvPr id="11" name="object 11"/>
          <p:cNvPicPr/>
          <p:nvPr/>
        </p:nvPicPr>
        <p:blipFill>
          <a:blip r:embed="rId4" cstate="print"/>
          <a:stretch>
            <a:fillRect/>
          </a:stretch>
        </p:blipFill>
        <p:spPr>
          <a:xfrm>
            <a:off x="9023705" y="2212771"/>
            <a:ext cx="1123736" cy="236900"/>
          </a:xfrm>
          <a:prstGeom prst="rect">
            <a:avLst/>
          </a:prstGeom>
        </p:spPr>
      </p:pic>
      <p:sp>
        <p:nvSpPr>
          <p:cNvPr id="12" name="object 12"/>
          <p:cNvSpPr/>
          <p:nvPr/>
        </p:nvSpPr>
        <p:spPr>
          <a:xfrm>
            <a:off x="8668921" y="2867697"/>
            <a:ext cx="1833880" cy="373380"/>
          </a:xfrm>
          <a:custGeom>
            <a:avLst/>
            <a:gdLst/>
            <a:ahLst/>
            <a:cxnLst/>
            <a:rect l="l" t="t" r="r" b="b"/>
            <a:pathLst>
              <a:path w="1833879" h="373380">
                <a:moveTo>
                  <a:pt x="1008501" y="372110"/>
                </a:moveTo>
                <a:lnTo>
                  <a:pt x="824721" y="372110"/>
                </a:lnTo>
                <a:lnTo>
                  <a:pt x="870043" y="373380"/>
                </a:lnTo>
                <a:lnTo>
                  <a:pt x="963179" y="373380"/>
                </a:lnTo>
                <a:lnTo>
                  <a:pt x="1008501" y="372110"/>
                </a:lnTo>
                <a:close/>
              </a:path>
              <a:path w="1833879" h="373380">
                <a:moveTo>
                  <a:pt x="1053663" y="369570"/>
                </a:moveTo>
                <a:lnTo>
                  <a:pt x="779559" y="369570"/>
                </a:lnTo>
                <a:lnTo>
                  <a:pt x="824239" y="372110"/>
                </a:lnTo>
                <a:lnTo>
                  <a:pt x="1008984" y="372110"/>
                </a:lnTo>
                <a:lnTo>
                  <a:pt x="1053663" y="369570"/>
                </a:lnTo>
                <a:close/>
              </a:path>
              <a:path w="1833879" h="373380">
                <a:moveTo>
                  <a:pt x="1098101" y="367030"/>
                </a:moveTo>
                <a:lnTo>
                  <a:pt x="735121" y="367030"/>
                </a:lnTo>
                <a:lnTo>
                  <a:pt x="779077" y="369570"/>
                </a:lnTo>
                <a:lnTo>
                  <a:pt x="1054145" y="369570"/>
                </a:lnTo>
                <a:lnTo>
                  <a:pt x="1098101" y="367030"/>
                </a:lnTo>
                <a:close/>
              </a:path>
              <a:path w="1833879" h="373380">
                <a:moveTo>
                  <a:pt x="1141817" y="363220"/>
                </a:moveTo>
                <a:lnTo>
                  <a:pt x="691486" y="363220"/>
                </a:lnTo>
                <a:lnTo>
                  <a:pt x="734639" y="367030"/>
                </a:lnTo>
                <a:lnTo>
                  <a:pt x="1098584" y="367030"/>
                </a:lnTo>
                <a:lnTo>
                  <a:pt x="1141817" y="363220"/>
                </a:lnTo>
                <a:close/>
              </a:path>
              <a:path w="1833879" h="373380">
                <a:moveTo>
                  <a:pt x="1184728" y="358140"/>
                </a:moveTo>
                <a:lnTo>
                  <a:pt x="648575" y="358140"/>
                </a:lnTo>
                <a:lnTo>
                  <a:pt x="690924" y="363220"/>
                </a:lnTo>
                <a:lnTo>
                  <a:pt x="1142299" y="363220"/>
                </a:lnTo>
                <a:lnTo>
                  <a:pt x="1184728" y="358140"/>
                </a:lnTo>
                <a:close/>
              </a:path>
              <a:path w="1833879" h="373380">
                <a:moveTo>
                  <a:pt x="1346812" y="331470"/>
                </a:moveTo>
                <a:lnTo>
                  <a:pt x="486491" y="331470"/>
                </a:lnTo>
                <a:lnTo>
                  <a:pt x="565002" y="346710"/>
                </a:lnTo>
                <a:lnTo>
                  <a:pt x="606628" y="353060"/>
                </a:lnTo>
                <a:lnTo>
                  <a:pt x="648093" y="358140"/>
                </a:lnTo>
                <a:lnTo>
                  <a:pt x="1185130" y="358140"/>
                </a:lnTo>
                <a:lnTo>
                  <a:pt x="1226595" y="353060"/>
                </a:lnTo>
                <a:lnTo>
                  <a:pt x="1268221" y="346710"/>
                </a:lnTo>
                <a:lnTo>
                  <a:pt x="1346812" y="331470"/>
                </a:lnTo>
                <a:close/>
              </a:path>
              <a:path w="1833879" h="373380">
                <a:moveTo>
                  <a:pt x="781970" y="322580"/>
                </a:moveTo>
                <a:lnTo>
                  <a:pt x="448562" y="322580"/>
                </a:lnTo>
                <a:lnTo>
                  <a:pt x="485929" y="331470"/>
                </a:lnTo>
                <a:lnTo>
                  <a:pt x="1347374" y="331470"/>
                </a:lnTo>
                <a:lnTo>
                  <a:pt x="1368727" y="326390"/>
                </a:lnTo>
                <a:lnTo>
                  <a:pt x="871409" y="326390"/>
                </a:lnTo>
                <a:lnTo>
                  <a:pt x="826087" y="325120"/>
                </a:lnTo>
                <a:lnTo>
                  <a:pt x="826569" y="325120"/>
                </a:lnTo>
                <a:lnTo>
                  <a:pt x="781970" y="322580"/>
                </a:lnTo>
                <a:close/>
              </a:path>
              <a:path w="1833879" h="373380">
                <a:moveTo>
                  <a:pt x="1384741" y="322580"/>
                </a:moveTo>
                <a:lnTo>
                  <a:pt x="1051252" y="322580"/>
                </a:lnTo>
                <a:lnTo>
                  <a:pt x="1006573" y="325120"/>
                </a:lnTo>
                <a:lnTo>
                  <a:pt x="1007055" y="325120"/>
                </a:lnTo>
                <a:lnTo>
                  <a:pt x="961733" y="326390"/>
                </a:lnTo>
                <a:lnTo>
                  <a:pt x="1368727" y="326390"/>
                </a:lnTo>
                <a:lnTo>
                  <a:pt x="1384741" y="322580"/>
                </a:lnTo>
                <a:close/>
              </a:path>
              <a:path w="1833879" h="373380">
                <a:moveTo>
                  <a:pt x="324086" y="237490"/>
                </a:moveTo>
                <a:lnTo>
                  <a:pt x="203870" y="237490"/>
                </a:lnTo>
                <a:lnTo>
                  <a:pt x="217772" y="245110"/>
                </a:lnTo>
                <a:lnTo>
                  <a:pt x="246138" y="257810"/>
                </a:lnTo>
                <a:lnTo>
                  <a:pt x="276514" y="270510"/>
                </a:lnTo>
                <a:lnTo>
                  <a:pt x="277076" y="270510"/>
                </a:lnTo>
                <a:lnTo>
                  <a:pt x="308738" y="281940"/>
                </a:lnTo>
                <a:lnTo>
                  <a:pt x="375596" y="303530"/>
                </a:lnTo>
                <a:lnTo>
                  <a:pt x="447999" y="322580"/>
                </a:lnTo>
                <a:lnTo>
                  <a:pt x="782452" y="322580"/>
                </a:lnTo>
                <a:lnTo>
                  <a:pt x="738416" y="320040"/>
                </a:lnTo>
                <a:lnTo>
                  <a:pt x="738898" y="320040"/>
                </a:lnTo>
                <a:lnTo>
                  <a:pt x="695745" y="316230"/>
                </a:lnTo>
                <a:lnTo>
                  <a:pt x="696308" y="316230"/>
                </a:lnTo>
                <a:lnTo>
                  <a:pt x="653878" y="311150"/>
                </a:lnTo>
                <a:lnTo>
                  <a:pt x="654361" y="311150"/>
                </a:lnTo>
                <a:lnTo>
                  <a:pt x="612895" y="306070"/>
                </a:lnTo>
                <a:lnTo>
                  <a:pt x="613378" y="306070"/>
                </a:lnTo>
                <a:lnTo>
                  <a:pt x="572877" y="299720"/>
                </a:lnTo>
                <a:lnTo>
                  <a:pt x="573359" y="299720"/>
                </a:lnTo>
                <a:lnTo>
                  <a:pt x="533823" y="292100"/>
                </a:lnTo>
                <a:lnTo>
                  <a:pt x="534385" y="292100"/>
                </a:lnTo>
                <a:lnTo>
                  <a:pt x="495813" y="284480"/>
                </a:lnTo>
                <a:lnTo>
                  <a:pt x="496375" y="284480"/>
                </a:lnTo>
                <a:lnTo>
                  <a:pt x="459009" y="276860"/>
                </a:lnTo>
                <a:lnTo>
                  <a:pt x="459651" y="276860"/>
                </a:lnTo>
                <a:lnTo>
                  <a:pt x="423410" y="267970"/>
                </a:lnTo>
                <a:lnTo>
                  <a:pt x="423972" y="267970"/>
                </a:lnTo>
                <a:lnTo>
                  <a:pt x="388936" y="257810"/>
                </a:lnTo>
                <a:lnTo>
                  <a:pt x="389579" y="257810"/>
                </a:lnTo>
                <a:lnTo>
                  <a:pt x="355828" y="247650"/>
                </a:lnTo>
                <a:lnTo>
                  <a:pt x="356471" y="247650"/>
                </a:lnTo>
                <a:lnTo>
                  <a:pt x="324086" y="237490"/>
                </a:lnTo>
                <a:close/>
              </a:path>
              <a:path w="1833879" h="373380">
                <a:moveTo>
                  <a:pt x="1094807" y="318770"/>
                </a:moveTo>
                <a:lnTo>
                  <a:pt x="1050770" y="322580"/>
                </a:lnTo>
                <a:lnTo>
                  <a:pt x="1385303" y="322580"/>
                </a:lnTo>
                <a:lnTo>
                  <a:pt x="1395842" y="320040"/>
                </a:lnTo>
                <a:lnTo>
                  <a:pt x="1094325" y="320040"/>
                </a:lnTo>
                <a:lnTo>
                  <a:pt x="1094807" y="318770"/>
                </a:lnTo>
                <a:close/>
              </a:path>
              <a:path w="1833879" h="373380">
                <a:moveTo>
                  <a:pt x="1586763" y="257810"/>
                </a:moveTo>
                <a:lnTo>
                  <a:pt x="1444367" y="257810"/>
                </a:lnTo>
                <a:lnTo>
                  <a:pt x="1409331" y="267970"/>
                </a:lnTo>
                <a:lnTo>
                  <a:pt x="1409974" y="267970"/>
                </a:lnTo>
                <a:lnTo>
                  <a:pt x="1373732" y="276860"/>
                </a:lnTo>
                <a:lnTo>
                  <a:pt x="1374294" y="276860"/>
                </a:lnTo>
                <a:lnTo>
                  <a:pt x="1336847" y="284480"/>
                </a:lnTo>
                <a:lnTo>
                  <a:pt x="1337410" y="284480"/>
                </a:lnTo>
                <a:lnTo>
                  <a:pt x="1298918" y="292100"/>
                </a:lnTo>
                <a:lnTo>
                  <a:pt x="1299400" y="292100"/>
                </a:lnTo>
                <a:lnTo>
                  <a:pt x="1259864" y="299720"/>
                </a:lnTo>
                <a:lnTo>
                  <a:pt x="1260426" y="299720"/>
                </a:lnTo>
                <a:lnTo>
                  <a:pt x="1219845" y="306070"/>
                </a:lnTo>
                <a:lnTo>
                  <a:pt x="1220407" y="306070"/>
                </a:lnTo>
                <a:lnTo>
                  <a:pt x="1178942" y="311150"/>
                </a:lnTo>
                <a:lnTo>
                  <a:pt x="1179344" y="311150"/>
                </a:lnTo>
                <a:lnTo>
                  <a:pt x="1136995" y="316230"/>
                </a:lnTo>
                <a:lnTo>
                  <a:pt x="1137558" y="316230"/>
                </a:lnTo>
                <a:lnTo>
                  <a:pt x="1094325" y="320040"/>
                </a:lnTo>
                <a:lnTo>
                  <a:pt x="1395842" y="320040"/>
                </a:lnTo>
                <a:lnTo>
                  <a:pt x="1422188" y="313690"/>
                </a:lnTo>
                <a:lnTo>
                  <a:pt x="1457144" y="303530"/>
                </a:lnTo>
                <a:lnTo>
                  <a:pt x="1457787" y="303530"/>
                </a:lnTo>
                <a:lnTo>
                  <a:pt x="1491538" y="293370"/>
                </a:lnTo>
                <a:lnTo>
                  <a:pt x="1492181" y="293370"/>
                </a:lnTo>
                <a:lnTo>
                  <a:pt x="1556307" y="270510"/>
                </a:lnTo>
                <a:lnTo>
                  <a:pt x="1556869" y="270510"/>
                </a:lnTo>
                <a:lnTo>
                  <a:pt x="1571816" y="264160"/>
                </a:lnTo>
                <a:lnTo>
                  <a:pt x="1572057" y="264160"/>
                </a:lnTo>
                <a:lnTo>
                  <a:pt x="1586763" y="257810"/>
                </a:lnTo>
                <a:close/>
              </a:path>
              <a:path w="1833879" h="373380">
                <a:moveTo>
                  <a:pt x="1582102" y="207010"/>
                </a:moveTo>
                <a:lnTo>
                  <a:pt x="1567878" y="213360"/>
                </a:lnTo>
                <a:lnTo>
                  <a:pt x="1568280" y="213360"/>
                </a:lnTo>
                <a:lnTo>
                  <a:pt x="1553655" y="219710"/>
                </a:lnTo>
                <a:lnTo>
                  <a:pt x="1553976" y="219710"/>
                </a:lnTo>
                <a:lnTo>
                  <a:pt x="1539030" y="226060"/>
                </a:lnTo>
                <a:lnTo>
                  <a:pt x="1539592" y="226060"/>
                </a:lnTo>
                <a:lnTo>
                  <a:pt x="1508574" y="237490"/>
                </a:lnTo>
                <a:lnTo>
                  <a:pt x="1509217" y="237490"/>
                </a:lnTo>
                <a:lnTo>
                  <a:pt x="1476912" y="247650"/>
                </a:lnTo>
                <a:lnTo>
                  <a:pt x="1477475" y="247650"/>
                </a:lnTo>
                <a:lnTo>
                  <a:pt x="1443724" y="257810"/>
                </a:lnTo>
                <a:lnTo>
                  <a:pt x="1587084" y="257810"/>
                </a:lnTo>
                <a:lnTo>
                  <a:pt x="1601308" y="251460"/>
                </a:lnTo>
                <a:lnTo>
                  <a:pt x="1601709" y="251460"/>
                </a:lnTo>
                <a:lnTo>
                  <a:pt x="1615531" y="245110"/>
                </a:lnTo>
                <a:lnTo>
                  <a:pt x="1615933" y="243840"/>
                </a:lnTo>
                <a:lnTo>
                  <a:pt x="1642933" y="231140"/>
                </a:lnTo>
                <a:lnTo>
                  <a:pt x="1643335" y="231140"/>
                </a:lnTo>
                <a:lnTo>
                  <a:pt x="1656353" y="223520"/>
                </a:lnTo>
                <a:lnTo>
                  <a:pt x="1668648" y="217170"/>
                </a:lnTo>
                <a:lnTo>
                  <a:pt x="1681024" y="209550"/>
                </a:lnTo>
                <a:lnTo>
                  <a:pt x="1681506" y="209550"/>
                </a:lnTo>
                <a:lnTo>
                  <a:pt x="1683407" y="208280"/>
                </a:lnTo>
                <a:lnTo>
                  <a:pt x="1581780" y="208280"/>
                </a:lnTo>
                <a:lnTo>
                  <a:pt x="1582102" y="207010"/>
                </a:lnTo>
                <a:close/>
              </a:path>
              <a:path w="1833879" h="373380">
                <a:moveTo>
                  <a:pt x="237701" y="201930"/>
                </a:moveTo>
                <a:lnTo>
                  <a:pt x="140467" y="201930"/>
                </a:lnTo>
                <a:lnTo>
                  <a:pt x="151797" y="209550"/>
                </a:lnTo>
                <a:lnTo>
                  <a:pt x="152279" y="209550"/>
                </a:lnTo>
                <a:lnTo>
                  <a:pt x="164092" y="217170"/>
                </a:lnTo>
                <a:lnTo>
                  <a:pt x="176869" y="223520"/>
                </a:lnTo>
                <a:lnTo>
                  <a:pt x="177271" y="223520"/>
                </a:lnTo>
                <a:lnTo>
                  <a:pt x="189968" y="231140"/>
                </a:lnTo>
                <a:lnTo>
                  <a:pt x="190369" y="231140"/>
                </a:lnTo>
                <a:lnTo>
                  <a:pt x="203468" y="237490"/>
                </a:lnTo>
                <a:lnTo>
                  <a:pt x="324729" y="237490"/>
                </a:lnTo>
                <a:lnTo>
                  <a:pt x="293711" y="226060"/>
                </a:lnTo>
                <a:lnTo>
                  <a:pt x="294273" y="226060"/>
                </a:lnTo>
                <a:lnTo>
                  <a:pt x="279246" y="219710"/>
                </a:lnTo>
                <a:lnTo>
                  <a:pt x="279648" y="219710"/>
                </a:lnTo>
                <a:lnTo>
                  <a:pt x="265103" y="213360"/>
                </a:lnTo>
                <a:lnTo>
                  <a:pt x="265505" y="213360"/>
                </a:lnTo>
                <a:lnTo>
                  <a:pt x="251281" y="208280"/>
                </a:lnTo>
                <a:lnTo>
                  <a:pt x="251522" y="208280"/>
                </a:lnTo>
                <a:lnTo>
                  <a:pt x="237701" y="201930"/>
                </a:lnTo>
                <a:close/>
              </a:path>
              <a:path w="1833879" h="373380">
                <a:moveTo>
                  <a:pt x="1667523" y="161290"/>
                </a:moveTo>
                <a:lnTo>
                  <a:pt x="1656112" y="168910"/>
                </a:lnTo>
                <a:lnTo>
                  <a:pt x="1656594" y="168910"/>
                </a:lnTo>
                <a:lnTo>
                  <a:pt x="1644782" y="175260"/>
                </a:lnTo>
                <a:lnTo>
                  <a:pt x="1645425" y="175260"/>
                </a:lnTo>
                <a:lnTo>
                  <a:pt x="1633130" y="181610"/>
                </a:lnTo>
                <a:lnTo>
                  <a:pt x="1633451" y="181610"/>
                </a:lnTo>
                <a:lnTo>
                  <a:pt x="1620754" y="189230"/>
                </a:lnTo>
                <a:lnTo>
                  <a:pt x="1621156" y="189230"/>
                </a:lnTo>
                <a:lnTo>
                  <a:pt x="1608138" y="195580"/>
                </a:lnTo>
                <a:lnTo>
                  <a:pt x="1608620" y="195580"/>
                </a:lnTo>
                <a:lnTo>
                  <a:pt x="1595120" y="201930"/>
                </a:lnTo>
                <a:lnTo>
                  <a:pt x="1595522" y="201930"/>
                </a:lnTo>
                <a:lnTo>
                  <a:pt x="1581780" y="208280"/>
                </a:lnTo>
                <a:lnTo>
                  <a:pt x="1683407" y="208280"/>
                </a:lnTo>
                <a:lnTo>
                  <a:pt x="1704408" y="194310"/>
                </a:lnTo>
                <a:lnTo>
                  <a:pt x="1704810" y="194310"/>
                </a:lnTo>
                <a:lnTo>
                  <a:pt x="1715337" y="186690"/>
                </a:lnTo>
                <a:lnTo>
                  <a:pt x="1715980" y="186690"/>
                </a:lnTo>
                <a:lnTo>
                  <a:pt x="1726105" y="179070"/>
                </a:lnTo>
                <a:lnTo>
                  <a:pt x="1726507" y="177800"/>
                </a:lnTo>
                <a:lnTo>
                  <a:pt x="1736150" y="171450"/>
                </a:lnTo>
                <a:lnTo>
                  <a:pt x="1745873" y="162560"/>
                </a:lnTo>
                <a:lnTo>
                  <a:pt x="1667041" y="162560"/>
                </a:lnTo>
                <a:lnTo>
                  <a:pt x="1667523" y="161290"/>
                </a:lnTo>
                <a:close/>
              </a:path>
              <a:path w="1833879" h="373380">
                <a:moveTo>
                  <a:pt x="109930" y="119380"/>
                </a:moveTo>
                <a:lnTo>
                  <a:pt x="45643" y="119380"/>
                </a:lnTo>
                <a:lnTo>
                  <a:pt x="52393" y="128270"/>
                </a:lnTo>
                <a:lnTo>
                  <a:pt x="60188" y="137160"/>
                </a:lnTo>
                <a:lnTo>
                  <a:pt x="69269" y="146050"/>
                </a:lnTo>
                <a:lnTo>
                  <a:pt x="77546" y="153670"/>
                </a:lnTo>
                <a:lnTo>
                  <a:pt x="78028" y="154940"/>
                </a:lnTo>
                <a:lnTo>
                  <a:pt x="87430" y="162560"/>
                </a:lnTo>
                <a:lnTo>
                  <a:pt x="96671" y="170180"/>
                </a:lnTo>
                <a:lnTo>
                  <a:pt x="106716" y="177800"/>
                </a:lnTo>
                <a:lnTo>
                  <a:pt x="107278" y="179070"/>
                </a:lnTo>
                <a:lnTo>
                  <a:pt x="117404" y="186690"/>
                </a:lnTo>
                <a:lnTo>
                  <a:pt x="128573" y="194310"/>
                </a:lnTo>
                <a:lnTo>
                  <a:pt x="128975" y="194310"/>
                </a:lnTo>
                <a:lnTo>
                  <a:pt x="139904" y="201930"/>
                </a:lnTo>
                <a:lnTo>
                  <a:pt x="238183" y="201930"/>
                </a:lnTo>
                <a:lnTo>
                  <a:pt x="224763" y="195580"/>
                </a:lnTo>
                <a:lnTo>
                  <a:pt x="225165" y="195580"/>
                </a:lnTo>
                <a:lnTo>
                  <a:pt x="212066" y="189230"/>
                </a:lnTo>
                <a:lnTo>
                  <a:pt x="212468" y="189230"/>
                </a:lnTo>
                <a:lnTo>
                  <a:pt x="201954" y="182880"/>
                </a:lnTo>
                <a:lnTo>
                  <a:pt x="200253" y="182880"/>
                </a:lnTo>
                <a:lnTo>
                  <a:pt x="187959" y="175260"/>
                </a:lnTo>
                <a:lnTo>
                  <a:pt x="188521" y="175260"/>
                </a:lnTo>
                <a:lnTo>
                  <a:pt x="176708" y="168910"/>
                </a:lnTo>
                <a:lnTo>
                  <a:pt x="177191" y="168910"/>
                </a:lnTo>
                <a:lnTo>
                  <a:pt x="167681" y="162560"/>
                </a:lnTo>
                <a:lnTo>
                  <a:pt x="166342" y="162560"/>
                </a:lnTo>
                <a:lnTo>
                  <a:pt x="155333" y="154940"/>
                </a:lnTo>
                <a:lnTo>
                  <a:pt x="155735" y="154940"/>
                </a:lnTo>
                <a:lnTo>
                  <a:pt x="146962" y="148590"/>
                </a:lnTo>
                <a:lnTo>
                  <a:pt x="145851" y="148590"/>
                </a:lnTo>
                <a:lnTo>
                  <a:pt x="135725" y="140970"/>
                </a:lnTo>
                <a:lnTo>
                  <a:pt x="136288" y="140970"/>
                </a:lnTo>
                <a:lnTo>
                  <a:pt x="126645" y="133350"/>
                </a:lnTo>
                <a:lnTo>
                  <a:pt x="127127" y="133350"/>
                </a:lnTo>
                <a:lnTo>
                  <a:pt x="119426" y="127000"/>
                </a:lnTo>
                <a:lnTo>
                  <a:pt x="118609" y="127000"/>
                </a:lnTo>
                <a:lnTo>
                  <a:pt x="109930" y="119380"/>
                </a:lnTo>
                <a:close/>
              </a:path>
              <a:path w="1833879" h="373380">
                <a:moveTo>
                  <a:pt x="199852" y="181610"/>
                </a:moveTo>
                <a:lnTo>
                  <a:pt x="200253" y="182880"/>
                </a:lnTo>
                <a:lnTo>
                  <a:pt x="201954" y="182880"/>
                </a:lnTo>
                <a:lnTo>
                  <a:pt x="199852" y="181610"/>
                </a:lnTo>
                <a:close/>
              </a:path>
              <a:path w="1833879" h="373380">
                <a:moveTo>
                  <a:pt x="165780" y="161290"/>
                </a:moveTo>
                <a:lnTo>
                  <a:pt x="166342" y="162560"/>
                </a:lnTo>
                <a:lnTo>
                  <a:pt x="167681" y="162560"/>
                </a:lnTo>
                <a:lnTo>
                  <a:pt x="165780" y="161290"/>
                </a:lnTo>
                <a:close/>
              </a:path>
              <a:path w="1833879" h="373380">
                <a:moveTo>
                  <a:pt x="1688095" y="147320"/>
                </a:moveTo>
                <a:lnTo>
                  <a:pt x="1677568" y="154940"/>
                </a:lnTo>
                <a:lnTo>
                  <a:pt x="1677970" y="154940"/>
                </a:lnTo>
                <a:lnTo>
                  <a:pt x="1667041" y="162560"/>
                </a:lnTo>
                <a:lnTo>
                  <a:pt x="1745873" y="162560"/>
                </a:lnTo>
                <a:lnTo>
                  <a:pt x="1755275" y="154940"/>
                </a:lnTo>
                <a:lnTo>
                  <a:pt x="1755757" y="153670"/>
                </a:lnTo>
                <a:lnTo>
                  <a:pt x="1761275" y="148590"/>
                </a:lnTo>
                <a:lnTo>
                  <a:pt x="1687452" y="148590"/>
                </a:lnTo>
                <a:lnTo>
                  <a:pt x="1688095" y="147320"/>
                </a:lnTo>
                <a:close/>
              </a:path>
              <a:path w="1833879" h="373380">
                <a:moveTo>
                  <a:pt x="145208" y="147320"/>
                </a:moveTo>
                <a:lnTo>
                  <a:pt x="145851" y="148590"/>
                </a:lnTo>
                <a:lnTo>
                  <a:pt x="146962" y="148590"/>
                </a:lnTo>
                <a:lnTo>
                  <a:pt x="145208" y="147320"/>
                </a:lnTo>
                <a:close/>
              </a:path>
              <a:path w="1833879" h="373380">
                <a:moveTo>
                  <a:pt x="1715417" y="125730"/>
                </a:moveTo>
                <a:lnTo>
                  <a:pt x="1706256" y="133350"/>
                </a:lnTo>
                <a:lnTo>
                  <a:pt x="1706738" y="133350"/>
                </a:lnTo>
                <a:lnTo>
                  <a:pt x="1697095" y="140970"/>
                </a:lnTo>
                <a:lnTo>
                  <a:pt x="1697497" y="140970"/>
                </a:lnTo>
                <a:lnTo>
                  <a:pt x="1687452" y="148590"/>
                </a:lnTo>
                <a:lnTo>
                  <a:pt x="1761275" y="148590"/>
                </a:lnTo>
                <a:lnTo>
                  <a:pt x="1764034" y="146050"/>
                </a:lnTo>
                <a:lnTo>
                  <a:pt x="1773115" y="137160"/>
                </a:lnTo>
                <a:lnTo>
                  <a:pt x="1780909" y="128270"/>
                </a:lnTo>
                <a:lnTo>
                  <a:pt x="1781885" y="127000"/>
                </a:lnTo>
                <a:lnTo>
                  <a:pt x="1714694" y="127000"/>
                </a:lnTo>
                <a:lnTo>
                  <a:pt x="1715417" y="125730"/>
                </a:lnTo>
                <a:close/>
              </a:path>
              <a:path w="1833879" h="373380">
                <a:moveTo>
                  <a:pt x="117886" y="125730"/>
                </a:moveTo>
                <a:lnTo>
                  <a:pt x="118609" y="127000"/>
                </a:lnTo>
                <a:lnTo>
                  <a:pt x="119426" y="127000"/>
                </a:lnTo>
                <a:lnTo>
                  <a:pt x="117886" y="125730"/>
                </a:lnTo>
                <a:close/>
              </a:path>
              <a:path w="1833879" h="373380">
                <a:moveTo>
                  <a:pt x="1787740" y="119380"/>
                </a:moveTo>
                <a:lnTo>
                  <a:pt x="1723373" y="119380"/>
                </a:lnTo>
                <a:lnTo>
                  <a:pt x="1714694" y="127000"/>
                </a:lnTo>
                <a:lnTo>
                  <a:pt x="1781885" y="127000"/>
                </a:lnTo>
                <a:lnTo>
                  <a:pt x="1787740" y="119380"/>
                </a:lnTo>
                <a:close/>
              </a:path>
              <a:path w="1833879" h="373380">
                <a:moveTo>
                  <a:pt x="47572" y="0"/>
                </a:moveTo>
                <a:lnTo>
                  <a:pt x="0" y="1269"/>
                </a:lnTo>
                <a:lnTo>
                  <a:pt x="401" y="12699"/>
                </a:lnTo>
                <a:lnTo>
                  <a:pt x="1205" y="21589"/>
                </a:lnTo>
                <a:lnTo>
                  <a:pt x="1446" y="22859"/>
                </a:lnTo>
                <a:lnTo>
                  <a:pt x="2892" y="31749"/>
                </a:lnTo>
                <a:lnTo>
                  <a:pt x="3133" y="33019"/>
                </a:lnTo>
                <a:lnTo>
                  <a:pt x="5142" y="41909"/>
                </a:lnTo>
                <a:lnTo>
                  <a:pt x="5544" y="43179"/>
                </a:lnTo>
                <a:lnTo>
                  <a:pt x="8116" y="52069"/>
                </a:lnTo>
                <a:lnTo>
                  <a:pt x="11732" y="62229"/>
                </a:lnTo>
                <a:lnTo>
                  <a:pt x="12134" y="63499"/>
                </a:lnTo>
                <a:lnTo>
                  <a:pt x="16312" y="73659"/>
                </a:lnTo>
                <a:lnTo>
                  <a:pt x="25795" y="91439"/>
                </a:lnTo>
                <a:lnTo>
                  <a:pt x="26438" y="92709"/>
                </a:lnTo>
                <a:lnTo>
                  <a:pt x="31741" y="100329"/>
                </a:lnTo>
                <a:lnTo>
                  <a:pt x="38009" y="110490"/>
                </a:lnTo>
                <a:lnTo>
                  <a:pt x="38652" y="110490"/>
                </a:lnTo>
                <a:lnTo>
                  <a:pt x="44920" y="119380"/>
                </a:lnTo>
                <a:lnTo>
                  <a:pt x="110412" y="119380"/>
                </a:lnTo>
                <a:lnTo>
                  <a:pt x="102216" y="111760"/>
                </a:lnTo>
                <a:lnTo>
                  <a:pt x="102778" y="111760"/>
                </a:lnTo>
                <a:lnTo>
                  <a:pt x="96283" y="105410"/>
                </a:lnTo>
                <a:lnTo>
                  <a:pt x="95707" y="105410"/>
                </a:lnTo>
                <a:lnTo>
                  <a:pt x="89508" y="97790"/>
                </a:lnTo>
                <a:lnTo>
                  <a:pt x="89037" y="97790"/>
                </a:lnTo>
                <a:lnTo>
                  <a:pt x="83182" y="90170"/>
                </a:lnTo>
                <a:lnTo>
                  <a:pt x="82849" y="90170"/>
                </a:lnTo>
                <a:lnTo>
                  <a:pt x="76581" y="82550"/>
                </a:lnTo>
                <a:lnTo>
                  <a:pt x="77305" y="82550"/>
                </a:lnTo>
                <a:lnTo>
                  <a:pt x="71519" y="74930"/>
                </a:lnTo>
                <a:lnTo>
                  <a:pt x="72081" y="74930"/>
                </a:lnTo>
                <a:lnTo>
                  <a:pt x="67662" y="68580"/>
                </a:lnTo>
                <a:lnTo>
                  <a:pt x="67420" y="68580"/>
                </a:lnTo>
                <a:lnTo>
                  <a:pt x="63425" y="60960"/>
                </a:lnTo>
                <a:lnTo>
                  <a:pt x="63242" y="60960"/>
                </a:lnTo>
                <a:lnTo>
                  <a:pt x="59063" y="52070"/>
                </a:lnTo>
                <a:lnTo>
                  <a:pt x="56606" y="45720"/>
                </a:lnTo>
                <a:lnTo>
                  <a:pt x="53805" y="38100"/>
                </a:lnTo>
                <a:lnTo>
                  <a:pt x="51617" y="31750"/>
                </a:lnTo>
                <a:lnTo>
                  <a:pt x="51188" y="30480"/>
                </a:lnTo>
                <a:lnTo>
                  <a:pt x="49581" y="22860"/>
                </a:lnTo>
                <a:lnTo>
                  <a:pt x="48662" y="16510"/>
                </a:lnTo>
                <a:lnTo>
                  <a:pt x="48536" y="15875"/>
                </a:lnTo>
                <a:lnTo>
                  <a:pt x="48502" y="15240"/>
                </a:lnTo>
                <a:lnTo>
                  <a:pt x="47928" y="8890"/>
                </a:lnTo>
                <a:lnTo>
                  <a:pt x="47572" y="0"/>
                </a:lnTo>
                <a:close/>
              </a:path>
              <a:path w="1833879" h="373380">
                <a:moveTo>
                  <a:pt x="1738319" y="104140"/>
                </a:moveTo>
                <a:lnTo>
                  <a:pt x="1730605" y="111760"/>
                </a:lnTo>
                <a:lnTo>
                  <a:pt x="1731167" y="111760"/>
                </a:lnTo>
                <a:lnTo>
                  <a:pt x="1722890" y="119380"/>
                </a:lnTo>
                <a:lnTo>
                  <a:pt x="1788383" y="119380"/>
                </a:lnTo>
                <a:lnTo>
                  <a:pt x="1794651" y="110490"/>
                </a:lnTo>
                <a:lnTo>
                  <a:pt x="1795294" y="110490"/>
                </a:lnTo>
                <a:lnTo>
                  <a:pt x="1798554" y="105410"/>
                </a:lnTo>
                <a:lnTo>
                  <a:pt x="1737596" y="105410"/>
                </a:lnTo>
                <a:lnTo>
                  <a:pt x="1738319" y="104140"/>
                </a:lnTo>
                <a:close/>
              </a:path>
              <a:path w="1833879" h="373380">
                <a:moveTo>
                  <a:pt x="94984" y="104140"/>
                </a:moveTo>
                <a:lnTo>
                  <a:pt x="95707" y="105410"/>
                </a:lnTo>
                <a:lnTo>
                  <a:pt x="96283" y="105410"/>
                </a:lnTo>
                <a:lnTo>
                  <a:pt x="94984" y="104140"/>
                </a:lnTo>
                <a:close/>
              </a:path>
              <a:path w="1833879" h="373380">
                <a:moveTo>
                  <a:pt x="1744828" y="96520"/>
                </a:moveTo>
                <a:lnTo>
                  <a:pt x="1737596" y="105410"/>
                </a:lnTo>
                <a:lnTo>
                  <a:pt x="1798554" y="105410"/>
                </a:lnTo>
                <a:lnTo>
                  <a:pt x="1800999" y="101600"/>
                </a:lnTo>
                <a:lnTo>
                  <a:pt x="1801642" y="100330"/>
                </a:lnTo>
                <a:lnTo>
                  <a:pt x="1803383" y="97790"/>
                </a:lnTo>
                <a:lnTo>
                  <a:pt x="1744266" y="97790"/>
                </a:lnTo>
                <a:lnTo>
                  <a:pt x="1744828" y="96520"/>
                </a:lnTo>
                <a:close/>
              </a:path>
              <a:path w="1833879" h="373380">
                <a:moveTo>
                  <a:pt x="88474" y="96520"/>
                </a:moveTo>
                <a:lnTo>
                  <a:pt x="89037" y="97790"/>
                </a:lnTo>
                <a:lnTo>
                  <a:pt x="89508" y="97790"/>
                </a:lnTo>
                <a:lnTo>
                  <a:pt x="88474" y="96520"/>
                </a:lnTo>
                <a:close/>
              </a:path>
              <a:path w="1833879" h="373380">
                <a:moveTo>
                  <a:pt x="1751096" y="88900"/>
                </a:moveTo>
                <a:lnTo>
                  <a:pt x="1744266" y="97790"/>
                </a:lnTo>
                <a:lnTo>
                  <a:pt x="1803383" y="97790"/>
                </a:lnTo>
                <a:lnTo>
                  <a:pt x="1806865" y="92710"/>
                </a:lnTo>
                <a:lnTo>
                  <a:pt x="1807428" y="91440"/>
                </a:lnTo>
                <a:lnTo>
                  <a:pt x="1808105" y="90170"/>
                </a:lnTo>
                <a:lnTo>
                  <a:pt x="1750453" y="90170"/>
                </a:lnTo>
                <a:lnTo>
                  <a:pt x="1751096" y="88900"/>
                </a:lnTo>
                <a:close/>
              </a:path>
              <a:path w="1833879" h="373380">
                <a:moveTo>
                  <a:pt x="82206" y="88900"/>
                </a:moveTo>
                <a:lnTo>
                  <a:pt x="82849" y="90170"/>
                </a:lnTo>
                <a:lnTo>
                  <a:pt x="83182" y="90170"/>
                </a:lnTo>
                <a:lnTo>
                  <a:pt x="82206" y="88900"/>
                </a:lnTo>
                <a:close/>
              </a:path>
              <a:path w="1833879" h="373380">
                <a:moveTo>
                  <a:pt x="1761784" y="74930"/>
                </a:moveTo>
                <a:lnTo>
                  <a:pt x="1756079" y="82550"/>
                </a:lnTo>
                <a:lnTo>
                  <a:pt x="1756721" y="82550"/>
                </a:lnTo>
                <a:lnTo>
                  <a:pt x="1750453" y="90170"/>
                </a:lnTo>
                <a:lnTo>
                  <a:pt x="1808105" y="90170"/>
                </a:lnTo>
                <a:lnTo>
                  <a:pt x="1812169" y="82550"/>
                </a:lnTo>
                <a:lnTo>
                  <a:pt x="1812812" y="81280"/>
                </a:lnTo>
                <a:lnTo>
                  <a:pt x="1815598" y="76200"/>
                </a:lnTo>
                <a:lnTo>
                  <a:pt x="1761221" y="76200"/>
                </a:lnTo>
                <a:lnTo>
                  <a:pt x="1761784" y="74930"/>
                </a:lnTo>
                <a:close/>
              </a:path>
              <a:path w="1833879" h="373380">
                <a:moveTo>
                  <a:pt x="1766445" y="67310"/>
                </a:moveTo>
                <a:lnTo>
                  <a:pt x="1761221" y="76200"/>
                </a:lnTo>
                <a:lnTo>
                  <a:pt x="1815598" y="76200"/>
                </a:lnTo>
                <a:lnTo>
                  <a:pt x="1816990" y="73660"/>
                </a:lnTo>
                <a:lnTo>
                  <a:pt x="1819080" y="68580"/>
                </a:lnTo>
                <a:lnTo>
                  <a:pt x="1765882" y="68580"/>
                </a:lnTo>
                <a:lnTo>
                  <a:pt x="1766445" y="67310"/>
                </a:lnTo>
                <a:close/>
              </a:path>
              <a:path w="1833879" h="373380">
                <a:moveTo>
                  <a:pt x="66778" y="67310"/>
                </a:moveTo>
                <a:lnTo>
                  <a:pt x="67420" y="68580"/>
                </a:lnTo>
                <a:lnTo>
                  <a:pt x="67662" y="68580"/>
                </a:lnTo>
                <a:lnTo>
                  <a:pt x="66778" y="67310"/>
                </a:lnTo>
                <a:close/>
              </a:path>
              <a:path w="1833879" h="373380">
                <a:moveTo>
                  <a:pt x="1822555" y="59690"/>
                </a:moveTo>
                <a:lnTo>
                  <a:pt x="1770623" y="59690"/>
                </a:lnTo>
                <a:lnTo>
                  <a:pt x="1769981" y="60960"/>
                </a:lnTo>
                <a:lnTo>
                  <a:pt x="1765882" y="68580"/>
                </a:lnTo>
                <a:lnTo>
                  <a:pt x="1819080" y="68580"/>
                </a:lnTo>
                <a:lnTo>
                  <a:pt x="1821169" y="63500"/>
                </a:lnTo>
                <a:lnTo>
                  <a:pt x="1821651" y="62230"/>
                </a:lnTo>
                <a:lnTo>
                  <a:pt x="1822555" y="59690"/>
                </a:lnTo>
                <a:close/>
              </a:path>
              <a:path w="1833879" h="373380">
                <a:moveTo>
                  <a:pt x="62760" y="59690"/>
                </a:moveTo>
                <a:lnTo>
                  <a:pt x="63242" y="60960"/>
                </a:lnTo>
                <a:lnTo>
                  <a:pt x="63425" y="60960"/>
                </a:lnTo>
                <a:lnTo>
                  <a:pt x="62760" y="59690"/>
                </a:lnTo>
                <a:close/>
              </a:path>
              <a:path w="1833879" h="373380">
                <a:moveTo>
                  <a:pt x="1770236" y="60415"/>
                </a:moveTo>
                <a:lnTo>
                  <a:pt x="1769946" y="60960"/>
                </a:lnTo>
                <a:lnTo>
                  <a:pt x="1770236" y="60415"/>
                </a:lnTo>
                <a:close/>
              </a:path>
              <a:path w="1833879" h="373380">
                <a:moveTo>
                  <a:pt x="1770623" y="59690"/>
                </a:moveTo>
                <a:lnTo>
                  <a:pt x="1770236" y="60415"/>
                </a:lnTo>
                <a:lnTo>
                  <a:pt x="1769981" y="60960"/>
                </a:lnTo>
                <a:lnTo>
                  <a:pt x="1770623" y="59690"/>
                </a:lnTo>
                <a:close/>
              </a:path>
              <a:path w="1833879" h="373380">
                <a:moveTo>
                  <a:pt x="1827403" y="44450"/>
                </a:moveTo>
                <a:lnTo>
                  <a:pt x="1777374" y="44450"/>
                </a:lnTo>
                <a:lnTo>
                  <a:pt x="1773677" y="53340"/>
                </a:lnTo>
                <a:lnTo>
                  <a:pt x="1770236" y="60415"/>
                </a:lnTo>
                <a:lnTo>
                  <a:pt x="1770623" y="59690"/>
                </a:lnTo>
                <a:lnTo>
                  <a:pt x="1822555" y="59690"/>
                </a:lnTo>
                <a:lnTo>
                  <a:pt x="1825267" y="52070"/>
                </a:lnTo>
                <a:lnTo>
                  <a:pt x="1827403" y="44450"/>
                </a:lnTo>
                <a:close/>
              </a:path>
              <a:path w="1833879" h="373380">
                <a:moveTo>
                  <a:pt x="59189" y="52070"/>
                </a:moveTo>
                <a:lnTo>
                  <a:pt x="59706" y="53340"/>
                </a:lnTo>
                <a:lnTo>
                  <a:pt x="59189" y="52070"/>
                </a:lnTo>
                <a:close/>
              </a:path>
              <a:path w="1833879" h="373380">
                <a:moveTo>
                  <a:pt x="1774159" y="52070"/>
                </a:moveTo>
                <a:lnTo>
                  <a:pt x="1773562" y="53340"/>
                </a:lnTo>
                <a:lnTo>
                  <a:pt x="1774159" y="52070"/>
                </a:lnTo>
                <a:close/>
              </a:path>
              <a:path w="1833879" h="373380">
                <a:moveTo>
                  <a:pt x="56090" y="44450"/>
                </a:moveTo>
                <a:lnTo>
                  <a:pt x="56492" y="45720"/>
                </a:lnTo>
                <a:lnTo>
                  <a:pt x="56090" y="44450"/>
                </a:lnTo>
                <a:close/>
              </a:path>
              <a:path w="1833879" h="373380">
                <a:moveTo>
                  <a:pt x="1779945" y="36830"/>
                </a:moveTo>
                <a:lnTo>
                  <a:pt x="1776811" y="45720"/>
                </a:lnTo>
                <a:lnTo>
                  <a:pt x="1777374" y="44450"/>
                </a:lnTo>
                <a:lnTo>
                  <a:pt x="1827403" y="44450"/>
                </a:lnTo>
                <a:lnTo>
                  <a:pt x="1827758" y="43180"/>
                </a:lnTo>
                <a:lnTo>
                  <a:pt x="1828080" y="41910"/>
                </a:lnTo>
                <a:lnTo>
                  <a:pt x="1828677" y="39370"/>
                </a:lnTo>
                <a:lnTo>
                  <a:pt x="1779543" y="39370"/>
                </a:lnTo>
                <a:lnTo>
                  <a:pt x="1779945" y="36830"/>
                </a:lnTo>
                <a:close/>
              </a:path>
              <a:path w="1833879" h="373380">
                <a:moveTo>
                  <a:pt x="1830697" y="30480"/>
                </a:moveTo>
                <a:lnTo>
                  <a:pt x="1782034" y="30480"/>
                </a:lnTo>
                <a:lnTo>
                  <a:pt x="1781713" y="31750"/>
                </a:lnTo>
                <a:lnTo>
                  <a:pt x="1779543" y="39370"/>
                </a:lnTo>
                <a:lnTo>
                  <a:pt x="1828677" y="39370"/>
                </a:lnTo>
                <a:lnTo>
                  <a:pt x="1830169" y="33020"/>
                </a:lnTo>
                <a:lnTo>
                  <a:pt x="1830491" y="31750"/>
                </a:lnTo>
                <a:lnTo>
                  <a:pt x="1830697" y="30480"/>
                </a:lnTo>
                <a:close/>
              </a:path>
              <a:path w="1833879" h="373380">
                <a:moveTo>
                  <a:pt x="53358" y="36830"/>
                </a:moveTo>
                <a:lnTo>
                  <a:pt x="53759" y="38100"/>
                </a:lnTo>
                <a:lnTo>
                  <a:pt x="53358" y="36830"/>
                </a:lnTo>
                <a:close/>
              </a:path>
              <a:path w="1833879" h="373380">
                <a:moveTo>
                  <a:pt x="51188" y="30480"/>
                </a:moveTo>
                <a:lnTo>
                  <a:pt x="51590" y="31750"/>
                </a:lnTo>
                <a:lnTo>
                  <a:pt x="51536" y="31509"/>
                </a:lnTo>
                <a:lnTo>
                  <a:pt x="51188" y="30480"/>
                </a:lnTo>
                <a:close/>
              </a:path>
              <a:path w="1833879" h="373380">
                <a:moveTo>
                  <a:pt x="51536" y="31509"/>
                </a:moveTo>
                <a:lnTo>
                  <a:pt x="51590" y="31750"/>
                </a:lnTo>
                <a:lnTo>
                  <a:pt x="51536" y="31509"/>
                </a:lnTo>
                <a:close/>
              </a:path>
              <a:path w="1833879" h="373380">
                <a:moveTo>
                  <a:pt x="1781892" y="30988"/>
                </a:moveTo>
                <a:lnTo>
                  <a:pt x="1781679" y="31750"/>
                </a:lnTo>
                <a:lnTo>
                  <a:pt x="1781892" y="30988"/>
                </a:lnTo>
                <a:close/>
              </a:path>
              <a:path w="1833879" h="373380">
                <a:moveTo>
                  <a:pt x="51303" y="30480"/>
                </a:moveTo>
                <a:lnTo>
                  <a:pt x="51536" y="31509"/>
                </a:lnTo>
                <a:lnTo>
                  <a:pt x="51303" y="30480"/>
                </a:lnTo>
                <a:close/>
              </a:path>
              <a:path w="1833879" h="373380">
                <a:moveTo>
                  <a:pt x="1831937" y="22860"/>
                </a:moveTo>
                <a:lnTo>
                  <a:pt x="1783802" y="22860"/>
                </a:lnTo>
                <a:lnTo>
                  <a:pt x="1781892" y="30988"/>
                </a:lnTo>
                <a:lnTo>
                  <a:pt x="1782034" y="30480"/>
                </a:lnTo>
                <a:lnTo>
                  <a:pt x="1830697" y="30480"/>
                </a:lnTo>
                <a:lnTo>
                  <a:pt x="1831937" y="22860"/>
                </a:lnTo>
                <a:close/>
              </a:path>
              <a:path w="1833879" h="373380">
                <a:moveTo>
                  <a:pt x="49696" y="22860"/>
                </a:moveTo>
                <a:lnTo>
                  <a:pt x="49902" y="24130"/>
                </a:lnTo>
                <a:lnTo>
                  <a:pt x="49696" y="22860"/>
                </a:lnTo>
                <a:close/>
              </a:path>
              <a:path w="1833879" h="373380">
                <a:moveTo>
                  <a:pt x="1832721" y="15240"/>
                </a:moveTo>
                <a:lnTo>
                  <a:pt x="1784927" y="15240"/>
                </a:lnTo>
                <a:lnTo>
                  <a:pt x="1783481" y="24130"/>
                </a:lnTo>
                <a:lnTo>
                  <a:pt x="1783802" y="22860"/>
                </a:lnTo>
                <a:lnTo>
                  <a:pt x="1831937" y="22860"/>
                </a:lnTo>
                <a:lnTo>
                  <a:pt x="1832721" y="15240"/>
                </a:lnTo>
                <a:close/>
              </a:path>
              <a:path w="1833879" h="373380">
                <a:moveTo>
                  <a:pt x="48456" y="15240"/>
                </a:moveTo>
                <a:lnTo>
                  <a:pt x="48617" y="16510"/>
                </a:lnTo>
                <a:lnTo>
                  <a:pt x="48559" y="15875"/>
                </a:lnTo>
                <a:lnTo>
                  <a:pt x="48456" y="15240"/>
                </a:lnTo>
                <a:close/>
              </a:path>
              <a:path w="1833879" h="373380">
                <a:moveTo>
                  <a:pt x="48559" y="15875"/>
                </a:moveTo>
                <a:lnTo>
                  <a:pt x="48617" y="16510"/>
                </a:lnTo>
                <a:lnTo>
                  <a:pt x="48559" y="15875"/>
                </a:lnTo>
                <a:close/>
              </a:path>
              <a:path w="1833879" h="373380">
                <a:moveTo>
                  <a:pt x="1833160" y="7620"/>
                </a:moveTo>
                <a:lnTo>
                  <a:pt x="1785570" y="7620"/>
                </a:lnTo>
                <a:lnTo>
                  <a:pt x="1785490" y="8890"/>
                </a:lnTo>
                <a:lnTo>
                  <a:pt x="1784686" y="16510"/>
                </a:lnTo>
                <a:lnTo>
                  <a:pt x="1784927" y="15240"/>
                </a:lnTo>
                <a:lnTo>
                  <a:pt x="1832721" y="15240"/>
                </a:lnTo>
                <a:lnTo>
                  <a:pt x="1832982" y="12700"/>
                </a:lnTo>
                <a:lnTo>
                  <a:pt x="1833160" y="7620"/>
                </a:lnTo>
                <a:close/>
              </a:path>
              <a:path w="1833879" h="373380">
                <a:moveTo>
                  <a:pt x="48502" y="15240"/>
                </a:moveTo>
                <a:lnTo>
                  <a:pt x="48559" y="15875"/>
                </a:lnTo>
                <a:lnTo>
                  <a:pt x="48502" y="15240"/>
                </a:lnTo>
                <a:close/>
              </a:path>
              <a:path w="1833879" h="373380">
                <a:moveTo>
                  <a:pt x="47870" y="8255"/>
                </a:moveTo>
                <a:lnTo>
                  <a:pt x="47893" y="8890"/>
                </a:lnTo>
                <a:lnTo>
                  <a:pt x="47870" y="8255"/>
                </a:lnTo>
                <a:close/>
              </a:path>
              <a:path w="1833879" h="373380">
                <a:moveTo>
                  <a:pt x="1785507" y="8255"/>
                </a:moveTo>
                <a:lnTo>
                  <a:pt x="1785444" y="8890"/>
                </a:lnTo>
                <a:lnTo>
                  <a:pt x="1785507" y="8255"/>
                </a:lnTo>
                <a:close/>
              </a:path>
              <a:path w="1833879" h="373380">
                <a:moveTo>
                  <a:pt x="47847" y="7620"/>
                </a:moveTo>
                <a:lnTo>
                  <a:pt x="47870" y="8255"/>
                </a:lnTo>
                <a:lnTo>
                  <a:pt x="47847" y="7620"/>
                </a:lnTo>
                <a:close/>
              </a:path>
              <a:path w="1833879" h="373380">
                <a:moveTo>
                  <a:pt x="1785731" y="0"/>
                </a:moveTo>
                <a:lnTo>
                  <a:pt x="1785507" y="8255"/>
                </a:lnTo>
                <a:lnTo>
                  <a:pt x="1785570" y="7620"/>
                </a:lnTo>
                <a:lnTo>
                  <a:pt x="1833160" y="7620"/>
                </a:lnTo>
                <a:lnTo>
                  <a:pt x="1833384" y="1270"/>
                </a:lnTo>
                <a:lnTo>
                  <a:pt x="1785731" y="0"/>
                </a:lnTo>
                <a:close/>
              </a:path>
            </a:pathLst>
          </a:custGeom>
          <a:solidFill>
            <a:srgbClr val="757579"/>
          </a:solidFill>
        </p:spPr>
        <p:txBody>
          <a:bodyPr wrap="square" lIns="0" tIns="0" rIns="0" bIns="0" rtlCol="0"/>
          <a:lstStyle/>
          <a:p>
            <a:endParaRPr/>
          </a:p>
        </p:txBody>
      </p:sp>
      <p:sp>
        <p:nvSpPr>
          <p:cNvPr id="13" name="object 13"/>
          <p:cNvSpPr/>
          <p:nvPr/>
        </p:nvSpPr>
        <p:spPr>
          <a:xfrm>
            <a:off x="8264179" y="3510628"/>
            <a:ext cx="2642870" cy="532130"/>
          </a:xfrm>
          <a:custGeom>
            <a:avLst/>
            <a:gdLst/>
            <a:ahLst/>
            <a:cxnLst/>
            <a:rect l="l" t="t" r="r" b="b"/>
            <a:pathLst>
              <a:path w="2642870" h="532129">
                <a:moveTo>
                  <a:pt x="1454790" y="528994"/>
                </a:moveTo>
                <a:lnTo>
                  <a:pt x="1187999" y="528994"/>
                </a:lnTo>
                <a:lnTo>
                  <a:pt x="1254375" y="530919"/>
                </a:lnTo>
                <a:lnTo>
                  <a:pt x="1321635" y="531641"/>
                </a:lnTo>
                <a:lnTo>
                  <a:pt x="1388896" y="530919"/>
                </a:lnTo>
                <a:lnTo>
                  <a:pt x="1454790" y="528994"/>
                </a:lnTo>
                <a:close/>
              </a:path>
              <a:path w="2642870" h="532129">
                <a:moveTo>
                  <a:pt x="1584569" y="521293"/>
                </a:moveTo>
                <a:lnTo>
                  <a:pt x="1058300" y="521293"/>
                </a:lnTo>
                <a:lnTo>
                  <a:pt x="1122185" y="525705"/>
                </a:lnTo>
                <a:lnTo>
                  <a:pt x="1122587" y="525785"/>
                </a:lnTo>
                <a:lnTo>
                  <a:pt x="1187517" y="528994"/>
                </a:lnTo>
                <a:lnTo>
                  <a:pt x="1455272" y="528994"/>
                </a:lnTo>
                <a:lnTo>
                  <a:pt x="1520202" y="525785"/>
                </a:lnTo>
                <a:lnTo>
                  <a:pt x="1520684" y="525705"/>
                </a:lnTo>
                <a:lnTo>
                  <a:pt x="1584569" y="521293"/>
                </a:lnTo>
                <a:close/>
              </a:path>
              <a:path w="2642870" h="532129">
                <a:moveTo>
                  <a:pt x="1647892" y="515597"/>
                </a:moveTo>
                <a:lnTo>
                  <a:pt x="994977" y="515597"/>
                </a:lnTo>
                <a:lnTo>
                  <a:pt x="1057737" y="521293"/>
                </a:lnTo>
                <a:lnTo>
                  <a:pt x="1585051" y="521293"/>
                </a:lnTo>
                <a:lnTo>
                  <a:pt x="1647892" y="515597"/>
                </a:lnTo>
                <a:close/>
              </a:path>
              <a:path w="2642870" h="532129">
                <a:moveTo>
                  <a:pt x="1770680" y="500755"/>
                </a:moveTo>
                <a:lnTo>
                  <a:pt x="872109" y="500755"/>
                </a:lnTo>
                <a:lnTo>
                  <a:pt x="932378" y="508697"/>
                </a:lnTo>
                <a:lnTo>
                  <a:pt x="932860" y="508778"/>
                </a:lnTo>
                <a:lnTo>
                  <a:pt x="994495" y="515597"/>
                </a:lnTo>
                <a:lnTo>
                  <a:pt x="1648374" y="515597"/>
                </a:lnTo>
                <a:lnTo>
                  <a:pt x="1709929" y="508778"/>
                </a:lnTo>
                <a:lnTo>
                  <a:pt x="1710411" y="508698"/>
                </a:lnTo>
                <a:lnTo>
                  <a:pt x="1770680" y="500755"/>
                </a:lnTo>
                <a:close/>
              </a:path>
              <a:path w="2642870" h="532129">
                <a:moveTo>
                  <a:pt x="47524" y="0"/>
                </a:moveTo>
                <a:lnTo>
                  <a:pt x="0" y="3048"/>
                </a:lnTo>
                <a:lnTo>
                  <a:pt x="1687" y="29201"/>
                </a:lnTo>
                <a:lnTo>
                  <a:pt x="2073" y="32169"/>
                </a:lnTo>
                <a:lnTo>
                  <a:pt x="16063" y="86160"/>
                </a:lnTo>
                <a:lnTo>
                  <a:pt x="44116" y="140471"/>
                </a:lnTo>
                <a:lnTo>
                  <a:pt x="84432" y="191493"/>
                </a:lnTo>
                <a:lnTo>
                  <a:pt x="136103" y="239387"/>
                </a:lnTo>
                <a:lnTo>
                  <a:pt x="167041" y="262972"/>
                </a:lnTo>
                <a:lnTo>
                  <a:pt x="233016" y="305250"/>
                </a:lnTo>
                <a:lnTo>
                  <a:pt x="233900" y="305812"/>
                </a:lnTo>
                <a:lnTo>
                  <a:pt x="270945" y="326108"/>
                </a:lnTo>
                <a:lnTo>
                  <a:pt x="310240" y="345683"/>
                </a:lnTo>
                <a:lnTo>
                  <a:pt x="351786" y="364295"/>
                </a:lnTo>
                <a:lnTo>
                  <a:pt x="394778" y="381864"/>
                </a:lnTo>
                <a:lnTo>
                  <a:pt x="395501" y="382185"/>
                </a:lnTo>
                <a:lnTo>
                  <a:pt x="440582" y="398871"/>
                </a:lnTo>
                <a:lnTo>
                  <a:pt x="488315" y="414996"/>
                </a:lnTo>
                <a:lnTo>
                  <a:pt x="488958" y="415237"/>
                </a:lnTo>
                <a:lnTo>
                  <a:pt x="537977" y="430239"/>
                </a:lnTo>
                <a:lnTo>
                  <a:pt x="538620" y="430479"/>
                </a:lnTo>
                <a:lnTo>
                  <a:pt x="590050" y="444679"/>
                </a:lnTo>
                <a:lnTo>
                  <a:pt x="642765" y="457836"/>
                </a:lnTo>
                <a:lnTo>
                  <a:pt x="643327" y="457916"/>
                </a:lnTo>
                <a:lnTo>
                  <a:pt x="697650" y="470110"/>
                </a:lnTo>
                <a:lnTo>
                  <a:pt x="698212" y="470190"/>
                </a:lnTo>
                <a:lnTo>
                  <a:pt x="754142" y="481421"/>
                </a:lnTo>
                <a:lnTo>
                  <a:pt x="754705" y="481502"/>
                </a:lnTo>
                <a:lnTo>
                  <a:pt x="812161" y="491610"/>
                </a:lnTo>
                <a:lnTo>
                  <a:pt x="871626" y="500755"/>
                </a:lnTo>
                <a:lnTo>
                  <a:pt x="1771162" y="500755"/>
                </a:lnTo>
                <a:lnTo>
                  <a:pt x="1830145" y="491690"/>
                </a:lnTo>
                <a:lnTo>
                  <a:pt x="1873485" y="484069"/>
                </a:lnTo>
                <a:lnTo>
                  <a:pt x="1321153" y="484069"/>
                </a:lnTo>
                <a:lnTo>
                  <a:pt x="1321394" y="484067"/>
                </a:lnTo>
                <a:lnTo>
                  <a:pt x="1255339" y="483427"/>
                </a:lnTo>
                <a:lnTo>
                  <a:pt x="1189365" y="481502"/>
                </a:lnTo>
                <a:lnTo>
                  <a:pt x="1189927" y="481502"/>
                </a:lnTo>
                <a:lnTo>
                  <a:pt x="1124998" y="478293"/>
                </a:lnTo>
                <a:lnTo>
                  <a:pt x="1125399" y="478293"/>
                </a:lnTo>
                <a:lnTo>
                  <a:pt x="1062676" y="473961"/>
                </a:lnTo>
                <a:lnTo>
                  <a:pt x="1062077" y="473961"/>
                </a:lnTo>
                <a:lnTo>
                  <a:pt x="1000121" y="468345"/>
                </a:lnTo>
                <a:lnTo>
                  <a:pt x="999718" y="468345"/>
                </a:lnTo>
                <a:lnTo>
                  <a:pt x="938888" y="461606"/>
                </a:lnTo>
                <a:lnTo>
                  <a:pt x="938646" y="461606"/>
                </a:lnTo>
                <a:lnTo>
                  <a:pt x="878985" y="453744"/>
                </a:lnTo>
                <a:lnTo>
                  <a:pt x="819875" y="444679"/>
                </a:lnTo>
                <a:lnTo>
                  <a:pt x="763814" y="434811"/>
                </a:lnTo>
                <a:lnTo>
                  <a:pt x="763464" y="434811"/>
                </a:lnTo>
                <a:lnTo>
                  <a:pt x="707534" y="423580"/>
                </a:lnTo>
                <a:lnTo>
                  <a:pt x="707736" y="423580"/>
                </a:lnTo>
                <a:lnTo>
                  <a:pt x="654414" y="411707"/>
                </a:lnTo>
                <a:lnTo>
                  <a:pt x="654256" y="411707"/>
                </a:lnTo>
                <a:lnTo>
                  <a:pt x="602263" y="398711"/>
                </a:lnTo>
                <a:lnTo>
                  <a:pt x="551317" y="384672"/>
                </a:lnTo>
                <a:lnTo>
                  <a:pt x="503723" y="369991"/>
                </a:lnTo>
                <a:lnTo>
                  <a:pt x="503584" y="369991"/>
                </a:lnTo>
                <a:lnTo>
                  <a:pt x="456493" y="354107"/>
                </a:lnTo>
                <a:lnTo>
                  <a:pt x="412998" y="337901"/>
                </a:lnTo>
                <a:lnTo>
                  <a:pt x="412859" y="337901"/>
                </a:lnTo>
                <a:lnTo>
                  <a:pt x="370652" y="320653"/>
                </a:lnTo>
                <a:lnTo>
                  <a:pt x="330738" y="302683"/>
                </a:lnTo>
                <a:lnTo>
                  <a:pt x="292160" y="283590"/>
                </a:lnTo>
                <a:lnTo>
                  <a:pt x="256802" y="264176"/>
                </a:lnTo>
                <a:lnTo>
                  <a:pt x="256972" y="264176"/>
                </a:lnTo>
                <a:lnTo>
                  <a:pt x="225074" y="244842"/>
                </a:lnTo>
                <a:lnTo>
                  <a:pt x="224016" y="244200"/>
                </a:lnTo>
                <a:lnTo>
                  <a:pt x="193801" y="223663"/>
                </a:lnTo>
                <a:lnTo>
                  <a:pt x="167317" y="203447"/>
                </a:lnTo>
                <a:lnTo>
                  <a:pt x="166157" y="202564"/>
                </a:lnTo>
                <a:lnTo>
                  <a:pt x="141326" y="181064"/>
                </a:lnTo>
                <a:lnTo>
                  <a:pt x="141476" y="181064"/>
                </a:lnTo>
                <a:lnTo>
                  <a:pt x="120608" y="160447"/>
                </a:lnTo>
                <a:lnTo>
                  <a:pt x="119228" y="159083"/>
                </a:lnTo>
                <a:lnTo>
                  <a:pt x="101491" y="138465"/>
                </a:lnTo>
                <a:lnTo>
                  <a:pt x="100102" y="136861"/>
                </a:lnTo>
                <a:lnTo>
                  <a:pt x="85213" y="116243"/>
                </a:lnTo>
                <a:lnTo>
                  <a:pt x="83870" y="114398"/>
                </a:lnTo>
                <a:lnTo>
                  <a:pt x="84061" y="114398"/>
                </a:lnTo>
                <a:lnTo>
                  <a:pt x="71927" y="93941"/>
                </a:lnTo>
                <a:lnTo>
                  <a:pt x="71768" y="93941"/>
                </a:lnTo>
                <a:lnTo>
                  <a:pt x="70595" y="91695"/>
                </a:lnTo>
                <a:lnTo>
                  <a:pt x="70742" y="91695"/>
                </a:lnTo>
                <a:lnTo>
                  <a:pt x="61509" y="71479"/>
                </a:lnTo>
                <a:lnTo>
                  <a:pt x="61353" y="71479"/>
                </a:lnTo>
                <a:lnTo>
                  <a:pt x="60373" y="68992"/>
                </a:lnTo>
                <a:lnTo>
                  <a:pt x="60543" y="68992"/>
                </a:lnTo>
                <a:lnTo>
                  <a:pt x="54007" y="48936"/>
                </a:lnTo>
                <a:lnTo>
                  <a:pt x="53824" y="48936"/>
                </a:lnTo>
                <a:lnTo>
                  <a:pt x="53093" y="46128"/>
                </a:lnTo>
                <a:lnTo>
                  <a:pt x="53280" y="46128"/>
                </a:lnTo>
                <a:lnTo>
                  <a:pt x="49415" y="26152"/>
                </a:lnTo>
                <a:lnTo>
                  <a:pt x="49211" y="26152"/>
                </a:lnTo>
                <a:lnTo>
                  <a:pt x="48825" y="23104"/>
                </a:lnTo>
                <a:lnTo>
                  <a:pt x="49014" y="23104"/>
                </a:lnTo>
                <a:lnTo>
                  <a:pt x="47524" y="0"/>
                </a:lnTo>
                <a:close/>
              </a:path>
              <a:path w="2642870" h="532129">
                <a:moveTo>
                  <a:pt x="1321394" y="484067"/>
                </a:moveTo>
                <a:lnTo>
                  <a:pt x="1321153" y="484069"/>
                </a:lnTo>
                <a:lnTo>
                  <a:pt x="1321635" y="484069"/>
                </a:lnTo>
                <a:lnTo>
                  <a:pt x="1321394" y="484067"/>
                </a:lnTo>
                <a:close/>
              </a:path>
              <a:path w="2642870" h="532129">
                <a:moveTo>
                  <a:pt x="1581274" y="473880"/>
                </a:moveTo>
                <a:lnTo>
                  <a:pt x="1517389" y="478293"/>
                </a:lnTo>
                <a:lnTo>
                  <a:pt x="1517871" y="478293"/>
                </a:lnTo>
                <a:lnTo>
                  <a:pt x="1452861" y="481502"/>
                </a:lnTo>
                <a:lnTo>
                  <a:pt x="1453343" y="481502"/>
                </a:lnTo>
                <a:lnTo>
                  <a:pt x="1387529" y="483427"/>
                </a:lnTo>
                <a:lnTo>
                  <a:pt x="1321394" y="484067"/>
                </a:lnTo>
                <a:lnTo>
                  <a:pt x="1873498" y="484067"/>
                </a:lnTo>
                <a:lnTo>
                  <a:pt x="1888084" y="481502"/>
                </a:lnTo>
                <a:lnTo>
                  <a:pt x="1888646" y="481422"/>
                </a:lnTo>
                <a:lnTo>
                  <a:pt x="1925853" y="473961"/>
                </a:lnTo>
                <a:lnTo>
                  <a:pt x="1580792" y="473961"/>
                </a:lnTo>
                <a:lnTo>
                  <a:pt x="1581274" y="473880"/>
                </a:lnTo>
                <a:close/>
              </a:path>
              <a:path w="2642870" h="532129">
                <a:moveTo>
                  <a:pt x="1061514" y="473880"/>
                </a:moveTo>
                <a:lnTo>
                  <a:pt x="1062077" y="473961"/>
                </a:lnTo>
                <a:lnTo>
                  <a:pt x="1062676" y="473961"/>
                </a:lnTo>
                <a:lnTo>
                  <a:pt x="1061514" y="473880"/>
                </a:lnTo>
                <a:close/>
              </a:path>
              <a:path w="2642870" h="532129">
                <a:moveTo>
                  <a:pt x="1643552" y="468265"/>
                </a:moveTo>
                <a:lnTo>
                  <a:pt x="1580792" y="473961"/>
                </a:lnTo>
                <a:lnTo>
                  <a:pt x="1925853" y="473961"/>
                </a:lnTo>
                <a:lnTo>
                  <a:pt x="1944656" y="470190"/>
                </a:lnTo>
                <a:lnTo>
                  <a:pt x="1945139" y="470110"/>
                </a:lnTo>
                <a:lnTo>
                  <a:pt x="1953001" y="468345"/>
                </a:lnTo>
                <a:lnTo>
                  <a:pt x="1643070" y="468345"/>
                </a:lnTo>
                <a:lnTo>
                  <a:pt x="1643552" y="468265"/>
                </a:lnTo>
                <a:close/>
              </a:path>
              <a:path w="2642870" h="532129">
                <a:moveTo>
                  <a:pt x="999236" y="468265"/>
                </a:moveTo>
                <a:lnTo>
                  <a:pt x="999718" y="468345"/>
                </a:lnTo>
                <a:lnTo>
                  <a:pt x="1000121" y="468345"/>
                </a:lnTo>
                <a:lnTo>
                  <a:pt x="999236" y="468265"/>
                </a:lnTo>
                <a:close/>
              </a:path>
              <a:path w="2642870" h="532129">
                <a:moveTo>
                  <a:pt x="1704705" y="461526"/>
                </a:moveTo>
                <a:lnTo>
                  <a:pt x="1643070" y="468345"/>
                </a:lnTo>
                <a:lnTo>
                  <a:pt x="1953001" y="468345"/>
                </a:lnTo>
                <a:lnTo>
                  <a:pt x="1983021" y="461606"/>
                </a:lnTo>
                <a:lnTo>
                  <a:pt x="1704223" y="461606"/>
                </a:lnTo>
                <a:lnTo>
                  <a:pt x="1704705" y="461526"/>
                </a:lnTo>
                <a:close/>
              </a:path>
              <a:path w="2642870" h="532129">
                <a:moveTo>
                  <a:pt x="938163" y="461526"/>
                </a:moveTo>
                <a:lnTo>
                  <a:pt x="938646" y="461606"/>
                </a:lnTo>
                <a:lnTo>
                  <a:pt x="938888" y="461606"/>
                </a:lnTo>
                <a:lnTo>
                  <a:pt x="938163" y="461526"/>
                </a:lnTo>
                <a:close/>
              </a:path>
              <a:path w="2642870" h="532129">
                <a:moveTo>
                  <a:pt x="2052659" y="444679"/>
                </a:moveTo>
                <a:lnTo>
                  <a:pt x="1822913" y="444679"/>
                </a:lnTo>
                <a:lnTo>
                  <a:pt x="1764010" y="453744"/>
                </a:lnTo>
                <a:lnTo>
                  <a:pt x="1704223" y="461606"/>
                </a:lnTo>
                <a:lnTo>
                  <a:pt x="1983021" y="461606"/>
                </a:lnTo>
                <a:lnTo>
                  <a:pt x="1999461" y="457916"/>
                </a:lnTo>
                <a:lnTo>
                  <a:pt x="2000024" y="457836"/>
                </a:lnTo>
                <a:lnTo>
                  <a:pt x="2052659" y="444679"/>
                </a:lnTo>
                <a:close/>
              </a:path>
              <a:path w="2642870" h="532129">
                <a:moveTo>
                  <a:pt x="878377" y="453664"/>
                </a:moveTo>
                <a:lnTo>
                  <a:pt x="878859" y="453744"/>
                </a:lnTo>
                <a:lnTo>
                  <a:pt x="878377" y="453664"/>
                </a:lnTo>
                <a:close/>
              </a:path>
              <a:path w="2642870" h="532129">
                <a:moveTo>
                  <a:pt x="1764492" y="453664"/>
                </a:moveTo>
                <a:lnTo>
                  <a:pt x="1763883" y="453744"/>
                </a:lnTo>
                <a:lnTo>
                  <a:pt x="1764492" y="453664"/>
                </a:lnTo>
                <a:close/>
              </a:path>
              <a:path w="2642870" h="532129">
                <a:moveTo>
                  <a:pt x="819981" y="444679"/>
                </a:moveTo>
                <a:lnTo>
                  <a:pt x="820438" y="444759"/>
                </a:lnTo>
                <a:lnTo>
                  <a:pt x="819981" y="444679"/>
                </a:lnTo>
                <a:close/>
              </a:path>
              <a:path w="2642870" h="532129">
                <a:moveTo>
                  <a:pt x="1879807" y="434651"/>
                </a:moveTo>
                <a:lnTo>
                  <a:pt x="1822701" y="444712"/>
                </a:lnTo>
                <a:lnTo>
                  <a:pt x="1822913" y="444679"/>
                </a:lnTo>
                <a:lnTo>
                  <a:pt x="2052659" y="444679"/>
                </a:lnTo>
                <a:lnTo>
                  <a:pt x="2053301" y="444519"/>
                </a:lnTo>
                <a:lnTo>
                  <a:pt x="2088472" y="434812"/>
                </a:lnTo>
                <a:lnTo>
                  <a:pt x="1879325" y="434812"/>
                </a:lnTo>
                <a:lnTo>
                  <a:pt x="1879807" y="434651"/>
                </a:lnTo>
                <a:close/>
              </a:path>
              <a:path w="2642870" h="532129">
                <a:moveTo>
                  <a:pt x="762901" y="434651"/>
                </a:moveTo>
                <a:lnTo>
                  <a:pt x="763464" y="434811"/>
                </a:lnTo>
                <a:lnTo>
                  <a:pt x="763814" y="434811"/>
                </a:lnTo>
                <a:lnTo>
                  <a:pt x="762901" y="434651"/>
                </a:lnTo>
                <a:close/>
              </a:path>
              <a:path w="2642870" h="532129">
                <a:moveTo>
                  <a:pt x="1935254" y="423580"/>
                </a:moveTo>
                <a:lnTo>
                  <a:pt x="1879325" y="434812"/>
                </a:lnTo>
                <a:lnTo>
                  <a:pt x="2088472" y="434812"/>
                </a:lnTo>
                <a:lnTo>
                  <a:pt x="2104168" y="430480"/>
                </a:lnTo>
                <a:lnTo>
                  <a:pt x="2104811" y="430239"/>
                </a:lnTo>
                <a:lnTo>
                  <a:pt x="2126044" y="423741"/>
                </a:lnTo>
                <a:lnTo>
                  <a:pt x="1934772" y="423741"/>
                </a:lnTo>
                <a:lnTo>
                  <a:pt x="1935254" y="423580"/>
                </a:lnTo>
                <a:close/>
              </a:path>
              <a:path w="2642870" h="532129">
                <a:moveTo>
                  <a:pt x="1989014" y="411547"/>
                </a:moveTo>
                <a:lnTo>
                  <a:pt x="1934772" y="423741"/>
                </a:lnTo>
                <a:lnTo>
                  <a:pt x="2126044" y="423741"/>
                </a:lnTo>
                <a:lnTo>
                  <a:pt x="2153830" y="415237"/>
                </a:lnTo>
                <a:lnTo>
                  <a:pt x="2154473" y="414996"/>
                </a:lnTo>
                <a:lnTo>
                  <a:pt x="2164224" y="411707"/>
                </a:lnTo>
                <a:lnTo>
                  <a:pt x="1988532" y="411707"/>
                </a:lnTo>
                <a:lnTo>
                  <a:pt x="1989014" y="411547"/>
                </a:lnTo>
                <a:close/>
              </a:path>
              <a:path w="2642870" h="532129">
                <a:moveTo>
                  <a:pt x="707736" y="423580"/>
                </a:moveTo>
                <a:lnTo>
                  <a:pt x="707534" y="423580"/>
                </a:lnTo>
                <a:lnTo>
                  <a:pt x="708096" y="423660"/>
                </a:lnTo>
                <a:lnTo>
                  <a:pt x="707736" y="423580"/>
                </a:lnTo>
                <a:close/>
              </a:path>
              <a:path w="2642870" h="532129">
                <a:moveTo>
                  <a:pt x="653694" y="411547"/>
                </a:moveTo>
                <a:lnTo>
                  <a:pt x="654256" y="411707"/>
                </a:lnTo>
                <a:lnTo>
                  <a:pt x="654414" y="411707"/>
                </a:lnTo>
                <a:lnTo>
                  <a:pt x="653694" y="411547"/>
                </a:lnTo>
                <a:close/>
              </a:path>
              <a:path w="2642870" h="532129">
                <a:moveTo>
                  <a:pt x="2240570" y="384672"/>
                </a:moveTo>
                <a:lnTo>
                  <a:pt x="2091472" y="384672"/>
                </a:lnTo>
                <a:lnTo>
                  <a:pt x="2040605" y="398711"/>
                </a:lnTo>
                <a:lnTo>
                  <a:pt x="1988532" y="411707"/>
                </a:lnTo>
                <a:lnTo>
                  <a:pt x="2164224" y="411707"/>
                </a:lnTo>
                <a:lnTo>
                  <a:pt x="2201563" y="399112"/>
                </a:lnTo>
                <a:lnTo>
                  <a:pt x="2240570" y="384672"/>
                </a:lnTo>
                <a:close/>
              </a:path>
              <a:path w="2642870" h="532129">
                <a:moveTo>
                  <a:pt x="601621" y="398550"/>
                </a:moveTo>
                <a:lnTo>
                  <a:pt x="602184" y="398711"/>
                </a:lnTo>
                <a:lnTo>
                  <a:pt x="601621" y="398550"/>
                </a:lnTo>
                <a:close/>
              </a:path>
              <a:path w="2642870" h="532129">
                <a:moveTo>
                  <a:pt x="2041167" y="398551"/>
                </a:moveTo>
                <a:lnTo>
                  <a:pt x="2040525" y="398711"/>
                </a:lnTo>
                <a:lnTo>
                  <a:pt x="2041167" y="398551"/>
                </a:lnTo>
                <a:close/>
              </a:path>
              <a:path w="2642870" h="532129">
                <a:moveTo>
                  <a:pt x="551438" y="384672"/>
                </a:moveTo>
                <a:lnTo>
                  <a:pt x="551959" y="384832"/>
                </a:lnTo>
                <a:lnTo>
                  <a:pt x="551438" y="384672"/>
                </a:lnTo>
                <a:close/>
              </a:path>
              <a:path w="2642870" h="532129">
                <a:moveTo>
                  <a:pt x="2139848" y="369750"/>
                </a:moveTo>
                <a:lnTo>
                  <a:pt x="2090829" y="384832"/>
                </a:lnTo>
                <a:lnTo>
                  <a:pt x="2091472" y="384672"/>
                </a:lnTo>
                <a:lnTo>
                  <a:pt x="2240570" y="384672"/>
                </a:lnTo>
                <a:lnTo>
                  <a:pt x="2247287" y="382185"/>
                </a:lnTo>
                <a:lnTo>
                  <a:pt x="2248011" y="381864"/>
                </a:lnTo>
                <a:lnTo>
                  <a:pt x="2277077" y="369991"/>
                </a:lnTo>
                <a:lnTo>
                  <a:pt x="2139205" y="369991"/>
                </a:lnTo>
                <a:lnTo>
                  <a:pt x="2139848" y="369750"/>
                </a:lnTo>
                <a:close/>
              </a:path>
              <a:path w="2642870" h="532129">
                <a:moveTo>
                  <a:pt x="502941" y="369750"/>
                </a:moveTo>
                <a:lnTo>
                  <a:pt x="503584" y="369991"/>
                </a:lnTo>
                <a:lnTo>
                  <a:pt x="503723" y="369991"/>
                </a:lnTo>
                <a:lnTo>
                  <a:pt x="502941" y="369750"/>
                </a:lnTo>
                <a:close/>
              </a:path>
              <a:path w="2642870" h="532129">
                <a:moveTo>
                  <a:pt x="2230733" y="337581"/>
                </a:moveTo>
                <a:lnTo>
                  <a:pt x="2185652" y="354347"/>
                </a:lnTo>
                <a:lnTo>
                  <a:pt x="2139205" y="369991"/>
                </a:lnTo>
                <a:lnTo>
                  <a:pt x="2277077" y="369991"/>
                </a:lnTo>
                <a:lnTo>
                  <a:pt x="2291806" y="363974"/>
                </a:lnTo>
                <a:lnTo>
                  <a:pt x="2332548" y="345603"/>
                </a:lnTo>
                <a:lnTo>
                  <a:pt x="2333351" y="345282"/>
                </a:lnTo>
                <a:lnTo>
                  <a:pt x="2348168" y="337902"/>
                </a:lnTo>
                <a:lnTo>
                  <a:pt x="2230010" y="337902"/>
                </a:lnTo>
                <a:lnTo>
                  <a:pt x="2230733" y="337581"/>
                </a:lnTo>
                <a:close/>
              </a:path>
              <a:path w="2642870" h="532129">
                <a:moveTo>
                  <a:pt x="456569" y="354107"/>
                </a:moveTo>
                <a:lnTo>
                  <a:pt x="457217" y="354347"/>
                </a:lnTo>
                <a:lnTo>
                  <a:pt x="456569" y="354107"/>
                </a:lnTo>
                <a:close/>
              </a:path>
              <a:path w="2642870" h="532129">
                <a:moveTo>
                  <a:pt x="2186295" y="354107"/>
                </a:moveTo>
                <a:lnTo>
                  <a:pt x="2185582" y="354347"/>
                </a:lnTo>
                <a:lnTo>
                  <a:pt x="2186295" y="354107"/>
                </a:lnTo>
                <a:close/>
              </a:path>
              <a:path w="2642870" h="532129">
                <a:moveTo>
                  <a:pt x="412135" y="337580"/>
                </a:moveTo>
                <a:lnTo>
                  <a:pt x="412859" y="337901"/>
                </a:lnTo>
                <a:lnTo>
                  <a:pt x="412998" y="337901"/>
                </a:lnTo>
                <a:lnTo>
                  <a:pt x="412135" y="337580"/>
                </a:lnTo>
                <a:close/>
              </a:path>
              <a:path w="2642870" h="532129">
                <a:moveTo>
                  <a:pt x="2382497" y="320333"/>
                </a:moveTo>
                <a:lnTo>
                  <a:pt x="2272922" y="320333"/>
                </a:lnTo>
                <a:lnTo>
                  <a:pt x="2272198" y="320653"/>
                </a:lnTo>
                <a:lnTo>
                  <a:pt x="2230010" y="337902"/>
                </a:lnTo>
                <a:lnTo>
                  <a:pt x="2348168" y="337902"/>
                </a:lnTo>
                <a:lnTo>
                  <a:pt x="2371843" y="326109"/>
                </a:lnTo>
                <a:lnTo>
                  <a:pt x="2372727" y="325708"/>
                </a:lnTo>
                <a:lnTo>
                  <a:pt x="2382497" y="320333"/>
                </a:lnTo>
                <a:close/>
              </a:path>
              <a:path w="2642870" h="532129">
                <a:moveTo>
                  <a:pt x="369990" y="320383"/>
                </a:moveTo>
                <a:lnTo>
                  <a:pt x="370590" y="320653"/>
                </a:lnTo>
                <a:lnTo>
                  <a:pt x="369990" y="320383"/>
                </a:lnTo>
                <a:close/>
              </a:path>
              <a:path w="2642870" h="532129">
                <a:moveTo>
                  <a:pt x="2272796" y="320384"/>
                </a:moveTo>
                <a:lnTo>
                  <a:pt x="2272138" y="320653"/>
                </a:lnTo>
                <a:lnTo>
                  <a:pt x="2272796" y="320384"/>
                </a:lnTo>
                <a:close/>
              </a:path>
              <a:path w="2642870" h="532129">
                <a:moveTo>
                  <a:pt x="2445381" y="283590"/>
                </a:moveTo>
                <a:lnTo>
                  <a:pt x="2350629" y="283590"/>
                </a:lnTo>
                <a:lnTo>
                  <a:pt x="2312137" y="302683"/>
                </a:lnTo>
                <a:lnTo>
                  <a:pt x="2272796" y="320384"/>
                </a:lnTo>
                <a:lnTo>
                  <a:pt x="2382497" y="320333"/>
                </a:lnTo>
                <a:lnTo>
                  <a:pt x="2408889" y="305812"/>
                </a:lnTo>
                <a:lnTo>
                  <a:pt x="2409853" y="305251"/>
                </a:lnTo>
                <a:lnTo>
                  <a:pt x="2443604" y="284794"/>
                </a:lnTo>
                <a:lnTo>
                  <a:pt x="2445381" y="283590"/>
                </a:lnTo>
                <a:close/>
              </a:path>
              <a:path w="2642870" h="532129">
                <a:moveTo>
                  <a:pt x="369878" y="320332"/>
                </a:moveTo>
                <a:close/>
              </a:path>
              <a:path w="2642870" h="532129">
                <a:moveTo>
                  <a:pt x="329848" y="302282"/>
                </a:moveTo>
                <a:lnTo>
                  <a:pt x="330652" y="302683"/>
                </a:lnTo>
                <a:lnTo>
                  <a:pt x="329848" y="302282"/>
                </a:lnTo>
                <a:close/>
              </a:path>
              <a:path w="2642870" h="532129">
                <a:moveTo>
                  <a:pt x="2312940" y="302282"/>
                </a:moveTo>
                <a:lnTo>
                  <a:pt x="2312051" y="302683"/>
                </a:lnTo>
                <a:lnTo>
                  <a:pt x="2312940" y="302282"/>
                </a:lnTo>
                <a:close/>
              </a:path>
              <a:path w="2642870" h="532129">
                <a:moveTo>
                  <a:pt x="292915" y="283965"/>
                </a:moveTo>
                <a:close/>
              </a:path>
              <a:path w="2642870" h="532129">
                <a:moveTo>
                  <a:pt x="2474050" y="264176"/>
                </a:moveTo>
                <a:lnTo>
                  <a:pt x="2385986" y="264176"/>
                </a:lnTo>
                <a:lnTo>
                  <a:pt x="2349745" y="283991"/>
                </a:lnTo>
                <a:lnTo>
                  <a:pt x="2350629" y="283590"/>
                </a:lnTo>
                <a:lnTo>
                  <a:pt x="2445381" y="283590"/>
                </a:lnTo>
                <a:lnTo>
                  <a:pt x="2474050" y="264176"/>
                </a:lnTo>
                <a:close/>
              </a:path>
              <a:path w="2642870" h="532129">
                <a:moveTo>
                  <a:pt x="292231" y="283590"/>
                </a:moveTo>
                <a:lnTo>
                  <a:pt x="292915" y="283965"/>
                </a:lnTo>
                <a:lnTo>
                  <a:pt x="292231" y="283590"/>
                </a:lnTo>
                <a:close/>
              </a:path>
              <a:path w="2642870" h="532129">
                <a:moveTo>
                  <a:pt x="256972" y="264176"/>
                </a:moveTo>
                <a:lnTo>
                  <a:pt x="256802" y="264176"/>
                </a:lnTo>
                <a:lnTo>
                  <a:pt x="257766" y="264657"/>
                </a:lnTo>
                <a:lnTo>
                  <a:pt x="256972" y="264176"/>
                </a:lnTo>
                <a:close/>
              </a:path>
              <a:path w="2642870" h="532129">
                <a:moveTo>
                  <a:pt x="2500499" y="244200"/>
                </a:moveTo>
                <a:lnTo>
                  <a:pt x="2418853" y="244200"/>
                </a:lnTo>
                <a:lnTo>
                  <a:pt x="2385102" y="264657"/>
                </a:lnTo>
                <a:lnTo>
                  <a:pt x="2385986" y="264176"/>
                </a:lnTo>
                <a:lnTo>
                  <a:pt x="2474050" y="264176"/>
                </a:lnTo>
                <a:lnTo>
                  <a:pt x="2475827" y="262973"/>
                </a:lnTo>
                <a:lnTo>
                  <a:pt x="2500499" y="244200"/>
                </a:lnTo>
                <a:close/>
              </a:path>
              <a:path w="2642870" h="532129">
                <a:moveTo>
                  <a:pt x="224196" y="244310"/>
                </a:moveTo>
                <a:lnTo>
                  <a:pt x="224980" y="244842"/>
                </a:lnTo>
                <a:lnTo>
                  <a:pt x="224196" y="244310"/>
                </a:lnTo>
                <a:close/>
              </a:path>
              <a:path w="2642870" h="532129">
                <a:moveTo>
                  <a:pt x="2524917" y="223663"/>
                </a:moveTo>
                <a:lnTo>
                  <a:pt x="2449068" y="223663"/>
                </a:lnTo>
                <a:lnTo>
                  <a:pt x="2417929" y="244761"/>
                </a:lnTo>
                <a:lnTo>
                  <a:pt x="2418853" y="244200"/>
                </a:lnTo>
                <a:lnTo>
                  <a:pt x="2500499" y="244200"/>
                </a:lnTo>
                <a:lnTo>
                  <a:pt x="2505560" y="240350"/>
                </a:lnTo>
                <a:lnTo>
                  <a:pt x="2524917" y="223663"/>
                </a:lnTo>
                <a:close/>
              </a:path>
              <a:path w="2642870" h="532129">
                <a:moveTo>
                  <a:pt x="224035" y="244200"/>
                </a:moveTo>
                <a:lnTo>
                  <a:pt x="224196" y="244310"/>
                </a:lnTo>
                <a:lnTo>
                  <a:pt x="224035" y="244200"/>
                </a:lnTo>
                <a:close/>
              </a:path>
              <a:path w="2642870" h="532129">
                <a:moveTo>
                  <a:pt x="194693" y="224269"/>
                </a:moveTo>
                <a:lnTo>
                  <a:pt x="194845" y="224385"/>
                </a:lnTo>
                <a:lnTo>
                  <a:pt x="194693" y="224269"/>
                </a:lnTo>
                <a:close/>
              </a:path>
              <a:path w="2642870" h="532129">
                <a:moveTo>
                  <a:pt x="193896" y="223663"/>
                </a:moveTo>
                <a:lnTo>
                  <a:pt x="194693" y="224269"/>
                </a:lnTo>
                <a:lnTo>
                  <a:pt x="193896" y="223663"/>
                </a:lnTo>
                <a:close/>
              </a:path>
              <a:path w="2642870" h="532129">
                <a:moveTo>
                  <a:pt x="2547232" y="202564"/>
                </a:moveTo>
                <a:lnTo>
                  <a:pt x="2476711" y="202564"/>
                </a:lnTo>
                <a:lnTo>
                  <a:pt x="2448195" y="224255"/>
                </a:lnTo>
                <a:lnTo>
                  <a:pt x="2449068" y="223663"/>
                </a:lnTo>
                <a:lnTo>
                  <a:pt x="2524917" y="223663"/>
                </a:lnTo>
                <a:lnTo>
                  <a:pt x="2532641" y="217005"/>
                </a:lnTo>
                <a:lnTo>
                  <a:pt x="2533846" y="215881"/>
                </a:lnTo>
                <a:lnTo>
                  <a:pt x="2547232" y="202564"/>
                </a:lnTo>
                <a:close/>
              </a:path>
              <a:path w="2642870" h="532129">
                <a:moveTo>
                  <a:pt x="166157" y="202564"/>
                </a:moveTo>
                <a:lnTo>
                  <a:pt x="167282" y="203447"/>
                </a:lnTo>
                <a:lnTo>
                  <a:pt x="167019" y="203220"/>
                </a:lnTo>
                <a:lnTo>
                  <a:pt x="166157" y="202564"/>
                </a:lnTo>
                <a:close/>
              </a:path>
              <a:path w="2642870" h="532129">
                <a:moveTo>
                  <a:pt x="167019" y="203220"/>
                </a:moveTo>
                <a:lnTo>
                  <a:pt x="167282" y="203447"/>
                </a:lnTo>
                <a:lnTo>
                  <a:pt x="167019" y="203220"/>
                </a:lnTo>
                <a:close/>
              </a:path>
              <a:path w="2642870" h="532129">
                <a:moveTo>
                  <a:pt x="2567332" y="181064"/>
                </a:moveTo>
                <a:lnTo>
                  <a:pt x="2501542" y="181064"/>
                </a:lnTo>
                <a:lnTo>
                  <a:pt x="2500337" y="182188"/>
                </a:lnTo>
                <a:lnTo>
                  <a:pt x="2475506" y="203447"/>
                </a:lnTo>
                <a:lnTo>
                  <a:pt x="2476711" y="202564"/>
                </a:lnTo>
                <a:lnTo>
                  <a:pt x="2547232" y="202564"/>
                </a:lnTo>
                <a:lnTo>
                  <a:pt x="2557070" y="192777"/>
                </a:lnTo>
                <a:lnTo>
                  <a:pt x="2558275" y="191493"/>
                </a:lnTo>
                <a:lnTo>
                  <a:pt x="2567332" y="181064"/>
                </a:lnTo>
                <a:close/>
              </a:path>
              <a:path w="2642870" h="532129">
                <a:moveTo>
                  <a:pt x="166259" y="202564"/>
                </a:moveTo>
                <a:lnTo>
                  <a:pt x="167019" y="203220"/>
                </a:lnTo>
                <a:lnTo>
                  <a:pt x="166259" y="202564"/>
                </a:lnTo>
                <a:close/>
              </a:path>
              <a:path w="2642870" h="532129">
                <a:moveTo>
                  <a:pt x="2500964" y="181562"/>
                </a:moveTo>
                <a:lnTo>
                  <a:pt x="2500236" y="182188"/>
                </a:lnTo>
                <a:lnTo>
                  <a:pt x="2500964" y="181562"/>
                </a:lnTo>
                <a:close/>
              </a:path>
              <a:path w="2642870" h="532129">
                <a:moveTo>
                  <a:pt x="2501542" y="181064"/>
                </a:moveTo>
                <a:lnTo>
                  <a:pt x="2500964" y="181562"/>
                </a:lnTo>
                <a:lnTo>
                  <a:pt x="2500337" y="182188"/>
                </a:lnTo>
                <a:lnTo>
                  <a:pt x="2501542" y="181064"/>
                </a:lnTo>
                <a:close/>
              </a:path>
              <a:path w="2642870" h="532129">
                <a:moveTo>
                  <a:pt x="142504" y="182080"/>
                </a:moveTo>
                <a:close/>
              </a:path>
              <a:path w="2642870" h="532129">
                <a:moveTo>
                  <a:pt x="141476" y="181064"/>
                </a:moveTo>
                <a:lnTo>
                  <a:pt x="141326" y="181064"/>
                </a:lnTo>
                <a:lnTo>
                  <a:pt x="142504" y="182080"/>
                </a:lnTo>
                <a:lnTo>
                  <a:pt x="141476" y="181064"/>
                </a:lnTo>
                <a:close/>
              </a:path>
              <a:path w="2642870" h="532129">
                <a:moveTo>
                  <a:pt x="2585286" y="159083"/>
                </a:moveTo>
                <a:lnTo>
                  <a:pt x="2523480" y="159083"/>
                </a:lnTo>
                <a:lnTo>
                  <a:pt x="2522275" y="160367"/>
                </a:lnTo>
                <a:lnTo>
                  <a:pt x="2500964" y="181562"/>
                </a:lnTo>
                <a:lnTo>
                  <a:pt x="2501542" y="181064"/>
                </a:lnTo>
                <a:lnTo>
                  <a:pt x="2567332" y="181064"/>
                </a:lnTo>
                <a:lnTo>
                  <a:pt x="2578687" y="167988"/>
                </a:lnTo>
                <a:lnTo>
                  <a:pt x="2579972" y="166384"/>
                </a:lnTo>
                <a:lnTo>
                  <a:pt x="2585286" y="159083"/>
                </a:lnTo>
                <a:close/>
              </a:path>
              <a:path w="2642870" h="532129">
                <a:moveTo>
                  <a:pt x="119228" y="159083"/>
                </a:moveTo>
                <a:lnTo>
                  <a:pt x="120513" y="160447"/>
                </a:lnTo>
                <a:lnTo>
                  <a:pt x="119901" y="159748"/>
                </a:lnTo>
                <a:lnTo>
                  <a:pt x="119228" y="159083"/>
                </a:lnTo>
                <a:close/>
              </a:path>
              <a:path w="2642870" h="532129">
                <a:moveTo>
                  <a:pt x="119955" y="159802"/>
                </a:moveTo>
                <a:lnTo>
                  <a:pt x="120513" y="160447"/>
                </a:lnTo>
                <a:lnTo>
                  <a:pt x="119955" y="159802"/>
                </a:lnTo>
                <a:close/>
              </a:path>
              <a:path w="2642870" h="532129">
                <a:moveTo>
                  <a:pt x="2522814" y="159748"/>
                </a:moveTo>
                <a:lnTo>
                  <a:pt x="2522194" y="160367"/>
                </a:lnTo>
                <a:lnTo>
                  <a:pt x="2522814" y="159748"/>
                </a:lnTo>
                <a:close/>
              </a:path>
              <a:path w="2642870" h="532129">
                <a:moveTo>
                  <a:pt x="2523480" y="159083"/>
                </a:moveTo>
                <a:lnTo>
                  <a:pt x="2522767" y="159802"/>
                </a:lnTo>
                <a:lnTo>
                  <a:pt x="2522275" y="160367"/>
                </a:lnTo>
                <a:lnTo>
                  <a:pt x="2523480" y="159083"/>
                </a:lnTo>
                <a:close/>
              </a:path>
              <a:path w="2642870" h="532129">
                <a:moveTo>
                  <a:pt x="119333" y="159083"/>
                </a:moveTo>
                <a:lnTo>
                  <a:pt x="119955" y="159802"/>
                </a:lnTo>
                <a:lnTo>
                  <a:pt x="119333" y="159083"/>
                </a:lnTo>
                <a:close/>
              </a:path>
              <a:path w="2642870" h="532129">
                <a:moveTo>
                  <a:pt x="2600835" y="136861"/>
                </a:moveTo>
                <a:lnTo>
                  <a:pt x="2542766" y="136861"/>
                </a:lnTo>
                <a:lnTo>
                  <a:pt x="2541481" y="138466"/>
                </a:lnTo>
                <a:lnTo>
                  <a:pt x="2522814" y="159748"/>
                </a:lnTo>
                <a:lnTo>
                  <a:pt x="2523480" y="159083"/>
                </a:lnTo>
                <a:lnTo>
                  <a:pt x="2585286" y="159083"/>
                </a:lnTo>
                <a:lnTo>
                  <a:pt x="2597491" y="142316"/>
                </a:lnTo>
                <a:lnTo>
                  <a:pt x="2598696" y="140471"/>
                </a:lnTo>
                <a:lnTo>
                  <a:pt x="2600835" y="136861"/>
                </a:lnTo>
                <a:close/>
              </a:path>
              <a:path w="2642870" h="532129">
                <a:moveTo>
                  <a:pt x="100102" y="136861"/>
                </a:moveTo>
                <a:lnTo>
                  <a:pt x="101388" y="138465"/>
                </a:lnTo>
                <a:lnTo>
                  <a:pt x="100827" y="137698"/>
                </a:lnTo>
                <a:lnTo>
                  <a:pt x="100102" y="136861"/>
                </a:lnTo>
                <a:close/>
              </a:path>
              <a:path w="2642870" h="532129">
                <a:moveTo>
                  <a:pt x="100844" y="137718"/>
                </a:moveTo>
                <a:lnTo>
                  <a:pt x="101388" y="138465"/>
                </a:lnTo>
                <a:lnTo>
                  <a:pt x="100844" y="137718"/>
                </a:lnTo>
                <a:close/>
              </a:path>
              <a:path w="2642870" h="532129">
                <a:moveTo>
                  <a:pt x="2542037" y="137698"/>
                </a:moveTo>
                <a:lnTo>
                  <a:pt x="2541368" y="138466"/>
                </a:lnTo>
                <a:lnTo>
                  <a:pt x="2542037" y="137698"/>
                </a:lnTo>
                <a:close/>
              </a:path>
              <a:path w="2642870" h="532129">
                <a:moveTo>
                  <a:pt x="2542766" y="136861"/>
                </a:moveTo>
                <a:lnTo>
                  <a:pt x="2542022" y="137718"/>
                </a:lnTo>
                <a:lnTo>
                  <a:pt x="2541481" y="138466"/>
                </a:lnTo>
                <a:lnTo>
                  <a:pt x="2542766" y="136861"/>
                </a:lnTo>
                <a:close/>
              </a:path>
              <a:path w="2642870" h="532129">
                <a:moveTo>
                  <a:pt x="100220" y="136861"/>
                </a:moveTo>
                <a:lnTo>
                  <a:pt x="100844" y="137718"/>
                </a:lnTo>
                <a:lnTo>
                  <a:pt x="100220" y="136861"/>
                </a:lnTo>
                <a:close/>
              </a:path>
              <a:path w="2642870" h="532129">
                <a:moveTo>
                  <a:pt x="2558303" y="115248"/>
                </a:moveTo>
                <a:lnTo>
                  <a:pt x="2542037" y="137698"/>
                </a:lnTo>
                <a:lnTo>
                  <a:pt x="2542766" y="136861"/>
                </a:lnTo>
                <a:lnTo>
                  <a:pt x="2600835" y="136861"/>
                </a:lnTo>
                <a:lnTo>
                  <a:pt x="2613051" y="116244"/>
                </a:lnTo>
                <a:lnTo>
                  <a:pt x="2557713" y="116244"/>
                </a:lnTo>
                <a:lnTo>
                  <a:pt x="2558303" y="115248"/>
                </a:lnTo>
                <a:close/>
              </a:path>
              <a:path w="2642870" h="532129">
                <a:moveTo>
                  <a:pt x="83870" y="114398"/>
                </a:moveTo>
                <a:lnTo>
                  <a:pt x="85156" y="116243"/>
                </a:lnTo>
                <a:lnTo>
                  <a:pt x="84903" y="115818"/>
                </a:lnTo>
                <a:lnTo>
                  <a:pt x="83870" y="114398"/>
                </a:lnTo>
                <a:close/>
              </a:path>
              <a:path w="2642870" h="532129">
                <a:moveTo>
                  <a:pt x="84903" y="115818"/>
                </a:moveTo>
                <a:lnTo>
                  <a:pt x="85156" y="116243"/>
                </a:lnTo>
                <a:lnTo>
                  <a:pt x="84903" y="115818"/>
                </a:lnTo>
                <a:close/>
              </a:path>
              <a:path w="2642870" h="532129">
                <a:moveTo>
                  <a:pt x="2558918" y="114399"/>
                </a:moveTo>
                <a:lnTo>
                  <a:pt x="2558303" y="115248"/>
                </a:lnTo>
                <a:lnTo>
                  <a:pt x="2557713" y="116244"/>
                </a:lnTo>
                <a:lnTo>
                  <a:pt x="2558918" y="114399"/>
                </a:lnTo>
                <a:close/>
              </a:path>
              <a:path w="2642870" h="532129">
                <a:moveTo>
                  <a:pt x="2614004" y="114399"/>
                </a:moveTo>
                <a:lnTo>
                  <a:pt x="2558918" y="114399"/>
                </a:lnTo>
                <a:lnTo>
                  <a:pt x="2557713" y="116244"/>
                </a:lnTo>
                <a:lnTo>
                  <a:pt x="2613051" y="116244"/>
                </a:lnTo>
                <a:lnTo>
                  <a:pt x="2613293" y="115818"/>
                </a:lnTo>
                <a:lnTo>
                  <a:pt x="2614004" y="114399"/>
                </a:lnTo>
                <a:close/>
              </a:path>
              <a:path w="2642870" h="532129">
                <a:moveTo>
                  <a:pt x="84061" y="114398"/>
                </a:moveTo>
                <a:lnTo>
                  <a:pt x="83870" y="114398"/>
                </a:lnTo>
                <a:lnTo>
                  <a:pt x="84903" y="115818"/>
                </a:lnTo>
                <a:lnTo>
                  <a:pt x="84061" y="114398"/>
                </a:lnTo>
                <a:close/>
              </a:path>
              <a:path w="2642870" h="532129">
                <a:moveTo>
                  <a:pt x="2624419" y="91695"/>
                </a:moveTo>
                <a:lnTo>
                  <a:pt x="2572258" y="91695"/>
                </a:lnTo>
                <a:lnTo>
                  <a:pt x="2571053" y="93942"/>
                </a:lnTo>
                <a:lnTo>
                  <a:pt x="2558303" y="115248"/>
                </a:lnTo>
                <a:lnTo>
                  <a:pt x="2558918" y="114399"/>
                </a:lnTo>
                <a:lnTo>
                  <a:pt x="2614004" y="114399"/>
                </a:lnTo>
                <a:lnTo>
                  <a:pt x="2614366" y="113677"/>
                </a:lnTo>
                <a:lnTo>
                  <a:pt x="2624419" y="91695"/>
                </a:lnTo>
                <a:close/>
              </a:path>
              <a:path w="2642870" h="532129">
                <a:moveTo>
                  <a:pt x="70595" y="91695"/>
                </a:moveTo>
                <a:lnTo>
                  <a:pt x="71768" y="93941"/>
                </a:lnTo>
                <a:lnTo>
                  <a:pt x="71235" y="92775"/>
                </a:lnTo>
                <a:lnTo>
                  <a:pt x="70595" y="91695"/>
                </a:lnTo>
                <a:close/>
              </a:path>
              <a:path w="2642870" h="532129">
                <a:moveTo>
                  <a:pt x="71235" y="92775"/>
                </a:moveTo>
                <a:lnTo>
                  <a:pt x="71768" y="93941"/>
                </a:lnTo>
                <a:lnTo>
                  <a:pt x="71927" y="93941"/>
                </a:lnTo>
                <a:lnTo>
                  <a:pt x="71235" y="92775"/>
                </a:lnTo>
                <a:close/>
              </a:path>
              <a:path w="2642870" h="532129">
                <a:moveTo>
                  <a:pt x="2571477" y="93013"/>
                </a:moveTo>
                <a:lnTo>
                  <a:pt x="2570927" y="93942"/>
                </a:lnTo>
                <a:lnTo>
                  <a:pt x="2571477" y="93013"/>
                </a:lnTo>
                <a:close/>
              </a:path>
              <a:path w="2642870" h="532129">
                <a:moveTo>
                  <a:pt x="2572258" y="91695"/>
                </a:moveTo>
                <a:lnTo>
                  <a:pt x="2571477" y="93013"/>
                </a:lnTo>
                <a:lnTo>
                  <a:pt x="2571053" y="93942"/>
                </a:lnTo>
                <a:lnTo>
                  <a:pt x="2572258" y="91695"/>
                </a:lnTo>
                <a:close/>
              </a:path>
              <a:path w="2642870" h="532129">
                <a:moveTo>
                  <a:pt x="2581917" y="70187"/>
                </a:moveTo>
                <a:lnTo>
                  <a:pt x="2571477" y="93013"/>
                </a:lnTo>
                <a:lnTo>
                  <a:pt x="2572258" y="91695"/>
                </a:lnTo>
                <a:lnTo>
                  <a:pt x="2624419" y="91695"/>
                </a:lnTo>
                <a:lnTo>
                  <a:pt x="2625777" y="88727"/>
                </a:lnTo>
                <a:lnTo>
                  <a:pt x="2626741" y="86160"/>
                </a:lnTo>
                <a:lnTo>
                  <a:pt x="2631534" y="71479"/>
                </a:lnTo>
                <a:lnTo>
                  <a:pt x="2581499" y="71479"/>
                </a:lnTo>
                <a:lnTo>
                  <a:pt x="2581917" y="70187"/>
                </a:lnTo>
                <a:close/>
              </a:path>
              <a:path w="2642870" h="532129">
                <a:moveTo>
                  <a:pt x="70742" y="91695"/>
                </a:moveTo>
                <a:lnTo>
                  <a:pt x="70595" y="91695"/>
                </a:lnTo>
                <a:lnTo>
                  <a:pt x="71235" y="92775"/>
                </a:lnTo>
                <a:lnTo>
                  <a:pt x="70742" y="91695"/>
                </a:lnTo>
                <a:close/>
              </a:path>
              <a:path w="2642870" h="532129">
                <a:moveTo>
                  <a:pt x="60373" y="68992"/>
                </a:moveTo>
                <a:lnTo>
                  <a:pt x="61353" y="71479"/>
                </a:lnTo>
                <a:lnTo>
                  <a:pt x="60919" y="70187"/>
                </a:lnTo>
                <a:lnTo>
                  <a:pt x="60373" y="68992"/>
                </a:lnTo>
                <a:close/>
              </a:path>
              <a:path w="2642870" h="532129">
                <a:moveTo>
                  <a:pt x="60966" y="70291"/>
                </a:moveTo>
                <a:lnTo>
                  <a:pt x="61353" y="71479"/>
                </a:lnTo>
                <a:lnTo>
                  <a:pt x="61509" y="71479"/>
                </a:lnTo>
                <a:lnTo>
                  <a:pt x="60966" y="70291"/>
                </a:lnTo>
                <a:close/>
              </a:path>
              <a:path w="2642870" h="532129">
                <a:moveTo>
                  <a:pt x="2582463" y="68992"/>
                </a:moveTo>
                <a:lnTo>
                  <a:pt x="2581883" y="70291"/>
                </a:lnTo>
                <a:lnTo>
                  <a:pt x="2581499" y="71479"/>
                </a:lnTo>
                <a:lnTo>
                  <a:pt x="2582463" y="68992"/>
                </a:lnTo>
                <a:close/>
              </a:path>
              <a:path w="2642870" h="532129">
                <a:moveTo>
                  <a:pt x="2632346" y="68992"/>
                </a:moveTo>
                <a:lnTo>
                  <a:pt x="2582463" y="68992"/>
                </a:lnTo>
                <a:lnTo>
                  <a:pt x="2581499" y="71479"/>
                </a:lnTo>
                <a:lnTo>
                  <a:pt x="2631534" y="71479"/>
                </a:lnTo>
                <a:lnTo>
                  <a:pt x="2632346" y="68992"/>
                </a:lnTo>
                <a:close/>
              </a:path>
              <a:path w="2642870" h="532129">
                <a:moveTo>
                  <a:pt x="60543" y="68992"/>
                </a:moveTo>
                <a:lnTo>
                  <a:pt x="60373" y="68992"/>
                </a:lnTo>
                <a:lnTo>
                  <a:pt x="60966" y="70291"/>
                </a:lnTo>
                <a:lnTo>
                  <a:pt x="60543" y="68992"/>
                </a:lnTo>
                <a:close/>
              </a:path>
              <a:path w="2642870" h="532129">
                <a:moveTo>
                  <a:pt x="2589257" y="47486"/>
                </a:moveTo>
                <a:lnTo>
                  <a:pt x="2581917" y="70187"/>
                </a:lnTo>
                <a:lnTo>
                  <a:pt x="2582463" y="68992"/>
                </a:lnTo>
                <a:lnTo>
                  <a:pt x="2632346" y="68992"/>
                </a:lnTo>
                <a:lnTo>
                  <a:pt x="2635018" y="60809"/>
                </a:lnTo>
                <a:lnTo>
                  <a:pt x="2635741" y="58001"/>
                </a:lnTo>
                <a:lnTo>
                  <a:pt x="2637490" y="48936"/>
                </a:lnTo>
                <a:lnTo>
                  <a:pt x="2588972" y="48936"/>
                </a:lnTo>
                <a:lnTo>
                  <a:pt x="2589257" y="47486"/>
                </a:lnTo>
                <a:close/>
              </a:path>
              <a:path w="2642870" h="532129">
                <a:moveTo>
                  <a:pt x="53093" y="46128"/>
                </a:moveTo>
                <a:lnTo>
                  <a:pt x="53824" y="48936"/>
                </a:lnTo>
                <a:lnTo>
                  <a:pt x="53535" y="47486"/>
                </a:lnTo>
                <a:lnTo>
                  <a:pt x="53093" y="46128"/>
                </a:lnTo>
                <a:close/>
              </a:path>
              <a:path w="2642870" h="532129">
                <a:moveTo>
                  <a:pt x="53555" y="47548"/>
                </a:moveTo>
                <a:lnTo>
                  <a:pt x="53824" y="48936"/>
                </a:lnTo>
                <a:lnTo>
                  <a:pt x="54007" y="48936"/>
                </a:lnTo>
                <a:lnTo>
                  <a:pt x="53555" y="47548"/>
                </a:lnTo>
                <a:close/>
              </a:path>
              <a:path w="2642870" h="532129">
                <a:moveTo>
                  <a:pt x="2589696" y="46128"/>
                </a:moveTo>
                <a:lnTo>
                  <a:pt x="2589244" y="47548"/>
                </a:lnTo>
                <a:lnTo>
                  <a:pt x="2588972" y="48936"/>
                </a:lnTo>
                <a:lnTo>
                  <a:pt x="2589696" y="46128"/>
                </a:lnTo>
                <a:close/>
              </a:path>
              <a:path w="2642870" h="532129">
                <a:moveTo>
                  <a:pt x="2638031" y="46128"/>
                </a:moveTo>
                <a:lnTo>
                  <a:pt x="2589696" y="46128"/>
                </a:lnTo>
                <a:lnTo>
                  <a:pt x="2588972" y="48936"/>
                </a:lnTo>
                <a:lnTo>
                  <a:pt x="2637490" y="48936"/>
                </a:lnTo>
                <a:lnTo>
                  <a:pt x="2638031" y="46128"/>
                </a:lnTo>
                <a:close/>
              </a:path>
              <a:path w="2642870" h="532129">
                <a:moveTo>
                  <a:pt x="53280" y="46128"/>
                </a:moveTo>
                <a:lnTo>
                  <a:pt x="53093" y="46128"/>
                </a:lnTo>
                <a:lnTo>
                  <a:pt x="53555" y="47548"/>
                </a:lnTo>
                <a:lnTo>
                  <a:pt x="53280" y="46128"/>
                </a:lnTo>
                <a:close/>
              </a:path>
              <a:path w="2642870" h="532129">
                <a:moveTo>
                  <a:pt x="2593729" y="24664"/>
                </a:moveTo>
                <a:lnTo>
                  <a:pt x="2589257" y="47486"/>
                </a:lnTo>
                <a:lnTo>
                  <a:pt x="2589696" y="46128"/>
                </a:lnTo>
                <a:lnTo>
                  <a:pt x="2638031" y="46128"/>
                </a:lnTo>
                <a:lnTo>
                  <a:pt x="2640724" y="32169"/>
                </a:lnTo>
                <a:lnTo>
                  <a:pt x="2641125" y="29201"/>
                </a:lnTo>
                <a:lnTo>
                  <a:pt x="2641322" y="26153"/>
                </a:lnTo>
                <a:lnTo>
                  <a:pt x="2593633" y="26153"/>
                </a:lnTo>
                <a:lnTo>
                  <a:pt x="2593729" y="24664"/>
                </a:lnTo>
                <a:close/>
              </a:path>
              <a:path w="2642870" h="532129">
                <a:moveTo>
                  <a:pt x="48825" y="23104"/>
                </a:moveTo>
                <a:lnTo>
                  <a:pt x="49211" y="26152"/>
                </a:lnTo>
                <a:lnTo>
                  <a:pt x="49109" y="24570"/>
                </a:lnTo>
                <a:lnTo>
                  <a:pt x="48825" y="23104"/>
                </a:lnTo>
                <a:close/>
              </a:path>
              <a:path w="2642870" h="532129">
                <a:moveTo>
                  <a:pt x="49109" y="24570"/>
                </a:moveTo>
                <a:lnTo>
                  <a:pt x="49211" y="26152"/>
                </a:lnTo>
                <a:lnTo>
                  <a:pt x="49415" y="26152"/>
                </a:lnTo>
                <a:lnTo>
                  <a:pt x="49109" y="24570"/>
                </a:lnTo>
                <a:close/>
              </a:path>
              <a:path w="2642870" h="532129">
                <a:moveTo>
                  <a:pt x="2594035" y="23104"/>
                </a:moveTo>
                <a:lnTo>
                  <a:pt x="2593748" y="24570"/>
                </a:lnTo>
                <a:lnTo>
                  <a:pt x="2593633" y="26153"/>
                </a:lnTo>
                <a:lnTo>
                  <a:pt x="2594035" y="23104"/>
                </a:lnTo>
                <a:close/>
              </a:path>
              <a:path w="2642870" h="532129">
                <a:moveTo>
                  <a:pt x="2641519" y="23104"/>
                </a:moveTo>
                <a:lnTo>
                  <a:pt x="2594035" y="23104"/>
                </a:lnTo>
                <a:lnTo>
                  <a:pt x="2593633" y="26153"/>
                </a:lnTo>
                <a:lnTo>
                  <a:pt x="2641322" y="26153"/>
                </a:lnTo>
                <a:lnTo>
                  <a:pt x="2641519" y="23104"/>
                </a:lnTo>
                <a:close/>
              </a:path>
              <a:path w="2642870" h="532129">
                <a:moveTo>
                  <a:pt x="2595321" y="0"/>
                </a:moveTo>
                <a:lnTo>
                  <a:pt x="2593729" y="24664"/>
                </a:lnTo>
                <a:lnTo>
                  <a:pt x="2594035" y="23104"/>
                </a:lnTo>
                <a:lnTo>
                  <a:pt x="2641519" y="23104"/>
                </a:lnTo>
                <a:lnTo>
                  <a:pt x="2642813" y="3048"/>
                </a:lnTo>
                <a:lnTo>
                  <a:pt x="2595321" y="0"/>
                </a:lnTo>
                <a:close/>
              </a:path>
              <a:path w="2642870" h="532129">
                <a:moveTo>
                  <a:pt x="49014" y="23104"/>
                </a:moveTo>
                <a:lnTo>
                  <a:pt x="48825" y="23104"/>
                </a:lnTo>
                <a:lnTo>
                  <a:pt x="49109" y="24570"/>
                </a:lnTo>
                <a:lnTo>
                  <a:pt x="49014" y="23104"/>
                </a:lnTo>
                <a:close/>
              </a:path>
            </a:pathLst>
          </a:custGeom>
          <a:solidFill>
            <a:srgbClr val="3B3B41"/>
          </a:solidFill>
        </p:spPr>
        <p:txBody>
          <a:bodyPr wrap="square" lIns="0" tIns="0" rIns="0" bIns="0" rtlCol="0"/>
          <a:lstStyle/>
          <a:p>
            <a:endParaRPr/>
          </a:p>
        </p:txBody>
      </p:sp>
      <p:pic>
        <p:nvPicPr>
          <p:cNvPr id="14" name="object 14"/>
          <p:cNvPicPr/>
          <p:nvPr/>
        </p:nvPicPr>
        <p:blipFill>
          <a:blip r:embed="rId5" cstate="print"/>
          <a:stretch>
            <a:fillRect/>
          </a:stretch>
        </p:blipFill>
        <p:spPr>
          <a:xfrm>
            <a:off x="7535549" y="4160325"/>
            <a:ext cx="4100055" cy="1469742"/>
          </a:xfrm>
          <a:prstGeom prst="rect">
            <a:avLst/>
          </a:prstGeom>
        </p:spPr>
      </p:pic>
      <p:sp>
        <p:nvSpPr>
          <p:cNvPr id="15" name="object 15"/>
          <p:cNvSpPr txBox="1"/>
          <p:nvPr/>
        </p:nvSpPr>
        <p:spPr>
          <a:xfrm>
            <a:off x="8980169" y="4940045"/>
            <a:ext cx="121412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Network</a:t>
            </a:r>
            <a:r>
              <a:rPr sz="1200" spc="-55" dirty="0">
                <a:solidFill>
                  <a:srgbClr val="D2D2D2"/>
                </a:solidFill>
                <a:latin typeface="Segoe UI Semibold"/>
                <a:cs typeface="Segoe UI Semibold"/>
              </a:rPr>
              <a:t> </a:t>
            </a:r>
            <a:r>
              <a:rPr sz="1200" spc="-10" dirty="0">
                <a:solidFill>
                  <a:srgbClr val="D2D2D2"/>
                </a:solidFill>
                <a:latin typeface="Segoe UI Semibold"/>
                <a:cs typeface="Segoe UI Semibold"/>
              </a:rPr>
              <a:t>Security</a:t>
            </a:r>
            <a:endParaRPr sz="1200">
              <a:latin typeface="Segoe UI Semibold"/>
              <a:cs typeface="Segoe UI Semibold"/>
            </a:endParaRPr>
          </a:p>
        </p:txBody>
      </p:sp>
      <p:sp>
        <p:nvSpPr>
          <p:cNvPr id="16" name="object 16"/>
          <p:cNvSpPr txBox="1"/>
          <p:nvPr/>
        </p:nvSpPr>
        <p:spPr>
          <a:xfrm>
            <a:off x="9063608" y="4130167"/>
            <a:ext cx="104838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D2D2D2"/>
                </a:solidFill>
                <a:latin typeface="Segoe UI Semibold"/>
                <a:cs typeface="Segoe UI Semibold"/>
              </a:rPr>
              <a:t>Authentication</a:t>
            </a:r>
            <a:endParaRPr sz="1200">
              <a:latin typeface="Segoe UI Semibold"/>
              <a:cs typeface="Segoe UI Semibold"/>
            </a:endParaRPr>
          </a:p>
        </p:txBody>
      </p:sp>
      <p:sp>
        <p:nvSpPr>
          <p:cNvPr id="17" name="object 17"/>
          <p:cNvSpPr txBox="1"/>
          <p:nvPr/>
        </p:nvSpPr>
        <p:spPr>
          <a:xfrm>
            <a:off x="8899397" y="3370579"/>
            <a:ext cx="13747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78D3"/>
                </a:solidFill>
                <a:latin typeface="Segoe UI Semibold"/>
                <a:cs typeface="Segoe UI Semibold"/>
              </a:rPr>
              <a:t>Access</a:t>
            </a:r>
            <a:r>
              <a:rPr sz="1600" spc="-75" dirty="0">
                <a:solidFill>
                  <a:srgbClr val="0078D3"/>
                </a:solidFill>
                <a:latin typeface="Segoe UI Semibold"/>
                <a:cs typeface="Segoe UI Semibold"/>
              </a:rPr>
              <a:t> </a:t>
            </a:r>
            <a:r>
              <a:rPr sz="1600" spc="-10" dirty="0">
                <a:solidFill>
                  <a:srgbClr val="0078D3"/>
                </a:solidFill>
                <a:latin typeface="Segoe UI Semibold"/>
                <a:cs typeface="Segoe UI Semibold"/>
              </a:rPr>
              <a:t>Control</a:t>
            </a:r>
            <a:endParaRPr sz="1600">
              <a:latin typeface="Segoe UI Semibold"/>
              <a:cs typeface="Segoe UI Semibold"/>
            </a:endParaRPr>
          </a:p>
        </p:txBody>
      </p:sp>
      <p:sp>
        <p:nvSpPr>
          <p:cNvPr id="18" name="object 18"/>
          <p:cNvSpPr txBox="1"/>
          <p:nvPr/>
        </p:nvSpPr>
        <p:spPr>
          <a:xfrm>
            <a:off x="9034398" y="2561082"/>
            <a:ext cx="110617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Data</a:t>
            </a:r>
            <a:r>
              <a:rPr sz="1200" spc="-40" dirty="0">
                <a:solidFill>
                  <a:srgbClr val="D2D2D2"/>
                </a:solidFill>
                <a:latin typeface="Segoe UI Semibold"/>
                <a:cs typeface="Segoe UI Semibold"/>
              </a:rPr>
              <a:t> </a:t>
            </a:r>
            <a:r>
              <a:rPr sz="1200" spc="-10" dirty="0">
                <a:solidFill>
                  <a:srgbClr val="D2D2D2"/>
                </a:solidFill>
                <a:latin typeface="Segoe UI Semibold"/>
                <a:cs typeface="Segoe UI Semibold"/>
              </a:rPr>
              <a:t>Protection</a:t>
            </a:r>
            <a:endParaRPr sz="1200">
              <a:latin typeface="Segoe UI Semibold"/>
              <a:cs typeface="Segoe UI Semibold"/>
            </a:endParaRPr>
          </a:p>
        </p:txBody>
      </p:sp>
      <p:pic>
        <p:nvPicPr>
          <p:cNvPr id="19" name="object 19"/>
          <p:cNvPicPr/>
          <p:nvPr/>
        </p:nvPicPr>
        <p:blipFill>
          <a:blip r:embed="rId6" cstate="print"/>
          <a:stretch>
            <a:fillRect/>
          </a:stretch>
        </p:blipFill>
        <p:spPr>
          <a:xfrm>
            <a:off x="8992489" y="1789429"/>
            <a:ext cx="1185036" cy="129032"/>
          </a:xfrm>
          <a:prstGeom prst="rect">
            <a:avLst/>
          </a:prstGeom>
        </p:spPr>
      </p:pic>
      <p:grpSp>
        <p:nvGrpSpPr>
          <p:cNvPr id="20" name="object 20"/>
          <p:cNvGrpSpPr/>
          <p:nvPr/>
        </p:nvGrpSpPr>
        <p:grpSpPr>
          <a:xfrm>
            <a:off x="0" y="0"/>
            <a:ext cx="12192000" cy="287020"/>
            <a:chOff x="0" y="0"/>
            <a:chExt cx="12192000" cy="287020"/>
          </a:xfrm>
        </p:grpSpPr>
        <p:sp>
          <p:nvSpPr>
            <p:cNvPr id="21" name="object 21"/>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22" name="object 22"/>
            <p:cNvPicPr/>
            <p:nvPr/>
          </p:nvPicPr>
          <p:blipFill>
            <a:blip r:embed="rId7" cstate="print"/>
            <a:stretch>
              <a:fillRect/>
            </a:stretch>
          </p:blipFill>
          <p:spPr>
            <a:xfrm>
              <a:off x="189649" y="89281"/>
              <a:ext cx="4699342" cy="123317"/>
            </a:xfrm>
            <a:prstGeom prst="rect">
              <a:avLst/>
            </a:prstGeom>
          </p:spPr>
        </p:pic>
      </p:grpSp>
      <p:pic>
        <p:nvPicPr>
          <p:cNvPr id="23" name="object 23"/>
          <p:cNvPicPr/>
          <p:nvPr/>
        </p:nvPicPr>
        <p:blipFill>
          <a:blip r:embed="rId8" cstate="print"/>
          <a:stretch>
            <a:fillRect/>
          </a:stretch>
        </p:blipFill>
        <p:spPr>
          <a:xfrm>
            <a:off x="9367943" y="1086611"/>
            <a:ext cx="437557" cy="492251"/>
          </a:xfrm>
          <a:prstGeom prst="rect">
            <a:avLst/>
          </a:prstGeom>
        </p:spPr>
      </p:pic>
    </p:spTree>
    <p:extLst>
      <p:ext uri="{BB962C8B-B14F-4D97-AF65-F5344CB8AC3E}">
        <p14:creationId xmlns:p14="http://schemas.microsoft.com/office/powerpoint/2010/main" val="20012234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720" y="1964512"/>
            <a:ext cx="7945331" cy="3445815"/>
          </a:xfrm>
          <a:prstGeom prst="rect">
            <a:avLst/>
          </a:prstGeom>
        </p:spPr>
        <p:txBody>
          <a:bodyPr vert="horz" wrap="square" lIns="0" tIns="105410" rIns="0" bIns="0" rtlCol="0" anchor="t">
            <a:spAutoFit/>
          </a:bodyPr>
          <a:lstStyle/>
          <a:p>
            <a:pPr marL="285750" indent="-285750" algn="l">
              <a:buFont typeface="Arial,Sans-Serif"/>
              <a:buChar char="•"/>
            </a:pPr>
            <a:r>
              <a:rPr lang="en-US" sz="5400" b="0" spc="-150">
                <a:solidFill>
                  <a:srgbClr val="0078D3"/>
                </a:solidFill>
                <a:latin typeface="Segoe UI Semibold"/>
                <a:cs typeface="Segoe UI Semibold"/>
              </a:rPr>
              <a:t>Module 3: Objects – level security(tables and views)</a:t>
            </a:r>
          </a:p>
          <a:p>
            <a:pPr algn="l"/>
            <a:r>
              <a:rPr lang="en-US" sz="5400" b="0" spc="-150" dirty="0">
                <a:solidFill>
                  <a:srgbClr val="0078D3"/>
                </a:solidFill>
                <a:latin typeface="Segoe UI Semibold"/>
                <a:cs typeface="Segoe UI Semibold"/>
              </a:rPr>
              <a:t>  </a:t>
            </a:r>
            <a:endParaRPr lang="en-US"/>
          </a:p>
          <a:p>
            <a:pPr marL="12700" marR="5080">
              <a:lnSpc>
                <a:spcPts val="5840"/>
              </a:lnSpc>
              <a:spcBef>
                <a:spcPts val="830"/>
              </a:spcBef>
            </a:pPr>
            <a:endParaRPr sz="5400" b="0" dirty="0">
              <a:solidFill>
                <a:srgbClr val="7E7E7E"/>
              </a:solidFill>
              <a:latin typeface="Segoe UI Semibold"/>
              <a:cs typeface="Segoe UI Semibold"/>
            </a:endParaRPr>
          </a:p>
        </p:txBody>
      </p:sp>
    </p:spTree>
    <p:extLst>
      <p:ext uri="{BB962C8B-B14F-4D97-AF65-F5344CB8AC3E}">
        <p14:creationId xmlns:p14="http://schemas.microsoft.com/office/powerpoint/2010/main" val="36122758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989386"/>
            <a:ext cx="9142095" cy="1452880"/>
          </a:xfrm>
          <a:prstGeom prst="rect">
            <a:avLst/>
          </a:prstGeom>
        </p:spPr>
        <p:txBody>
          <a:bodyPr vert="horz" wrap="square" lIns="0" tIns="129539" rIns="0" bIns="0" rtlCol="0">
            <a:spAutoFit/>
          </a:bodyPr>
          <a:lstStyle/>
          <a:p>
            <a:pPr marL="12700">
              <a:lnSpc>
                <a:spcPct val="100000"/>
              </a:lnSpc>
              <a:spcBef>
                <a:spcPts val="1019"/>
              </a:spcBef>
            </a:pPr>
            <a:r>
              <a:rPr sz="1800" dirty="0">
                <a:solidFill>
                  <a:srgbClr val="0078D3"/>
                </a:solidFill>
                <a:latin typeface="Segoe UI Semibold"/>
                <a:cs typeface="Segoe UI Semibold"/>
              </a:rPr>
              <a:t>Overview</a:t>
            </a:r>
            <a:endParaRPr sz="1800">
              <a:latin typeface="Segoe UI Semibold"/>
              <a:cs typeface="Segoe UI Semibold"/>
            </a:endParaRPr>
          </a:p>
          <a:p>
            <a:pPr marL="12700" marR="994410">
              <a:lnSpc>
                <a:spcPct val="141200"/>
              </a:lnSpc>
              <a:spcBef>
                <a:spcPts val="25"/>
              </a:spcBef>
            </a:pPr>
            <a:r>
              <a:rPr sz="1600" spc="-10" dirty="0">
                <a:latin typeface="Segoe UI"/>
                <a:cs typeface="Segoe UI"/>
              </a:rPr>
              <a:t>GRANT</a:t>
            </a:r>
            <a:r>
              <a:rPr sz="1600" spc="35" dirty="0">
                <a:latin typeface="Segoe UI"/>
                <a:cs typeface="Segoe UI"/>
              </a:rPr>
              <a:t> </a:t>
            </a:r>
            <a:r>
              <a:rPr sz="1600" spc="-10" dirty="0">
                <a:latin typeface="Segoe UI"/>
                <a:cs typeface="Segoe UI"/>
              </a:rPr>
              <a:t>controls</a:t>
            </a:r>
            <a:r>
              <a:rPr sz="1600" spc="20" dirty="0">
                <a:latin typeface="Segoe UI"/>
                <a:cs typeface="Segoe UI"/>
              </a:rPr>
              <a:t> </a:t>
            </a:r>
            <a:r>
              <a:rPr sz="1600" spc="-5" dirty="0">
                <a:latin typeface="Segoe UI"/>
                <a:cs typeface="Segoe UI"/>
              </a:rPr>
              <a:t>permissions</a:t>
            </a:r>
            <a:r>
              <a:rPr sz="1600" spc="10" dirty="0">
                <a:latin typeface="Segoe UI"/>
                <a:cs typeface="Segoe UI"/>
              </a:rPr>
              <a:t> </a:t>
            </a:r>
            <a:r>
              <a:rPr sz="1600" spc="-5" dirty="0">
                <a:latin typeface="Segoe UI"/>
                <a:cs typeface="Segoe UI"/>
              </a:rPr>
              <a:t>on</a:t>
            </a:r>
            <a:r>
              <a:rPr sz="1600" dirty="0">
                <a:latin typeface="Segoe UI"/>
                <a:cs typeface="Segoe UI"/>
              </a:rPr>
              <a:t> </a:t>
            </a:r>
            <a:r>
              <a:rPr sz="1600" spc="-10" dirty="0">
                <a:latin typeface="Segoe UI"/>
                <a:cs typeface="Segoe UI"/>
              </a:rPr>
              <a:t>designated</a:t>
            </a:r>
            <a:r>
              <a:rPr sz="1600" spc="-5" dirty="0">
                <a:latin typeface="Segoe UI"/>
                <a:cs typeface="Segoe UI"/>
              </a:rPr>
              <a:t> tables,</a:t>
            </a:r>
            <a:r>
              <a:rPr sz="1600" spc="5" dirty="0">
                <a:latin typeface="Segoe UI"/>
                <a:cs typeface="Segoe UI"/>
              </a:rPr>
              <a:t> </a:t>
            </a:r>
            <a:r>
              <a:rPr sz="1600" spc="-5" dirty="0">
                <a:latin typeface="Segoe UI"/>
                <a:cs typeface="Segoe UI"/>
              </a:rPr>
              <a:t>views,</a:t>
            </a:r>
            <a:r>
              <a:rPr sz="1600" spc="15" dirty="0">
                <a:latin typeface="Segoe UI"/>
                <a:cs typeface="Segoe UI"/>
              </a:rPr>
              <a:t> </a:t>
            </a:r>
            <a:r>
              <a:rPr sz="1600" spc="-15" dirty="0">
                <a:latin typeface="Segoe UI"/>
                <a:cs typeface="Segoe UI"/>
              </a:rPr>
              <a:t>stored</a:t>
            </a:r>
            <a:r>
              <a:rPr sz="1600" spc="15" dirty="0">
                <a:latin typeface="Segoe UI"/>
                <a:cs typeface="Segoe UI"/>
              </a:rPr>
              <a:t> </a:t>
            </a:r>
            <a:r>
              <a:rPr sz="1600" spc="-10" dirty="0">
                <a:latin typeface="Segoe UI"/>
                <a:cs typeface="Segoe UI"/>
              </a:rPr>
              <a:t>procedures,</a:t>
            </a:r>
            <a:r>
              <a:rPr sz="1600" spc="30" dirty="0">
                <a:latin typeface="Segoe UI"/>
                <a:cs typeface="Segoe UI"/>
              </a:rPr>
              <a:t> </a:t>
            </a:r>
            <a:r>
              <a:rPr sz="1600" spc="-5" dirty="0">
                <a:latin typeface="Segoe UI"/>
                <a:cs typeface="Segoe UI"/>
              </a:rPr>
              <a:t>and</a:t>
            </a:r>
            <a:r>
              <a:rPr sz="1600" dirty="0">
                <a:latin typeface="Segoe UI"/>
                <a:cs typeface="Segoe UI"/>
              </a:rPr>
              <a:t> </a:t>
            </a:r>
            <a:r>
              <a:rPr sz="1600" spc="-5" dirty="0">
                <a:latin typeface="Segoe UI"/>
                <a:cs typeface="Segoe UI"/>
              </a:rPr>
              <a:t>functions. </a:t>
            </a:r>
            <a:r>
              <a:rPr sz="1600" spc="-425" dirty="0">
                <a:latin typeface="Segoe UI"/>
                <a:cs typeface="Segoe UI"/>
              </a:rPr>
              <a:t> </a:t>
            </a:r>
            <a:r>
              <a:rPr sz="1600" spc="-10" dirty="0">
                <a:latin typeface="Segoe UI"/>
                <a:cs typeface="Segoe UI"/>
              </a:rPr>
              <a:t>Prevent</a:t>
            </a:r>
            <a:r>
              <a:rPr sz="1600" spc="5" dirty="0">
                <a:latin typeface="Segoe UI"/>
                <a:cs typeface="Segoe UI"/>
              </a:rPr>
              <a:t> </a:t>
            </a:r>
            <a:r>
              <a:rPr sz="1600" spc="-5" dirty="0">
                <a:latin typeface="Segoe UI"/>
                <a:cs typeface="Segoe UI"/>
              </a:rPr>
              <a:t>unauthorized queries</a:t>
            </a:r>
            <a:r>
              <a:rPr sz="1600" spc="10" dirty="0">
                <a:latin typeface="Segoe UI"/>
                <a:cs typeface="Segoe UI"/>
              </a:rPr>
              <a:t> </a:t>
            </a:r>
            <a:r>
              <a:rPr sz="1600" spc="-5" dirty="0">
                <a:latin typeface="Segoe UI"/>
                <a:cs typeface="Segoe UI"/>
              </a:rPr>
              <a:t>against</a:t>
            </a:r>
            <a:r>
              <a:rPr sz="1600" spc="-10" dirty="0">
                <a:latin typeface="Segoe UI"/>
                <a:cs typeface="Segoe UI"/>
              </a:rPr>
              <a:t> </a:t>
            </a:r>
            <a:r>
              <a:rPr sz="1600" dirty="0">
                <a:latin typeface="Segoe UI"/>
                <a:cs typeface="Segoe UI"/>
              </a:rPr>
              <a:t>certain</a:t>
            </a:r>
            <a:r>
              <a:rPr sz="1600" spc="-5" dirty="0">
                <a:latin typeface="Segoe UI"/>
                <a:cs typeface="Segoe UI"/>
              </a:rPr>
              <a:t> tables.</a:t>
            </a:r>
            <a:endParaRPr sz="1600">
              <a:latin typeface="Segoe UI"/>
              <a:cs typeface="Segoe UI"/>
            </a:endParaRPr>
          </a:p>
          <a:p>
            <a:pPr marL="12700">
              <a:lnSpc>
                <a:spcPct val="100000"/>
              </a:lnSpc>
              <a:spcBef>
                <a:spcPts val="790"/>
              </a:spcBef>
            </a:pPr>
            <a:r>
              <a:rPr sz="1600" spc="-5" dirty="0">
                <a:latin typeface="Segoe UI"/>
                <a:cs typeface="Segoe UI"/>
              </a:rPr>
              <a:t>Simplifies</a:t>
            </a:r>
            <a:r>
              <a:rPr sz="1600" dirty="0">
                <a:latin typeface="Segoe UI"/>
                <a:cs typeface="Segoe UI"/>
              </a:rPr>
              <a:t> </a:t>
            </a:r>
            <a:r>
              <a:rPr sz="1600" spc="-5" dirty="0">
                <a:latin typeface="Segoe UI"/>
                <a:cs typeface="Segoe UI"/>
              </a:rPr>
              <a:t>design</a:t>
            </a:r>
            <a:r>
              <a:rPr sz="1600" spc="5" dirty="0">
                <a:latin typeface="Segoe UI"/>
                <a:cs typeface="Segoe UI"/>
              </a:rPr>
              <a:t> </a:t>
            </a:r>
            <a:r>
              <a:rPr sz="1600" spc="-5" dirty="0">
                <a:latin typeface="Segoe UI"/>
                <a:cs typeface="Segoe UI"/>
              </a:rPr>
              <a:t>and implementation</a:t>
            </a:r>
            <a:r>
              <a:rPr sz="1600" spc="-10" dirty="0">
                <a:latin typeface="Segoe UI"/>
                <a:cs typeface="Segoe UI"/>
              </a:rPr>
              <a:t> </a:t>
            </a:r>
            <a:r>
              <a:rPr sz="1600" spc="-15" dirty="0">
                <a:latin typeface="Segoe UI"/>
                <a:cs typeface="Segoe UI"/>
              </a:rPr>
              <a:t>of</a:t>
            </a:r>
            <a:r>
              <a:rPr sz="1600" spc="5" dirty="0">
                <a:latin typeface="Segoe UI"/>
                <a:cs typeface="Segoe UI"/>
              </a:rPr>
              <a:t> </a:t>
            </a:r>
            <a:r>
              <a:rPr sz="1600" spc="-10" dirty="0">
                <a:latin typeface="Segoe UI"/>
                <a:cs typeface="Segoe UI"/>
              </a:rPr>
              <a:t>security</a:t>
            </a:r>
            <a:r>
              <a:rPr sz="1600" spc="15" dirty="0">
                <a:latin typeface="Segoe UI"/>
                <a:cs typeface="Segoe UI"/>
              </a:rPr>
              <a:t> </a:t>
            </a:r>
            <a:r>
              <a:rPr sz="1600" spc="-5" dirty="0">
                <a:latin typeface="Segoe UI"/>
                <a:cs typeface="Segoe UI"/>
              </a:rPr>
              <a:t>at</a:t>
            </a:r>
            <a:r>
              <a:rPr sz="1600" dirty="0">
                <a:latin typeface="Segoe UI"/>
                <a:cs typeface="Segoe UI"/>
              </a:rPr>
              <a:t> </a:t>
            </a:r>
            <a:r>
              <a:rPr sz="1600" spc="-10" dirty="0">
                <a:latin typeface="Segoe UI"/>
                <a:cs typeface="Segoe UI"/>
              </a:rPr>
              <a:t>the</a:t>
            </a:r>
            <a:r>
              <a:rPr sz="1600" spc="5" dirty="0">
                <a:latin typeface="Segoe UI"/>
                <a:cs typeface="Segoe UI"/>
              </a:rPr>
              <a:t> </a:t>
            </a:r>
            <a:r>
              <a:rPr sz="1600" spc="-10" dirty="0">
                <a:latin typeface="Segoe UI"/>
                <a:cs typeface="Segoe UI"/>
              </a:rPr>
              <a:t>database</a:t>
            </a:r>
            <a:r>
              <a:rPr sz="1600" spc="5" dirty="0">
                <a:latin typeface="Segoe UI"/>
                <a:cs typeface="Segoe UI"/>
              </a:rPr>
              <a:t> </a:t>
            </a:r>
            <a:r>
              <a:rPr sz="1600" spc="-10" dirty="0">
                <a:latin typeface="Segoe UI"/>
                <a:cs typeface="Segoe UI"/>
              </a:rPr>
              <a:t>level</a:t>
            </a:r>
            <a:r>
              <a:rPr sz="1600" spc="-5" dirty="0">
                <a:latin typeface="Segoe UI"/>
                <a:cs typeface="Segoe UI"/>
              </a:rPr>
              <a:t> as</a:t>
            </a:r>
            <a:r>
              <a:rPr sz="1600" spc="10" dirty="0">
                <a:latin typeface="Segoe UI"/>
                <a:cs typeface="Segoe UI"/>
              </a:rPr>
              <a:t> </a:t>
            </a:r>
            <a:r>
              <a:rPr sz="1600" spc="-5" dirty="0">
                <a:latin typeface="Segoe UI"/>
                <a:cs typeface="Segoe UI"/>
              </a:rPr>
              <a:t>opposed</a:t>
            </a:r>
            <a:r>
              <a:rPr sz="1600" spc="5" dirty="0">
                <a:latin typeface="Segoe UI"/>
                <a:cs typeface="Segoe UI"/>
              </a:rPr>
              <a:t> </a:t>
            </a:r>
            <a:r>
              <a:rPr sz="1600" spc="-10" dirty="0">
                <a:latin typeface="Segoe UI"/>
                <a:cs typeface="Segoe UI"/>
              </a:rPr>
              <a:t>to</a:t>
            </a:r>
            <a:r>
              <a:rPr sz="1600" spc="5" dirty="0">
                <a:latin typeface="Segoe UI"/>
                <a:cs typeface="Segoe UI"/>
              </a:rPr>
              <a:t> </a:t>
            </a:r>
            <a:r>
              <a:rPr sz="1600" spc="-5" dirty="0">
                <a:latin typeface="Segoe UI"/>
                <a:cs typeface="Segoe UI"/>
              </a:rPr>
              <a:t>application</a:t>
            </a:r>
            <a:r>
              <a:rPr sz="1600" spc="15" dirty="0">
                <a:latin typeface="Segoe UI"/>
                <a:cs typeface="Segoe UI"/>
              </a:rPr>
              <a:t> </a:t>
            </a:r>
            <a:r>
              <a:rPr sz="1600" spc="-10" dirty="0">
                <a:latin typeface="Segoe UI"/>
                <a:cs typeface="Segoe UI"/>
              </a:rPr>
              <a:t>level.</a:t>
            </a:r>
            <a:endParaRPr sz="1600">
              <a:latin typeface="Segoe UI"/>
              <a:cs typeface="Segoe UI"/>
            </a:endParaRPr>
          </a:p>
        </p:txBody>
      </p:sp>
      <p:sp>
        <p:nvSpPr>
          <p:cNvPr id="3" name="object 3"/>
          <p:cNvSpPr txBox="1">
            <a:spLocks noGrp="1"/>
          </p:cNvSpPr>
          <p:nvPr>
            <p:ph type="title"/>
          </p:nvPr>
        </p:nvSpPr>
        <p:spPr>
          <a:xfrm>
            <a:off x="413715" y="312166"/>
            <a:ext cx="8152765"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O</a:t>
            </a:r>
            <a:r>
              <a:rPr sz="3400" b="0" spc="-145" dirty="0">
                <a:solidFill>
                  <a:srgbClr val="0078D3"/>
                </a:solidFill>
                <a:latin typeface="Segoe UI Semibold"/>
                <a:cs typeface="Segoe UI Semibold"/>
              </a:rPr>
              <a:t>b</a:t>
            </a:r>
            <a:r>
              <a:rPr sz="3400" b="0" spc="-150" dirty="0">
                <a:solidFill>
                  <a:srgbClr val="0078D3"/>
                </a:solidFill>
                <a:latin typeface="Segoe UI Semibold"/>
                <a:cs typeface="Segoe UI Semibold"/>
              </a:rPr>
              <a:t>j</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-l</a:t>
            </a:r>
            <a:r>
              <a:rPr sz="3400" b="0" spc="-155"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5" dirty="0">
                <a:solidFill>
                  <a:srgbClr val="0078D3"/>
                </a:solidFill>
                <a:latin typeface="Segoe UI Semibold"/>
                <a:cs typeface="Segoe UI Semibold"/>
              </a:rPr>
              <a:t>l</a:t>
            </a:r>
            <a:r>
              <a:rPr sz="3400" b="0" spc="-290" dirty="0">
                <a:solidFill>
                  <a:srgbClr val="0078D3"/>
                </a:solidFill>
                <a:latin typeface="Segoe UI Semibold"/>
                <a:cs typeface="Segoe UI Semibold"/>
              </a:rPr>
              <a:t> </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cu</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y</a:t>
            </a:r>
            <a:r>
              <a:rPr sz="3400" b="0" spc="-290" dirty="0">
                <a:solidFill>
                  <a:srgbClr val="0078D3"/>
                </a:solidFill>
                <a:latin typeface="Segoe UI Semibold"/>
                <a:cs typeface="Segoe UI Semibold"/>
              </a:rPr>
              <a:t> </a:t>
            </a:r>
            <a:r>
              <a:rPr sz="3400" b="0" spc="-150" dirty="0">
                <a:solidFill>
                  <a:srgbClr val="0078D3"/>
                </a:solidFill>
                <a:latin typeface="Segoe UI Semibold"/>
                <a:cs typeface="Segoe UI Semibold"/>
              </a:rPr>
              <a:t>(</a:t>
            </a:r>
            <a:r>
              <a:rPr sz="3400" b="0" spc="-155" dirty="0">
                <a:solidFill>
                  <a:srgbClr val="0078D3"/>
                </a:solidFill>
                <a:latin typeface="Segoe UI Semibold"/>
                <a:cs typeface="Segoe UI Semibold"/>
              </a:rPr>
              <a:t>t</a:t>
            </a:r>
            <a:r>
              <a:rPr sz="3400" b="0" spc="-145" dirty="0">
                <a:solidFill>
                  <a:srgbClr val="0078D3"/>
                </a:solidFill>
                <a:latin typeface="Segoe UI Semibold"/>
                <a:cs typeface="Segoe UI Semibold"/>
              </a:rPr>
              <a:t>ab</a:t>
            </a:r>
            <a:r>
              <a:rPr sz="3400" b="0" spc="-150" dirty="0">
                <a:solidFill>
                  <a:srgbClr val="0078D3"/>
                </a:solidFill>
                <a:latin typeface="Segoe UI Semibold"/>
                <a:cs typeface="Segoe UI Semibold"/>
              </a:rPr>
              <a:t>l</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5" dirty="0">
                <a:solidFill>
                  <a:srgbClr val="0078D3"/>
                </a:solidFill>
                <a:latin typeface="Segoe UI Semibold"/>
                <a:cs typeface="Segoe UI Semibold"/>
              </a:rPr>
              <a:t>,</a:t>
            </a:r>
            <a:r>
              <a:rPr sz="3400" b="0" spc="-305" dirty="0">
                <a:solidFill>
                  <a:srgbClr val="0078D3"/>
                </a:solidFill>
                <a:latin typeface="Segoe UI Semibold"/>
                <a:cs typeface="Segoe UI Semibold"/>
              </a:rPr>
              <a:t> </a:t>
            </a:r>
            <a:r>
              <a:rPr sz="3400" b="0" spc="-150" dirty="0">
                <a:solidFill>
                  <a:srgbClr val="0078D3"/>
                </a:solidFill>
                <a:latin typeface="Segoe UI Semibold"/>
                <a:cs typeface="Segoe UI Semibold"/>
              </a:rPr>
              <a:t>vi</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ws</a:t>
            </a:r>
            <a:r>
              <a:rPr sz="3400" b="0" spc="-5" dirty="0">
                <a:solidFill>
                  <a:srgbClr val="0078D3"/>
                </a:solidFill>
                <a:latin typeface="Segoe UI Semibold"/>
                <a:cs typeface="Segoe UI Semibold"/>
              </a:rPr>
              <a:t>,</a:t>
            </a:r>
            <a:r>
              <a:rPr sz="3400" b="0" spc="-295" dirty="0">
                <a:solidFill>
                  <a:srgbClr val="0078D3"/>
                </a:solidFill>
                <a:latin typeface="Segoe UI Semibold"/>
                <a:cs typeface="Segoe UI Semibold"/>
              </a:rPr>
              <a:t> </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n</a:t>
            </a:r>
            <a:r>
              <a:rPr sz="3400" b="0" spc="-5" dirty="0">
                <a:solidFill>
                  <a:srgbClr val="0078D3"/>
                </a:solidFill>
                <a:latin typeface="Segoe UI Semibold"/>
                <a:cs typeface="Segoe UI Semibold"/>
              </a:rPr>
              <a:t>d</a:t>
            </a:r>
            <a:r>
              <a:rPr sz="3400" b="0" spc="-295" dirty="0">
                <a:solidFill>
                  <a:srgbClr val="0078D3"/>
                </a:solidFill>
                <a:latin typeface="Segoe UI Semibold"/>
                <a:cs typeface="Segoe UI Semibold"/>
              </a:rPr>
              <a:t> </a:t>
            </a:r>
            <a:r>
              <a:rPr sz="3400" b="0" spc="-145" dirty="0">
                <a:solidFill>
                  <a:srgbClr val="0078D3"/>
                </a:solidFill>
                <a:latin typeface="Segoe UI Semibold"/>
                <a:cs typeface="Segoe UI Semibold"/>
              </a:rPr>
              <a:t>m</a:t>
            </a:r>
            <a:r>
              <a:rPr sz="3400" b="0" spc="-150" dirty="0">
                <a:solidFill>
                  <a:srgbClr val="0078D3"/>
                </a:solidFill>
                <a:latin typeface="Segoe UI Semibold"/>
                <a:cs typeface="Segoe UI Semibold"/>
              </a:rPr>
              <a:t>o</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5" dirty="0">
                <a:solidFill>
                  <a:srgbClr val="0078D3"/>
                </a:solidFill>
                <a:latin typeface="Segoe UI Semibold"/>
                <a:cs typeface="Segoe UI Semibold"/>
              </a:rPr>
              <a:t>)</a:t>
            </a:r>
            <a:endParaRPr sz="3400">
              <a:latin typeface="Segoe UI Semibold"/>
              <a:cs typeface="Segoe UI Semibold"/>
            </a:endParaRPr>
          </a:p>
        </p:txBody>
      </p:sp>
      <p:sp>
        <p:nvSpPr>
          <p:cNvPr id="4" name="object 4"/>
          <p:cNvSpPr txBox="1"/>
          <p:nvPr/>
        </p:nvSpPr>
        <p:spPr>
          <a:xfrm>
            <a:off x="411480" y="3197351"/>
            <a:ext cx="11351260" cy="2723515"/>
          </a:xfrm>
          <a:prstGeom prst="rect">
            <a:avLst/>
          </a:prstGeom>
          <a:ln w="12192">
            <a:solidFill>
              <a:srgbClr val="0078D6"/>
            </a:solidFill>
          </a:ln>
        </p:spPr>
        <p:txBody>
          <a:bodyPr vert="horz" wrap="square" lIns="0" tIns="6350" rIns="0" bIns="0" rtlCol="0">
            <a:spAutoFit/>
          </a:bodyPr>
          <a:lstStyle/>
          <a:p>
            <a:pPr marL="145415" marR="2698750">
              <a:lnSpc>
                <a:spcPct val="141800"/>
              </a:lnSpc>
              <a:spcBef>
                <a:spcPts val="50"/>
              </a:spcBef>
            </a:pPr>
            <a:r>
              <a:rPr sz="1200" dirty="0">
                <a:solidFill>
                  <a:srgbClr val="008000"/>
                </a:solidFill>
                <a:latin typeface="Consolas"/>
                <a:cs typeface="Consolas"/>
              </a:rPr>
              <a:t>-- Grant</a:t>
            </a:r>
            <a:r>
              <a:rPr sz="1200" spc="5" dirty="0">
                <a:solidFill>
                  <a:srgbClr val="008000"/>
                </a:solidFill>
                <a:latin typeface="Consolas"/>
                <a:cs typeface="Consolas"/>
              </a:rPr>
              <a:t> </a:t>
            </a:r>
            <a:r>
              <a:rPr sz="1200" dirty="0">
                <a:solidFill>
                  <a:srgbClr val="008000"/>
                </a:solidFill>
                <a:latin typeface="Consolas"/>
                <a:cs typeface="Consolas"/>
              </a:rPr>
              <a:t>SELECT</a:t>
            </a:r>
            <a:r>
              <a:rPr sz="1200" spc="10" dirty="0">
                <a:solidFill>
                  <a:srgbClr val="008000"/>
                </a:solidFill>
                <a:latin typeface="Consolas"/>
                <a:cs typeface="Consolas"/>
              </a:rPr>
              <a:t> </a:t>
            </a:r>
            <a:r>
              <a:rPr sz="1200" dirty="0">
                <a:solidFill>
                  <a:srgbClr val="008000"/>
                </a:solidFill>
                <a:latin typeface="Consolas"/>
                <a:cs typeface="Consolas"/>
              </a:rPr>
              <a:t>permission</a:t>
            </a:r>
            <a:r>
              <a:rPr sz="1200" spc="5" dirty="0">
                <a:solidFill>
                  <a:srgbClr val="008000"/>
                </a:solidFill>
                <a:latin typeface="Consolas"/>
                <a:cs typeface="Consolas"/>
              </a:rPr>
              <a:t> </a:t>
            </a:r>
            <a:r>
              <a:rPr sz="1200" dirty="0">
                <a:solidFill>
                  <a:srgbClr val="008000"/>
                </a:solidFill>
                <a:latin typeface="Consolas"/>
                <a:cs typeface="Consolas"/>
              </a:rPr>
              <a:t>to</a:t>
            </a:r>
            <a:r>
              <a:rPr sz="1200" spc="15" dirty="0">
                <a:solidFill>
                  <a:srgbClr val="008000"/>
                </a:solidFill>
                <a:latin typeface="Consolas"/>
                <a:cs typeface="Consolas"/>
              </a:rPr>
              <a:t> </a:t>
            </a:r>
            <a:r>
              <a:rPr sz="1200" dirty="0">
                <a:solidFill>
                  <a:srgbClr val="008000"/>
                </a:solidFill>
                <a:latin typeface="Consolas"/>
                <a:cs typeface="Consolas"/>
              </a:rPr>
              <a:t>user</a:t>
            </a:r>
            <a:r>
              <a:rPr sz="1200" spc="20" dirty="0">
                <a:solidFill>
                  <a:srgbClr val="008000"/>
                </a:solidFill>
                <a:latin typeface="Consolas"/>
                <a:cs typeface="Consolas"/>
              </a:rPr>
              <a:t> </a:t>
            </a:r>
            <a:r>
              <a:rPr sz="1200" dirty="0">
                <a:solidFill>
                  <a:srgbClr val="008000"/>
                </a:solidFill>
                <a:latin typeface="Consolas"/>
                <a:cs typeface="Consolas"/>
              </a:rPr>
              <a:t>RosaQdM</a:t>
            </a:r>
            <a:r>
              <a:rPr sz="1200" spc="15" dirty="0">
                <a:solidFill>
                  <a:srgbClr val="008000"/>
                </a:solidFill>
                <a:latin typeface="Consolas"/>
                <a:cs typeface="Consolas"/>
              </a:rPr>
              <a:t> </a:t>
            </a:r>
            <a:r>
              <a:rPr sz="1200" dirty="0">
                <a:solidFill>
                  <a:srgbClr val="008000"/>
                </a:solidFill>
                <a:latin typeface="Consolas"/>
                <a:cs typeface="Consolas"/>
              </a:rPr>
              <a:t>on table</a:t>
            </a:r>
            <a:r>
              <a:rPr sz="1200" spc="15" dirty="0">
                <a:solidFill>
                  <a:srgbClr val="008000"/>
                </a:solidFill>
                <a:latin typeface="Consolas"/>
                <a:cs typeface="Consolas"/>
              </a:rPr>
              <a:t> </a:t>
            </a:r>
            <a:r>
              <a:rPr sz="1200" dirty="0">
                <a:solidFill>
                  <a:srgbClr val="008000"/>
                </a:solidFill>
                <a:latin typeface="Consolas"/>
                <a:cs typeface="Consolas"/>
              </a:rPr>
              <a:t>Person.Address</a:t>
            </a:r>
            <a:r>
              <a:rPr sz="1200" spc="20" dirty="0">
                <a:solidFill>
                  <a:srgbClr val="008000"/>
                </a:solidFill>
                <a:latin typeface="Consolas"/>
                <a:cs typeface="Consolas"/>
              </a:rPr>
              <a:t> </a:t>
            </a:r>
            <a:r>
              <a:rPr sz="1200" dirty="0">
                <a:solidFill>
                  <a:srgbClr val="008000"/>
                </a:solidFill>
                <a:latin typeface="Consolas"/>
                <a:cs typeface="Consolas"/>
              </a:rPr>
              <a:t>in</a:t>
            </a:r>
            <a:r>
              <a:rPr sz="1200" spc="10" dirty="0">
                <a:solidFill>
                  <a:srgbClr val="008000"/>
                </a:solidFill>
                <a:latin typeface="Consolas"/>
                <a:cs typeface="Consolas"/>
              </a:rPr>
              <a:t> </a:t>
            </a:r>
            <a:r>
              <a:rPr sz="1200" dirty="0">
                <a:solidFill>
                  <a:srgbClr val="008000"/>
                </a:solidFill>
                <a:latin typeface="Consolas"/>
                <a:cs typeface="Consolas"/>
              </a:rPr>
              <a:t>the</a:t>
            </a:r>
            <a:r>
              <a:rPr sz="1200" spc="5" dirty="0">
                <a:solidFill>
                  <a:srgbClr val="008000"/>
                </a:solidFill>
                <a:latin typeface="Consolas"/>
                <a:cs typeface="Consolas"/>
              </a:rPr>
              <a:t> </a:t>
            </a:r>
            <a:r>
              <a:rPr sz="1200" dirty="0">
                <a:solidFill>
                  <a:srgbClr val="008000"/>
                </a:solidFill>
                <a:latin typeface="Consolas"/>
                <a:cs typeface="Consolas"/>
              </a:rPr>
              <a:t>AdventureWorks2012 database </a:t>
            </a:r>
            <a:r>
              <a:rPr sz="1200" spc="-645" dirty="0">
                <a:solidFill>
                  <a:srgbClr val="008000"/>
                </a:solidFill>
                <a:latin typeface="Consolas"/>
                <a:cs typeface="Consolas"/>
              </a:rPr>
              <a:t> </a:t>
            </a:r>
            <a:r>
              <a:rPr sz="1200" dirty="0">
                <a:solidFill>
                  <a:srgbClr val="0000FF"/>
                </a:solidFill>
                <a:latin typeface="Consolas"/>
                <a:cs typeface="Consolas"/>
              </a:rPr>
              <a:t>GRANT</a:t>
            </a:r>
            <a:r>
              <a:rPr sz="1200" spc="-5" dirty="0">
                <a:solidFill>
                  <a:srgbClr val="0000FF"/>
                </a:solidFill>
                <a:latin typeface="Consolas"/>
                <a:cs typeface="Consolas"/>
              </a:rPr>
              <a:t> </a:t>
            </a:r>
            <a:r>
              <a:rPr sz="1200" dirty="0">
                <a:solidFill>
                  <a:srgbClr val="0000FF"/>
                </a:solidFill>
                <a:latin typeface="Consolas"/>
                <a:cs typeface="Consolas"/>
              </a:rPr>
              <a:t>SELECT</a:t>
            </a:r>
            <a:r>
              <a:rPr sz="1200" spc="10" dirty="0">
                <a:solidFill>
                  <a:srgbClr val="0000FF"/>
                </a:solidFill>
                <a:latin typeface="Consolas"/>
                <a:cs typeface="Consolas"/>
              </a:rPr>
              <a:t> </a:t>
            </a:r>
            <a:r>
              <a:rPr sz="1200" dirty="0">
                <a:solidFill>
                  <a:srgbClr val="0000FF"/>
                </a:solidFill>
                <a:latin typeface="Consolas"/>
                <a:cs typeface="Consolas"/>
              </a:rPr>
              <a:t>ON</a:t>
            </a:r>
            <a:r>
              <a:rPr sz="1200" spc="10" dirty="0">
                <a:solidFill>
                  <a:srgbClr val="0000FF"/>
                </a:solidFill>
                <a:latin typeface="Consolas"/>
                <a:cs typeface="Consolas"/>
              </a:rPr>
              <a:t> </a:t>
            </a:r>
            <a:r>
              <a:rPr sz="1200" dirty="0">
                <a:solidFill>
                  <a:srgbClr val="0000FF"/>
                </a:solidFill>
                <a:latin typeface="Consolas"/>
                <a:cs typeface="Consolas"/>
              </a:rPr>
              <a:t>OBJECT</a:t>
            </a:r>
            <a:r>
              <a:rPr sz="1200" dirty="0">
                <a:solidFill>
                  <a:srgbClr val="808080"/>
                </a:solidFill>
                <a:latin typeface="Consolas"/>
                <a:cs typeface="Consolas"/>
              </a:rPr>
              <a:t>::</a:t>
            </a:r>
            <a:r>
              <a:rPr sz="1200" dirty="0">
                <a:latin typeface="Consolas"/>
                <a:cs typeface="Consolas"/>
              </a:rPr>
              <a:t>Person</a:t>
            </a:r>
            <a:r>
              <a:rPr sz="1200" dirty="0">
                <a:solidFill>
                  <a:srgbClr val="808080"/>
                </a:solidFill>
                <a:latin typeface="Consolas"/>
                <a:cs typeface="Consolas"/>
              </a:rPr>
              <a:t>.</a:t>
            </a:r>
            <a:r>
              <a:rPr sz="1200" dirty="0">
                <a:solidFill>
                  <a:srgbClr val="0000FF"/>
                </a:solidFill>
                <a:latin typeface="Consolas"/>
                <a:cs typeface="Consolas"/>
              </a:rPr>
              <a:t>Address TO </a:t>
            </a:r>
            <a:r>
              <a:rPr sz="1200" dirty="0">
                <a:latin typeface="Consolas"/>
                <a:cs typeface="Consolas"/>
              </a:rPr>
              <a:t>RosaQdM</a:t>
            </a:r>
            <a:r>
              <a:rPr sz="1200" dirty="0">
                <a:solidFill>
                  <a:srgbClr val="808080"/>
                </a:solidFill>
                <a:latin typeface="Consolas"/>
                <a:cs typeface="Consolas"/>
              </a:rPr>
              <a:t>;</a:t>
            </a:r>
            <a:endParaRPr sz="1200">
              <a:latin typeface="Consolas"/>
              <a:cs typeface="Consolas"/>
            </a:endParaRPr>
          </a:p>
          <a:p>
            <a:pPr marL="145415">
              <a:lnSpc>
                <a:spcPct val="100000"/>
              </a:lnSpc>
              <a:spcBef>
                <a:spcPts val="600"/>
              </a:spcBef>
            </a:pPr>
            <a:r>
              <a:rPr sz="1200" dirty="0">
                <a:solidFill>
                  <a:srgbClr val="0000FF"/>
                </a:solidFill>
                <a:latin typeface="Consolas"/>
                <a:cs typeface="Consolas"/>
              </a:rPr>
              <a:t>GO</a:t>
            </a:r>
            <a:endParaRPr sz="1200">
              <a:latin typeface="Consolas"/>
              <a:cs typeface="Consolas"/>
            </a:endParaRPr>
          </a:p>
          <a:p>
            <a:pPr marL="145415" marR="2360930">
              <a:lnSpc>
                <a:spcPct val="141700"/>
              </a:lnSpc>
            </a:pPr>
            <a:r>
              <a:rPr sz="1200" dirty="0">
                <a:solidFill>
                  <a:srgbClr val="008000"/>
                </a:solidFill>
                <a:latin typeface="Consolas"/>
                <a:cs typeface="Consolas"/>
              </a:rPr>
              <a:t>--</a:t>
            </a:r>
            <a:r>
              <a:rPr sz="1200" spc="5" dirty="0">
                <a:solidFill>
                  <a:srgbClr val="008000"/>
                </a:solidFill>
                <a:latin typeface="Consolas"/>
                <a:cs typeface="Consolas"/>
              </a:rPr>
              <a:t> </a:t>
            </a:r>
            <a:r>
              <a:rPr sz="1200" dirty="0">
                <a:solidFill>
                  <a:srgbClr val="008000"/>
                </a:solidFill>
                <a:latin typeface="Consolas"/>
                <a:cs typeface="Consolas"/>
              </a:rPr>
              <a:t>Grant</a:t>
            </a:r>
            <a:r>
              <a:rPr sz="1200" spc="5" dirty="0">
                <a:solidFill>
                  <a:srgbClr val="008000"/>
                </a:solidFill>
                <a:latin typeface="Consolas"/>
                <a:cs typeface="Consolas"/>
              </a:rPr>
              <a:t> </a:t>
            </a:r>
            <a:r>
              <a:rPr sz="1200" dirty="0">
                <a:solidFill>
                  <a:srgbClr val="008000"/>
                </a:solidFill>
                <a:latin typeface="Consolas"/>
                <a:cs typeface="Consolas"/>
              </a:rPr>
              <a:t>REFERENCES</a:t>
            </a:r>
            <a:r>
              <a:rPr sz="1200" spc="5" dirty="0">
                <a:solidFill>
                  <a:srgbClr val="008000"/>
                </a:solidFill>
                <a:latin typeface="Consolas"/>
                <a:cs typeface="Consolas"/>
              </a:rPr>
              <a:t> </a:t>
            </a:r>
            <a:r>
              <a:rPr sz="1200" dirty="0">
                <a:solidFill>
                  <a:srgbClr val="008000"/>
                </a:solidFill>
                <a:latin typeface="Consolas"/>
                <a:cs typeface="Consolas"/>
              </a:rPr>
              <a:t>permission</a:t>
            </a:r>
            <a:r>
              <a:rPr sz="1200" spc="15" dirty="0">
                <a:solidFill>
                  <a:srgbClr val="008000"/>
                </a:solidFill>
                <a:latin typeface="Consolas"/>
                <a:cs typeface="Consolas"/>
              </a:rPr>
              <a:t> </a:t>
            </a:r>
            <a:r>
              <a:rPr sz="1200" dirty="0">
                <a:solidFill>
                  <a:srgbClr val="008000"/>
                </a:solidFill>
                <a:latin typeface="Consolas"/>
                <a:cs typeface="Consolas"/>
              </a:rPr>
              <a:t>on</a:t>
            </a:r>
            <a:r>
              <a:rPr sz="1200" spc="15" dirty="0">
                <a:solidFill>
                  <a:srgbClr val="008000"/>
                </a:solidFill>
                <a:latin typeface="Consolas"/>
                <a:cs typeface="Consolas"/>
              </a:rPr>
              <a:t> </a:t>
            </a:r>
            <a:r>
              <a:rPr sz="1200" dirty="0">
                <a:solidFill>
                  <a:srgbClr val="008000"/>
                </a:solidFill>
                <a:latin typeface="Consolas"/>
                <a:cs typeface="Consolas"/>
              </a:rPr>
              <a:t>column</a:t>
            </a:r>
            <a:r>
              <a:rPr sz="1200" spc="15" dirty="0">
                <a:solidFill>
                  <a:srgbClr val="008000"/>
                </a:solidFill>
                <a:latin typeface="Consolas"/>
                <a:cs typeface="Consolas"/>
              </a:rPr>
              <a:t> </a:t>
            </a:r>
            <a:r>
              <a:rPr sz="1200" dirty="0">
                <a:solidFill>
                  <a:srgbClr val="008000"/>
                </a:solidFill>
                <a:latin typeface="Consolas"/>
                <a:cs typeface="Consolas"/>
              </a:rPr>
              <a:t>BusinessEntityID</a:t>
            </a:r>
            <a:r>
              <a:rPr sz="1200" spc="15" dirty="0">
                <a:solidFill>
                  <a:srgbClr val="008000"/>
                </a:solidFill>
                <a:latin typeface="Consolas"/>
                <a:cs typeface="Consolas"/>
              </a:rPr>
              <a:t> </a:t>
            </a:r>
            <a:r>
              <a:rPr sz="1200" dirty="0">
                <a:solidFill>
                  <a:srgbClr val="008000"/>
                </a:solidFill>
                <a:latin typeface="Consolas"/>
                <a:cs typeface="Consolas"/>
              </a:rPr>
              <a:t>in</a:t>
            </a:r>
            <a:r>
              <a:rPr sz="1200" spc="15" dirty="0">
                <a:solidFill>
                  <a:srgbClr val="008000"/>
                </a:solidFill>
                <a:latin typeface="Consolas"/>
                <a:cs typeface="Consolas"/>
              </a:rPr>
              <a:t> </a:t>
            </a:r>
            <a:r>
              <a:rPr sz="1200" dirty="0">
                <a:solidFill>
                  <a:srgbClr val="008000"/>
                </a:solidFill>
                <a:latin typeface="Consolas"/>
                <a:cs typeface="Consolas"/>
              </a:rPr>
              <a:t>view</a:t>
            </a:r>
            <a:r>
              <a:rPr sz="1200" spc="20" dirty="0">
                <a:solidFill>
                  <a:srgbClr val="008000"/>
                </a:solidFill>
                <a:latin typeface="Consolas"/>
                <a:cs typeface="Consolas"/>
              </a:rPr>
              <a:t> </a:t>
            </a:r>
            <a:r>
              <a:rPr sz="1200" dirty="0">
                <a:solidFill>
                  <a:srgbClr val="008000"/>
                </a:solidFill>
                <a:latin typeface="Consolas"/>
                <a:cs typeface="Consolas"/>
              </a:rPr>
              <a:t>HumanResources.vEmployee</a:t>
            </a:r>
            <a:r>
              <a:rPr sz="1200" spc="25" dirty="0">
                <a:solidFill>
                  <a:srgbClr val="008000"/>
                </a:solidFill>
                <a:latin typeface="Consolas"/>
                <a:cs typeface="Consolas"/>
              </a:rPr>
              <a:t> </a:t>
            </a:r>
            <a:r>
              <a:rPr sz="1200" dirty="0">
                <a:solidFill>
                  <a:srgbClr val="008000"/>
                </a:solidFill>
                <a:latin typeface="Consolas"/>
                <a:cs typeface="Consolas"/>
              </a:rPr>
              <a:t>to</a:t>
            </a:r>
            <a:r>
              <a:rPr sz="1200" spc="5" dirty="0">
                <a:solidFill>
                  <a:srgbClr val="008000"/>
                </a:solidFill>
                <a:latin typeface="Consolas"/>
                <a:cs typeface="Consolas"/>
              </a:rPr>
              <a:t> </a:t>
            </a:r>
            <a:r>
              <a:rPr sz="1200" dirty="0">
                <a:solidFill>
                  <a:srgbClr val="008000"/>
                </a:solidFill>
                <a:latin typeface="Consolas"/>
                <a:cs typeface="Consolas"/>
              </a:rPr>
              <a:t>user</a:t>
            </a:r>
            <a:r>
              <a:rPr sz="1200" spc="5" dirty="0">
                <a:solidFill>
                  <a:srgbClr val="008000"/>
                </a:solidFill>
                <a:latin typeface="Consolas"/>
                <a:cs typeface="Consolas"/>
              </a:rPr>
              <a:t> </a:t>
            </a:r>
            <a:r>
              <a:rPr sz="1200" dirty="0">
                <a:solidFill>
                  <a:srgbClr val="008000"/>
                </a:solidFill>
                <a:latin typeface="Consolas"/>
                <a:cs typeface="Consolas"/>
              </a:rPr>
              <a:t>Wanida </a:t>
            </a:r>
            <a:r>
              <a:rPr sz="1200" spc="-645" dirty="0">
                <a:solidFill>
                  <a:srgbClr val="008000"/>
                </a:solidFill>
                <a:latin typeface="Consolas"/>
                <a:cs typeface="Consolas"/>
              </a:rPr>
              <a:t> </a:t>
            </a:r>
            <a:r>
              <a:rPr sz="1200" dirty="0">
                <a:solidFill>
                  <a:srgbClr val="0000FF"/>
                </a:solidFill>
                <a:latin typeface="Consolas"/>
                <a:cs typeface="Consolas"/>
              </a:rPr>
              <a:t>GRANT</a:t>
            </a:r>
            <a:r>
              <a:rPr sz="1200" spc="5" dirty="0">
                <a:solidFill>
                  <a:srgbClr val="0000FF"/>
                </a:solidFill>
                <a:latin typeface="Consolas"/>
                <a:cs typeface="Consolas"/>
              </a:rPr>
              <a:t> </a:t>
            </a:r>
            <a:r>
              <a:rPr sz="1200" dirty="0">
                <a:solidFill>
                  <a:srgbClr val="0000FF"/>
                </a:solidFill>
                <a:latin typeface="Consolas"/>
                <a:cs typeface="Consolas"/>
              </a:rPr>
              <a:t>REFERENCES</a:t>
            </a:r>
            <a:r>
              <a:rPr sz="1200" dirty="0">
                <a:solidFill>
                  <a:srgbClr val="808080"/>
                </a:solidFill>
                <a:latin typeface="Consolas"/>
                <a:cs typeface="Consolas"/>
              </a:rPr>
              <a:t>(</a:t>
            </a:r>
            <a:r>
              <a:rPr sz="1200" dirty="0">
                <a:latin typeface="Consolas"/>
                <a:cs typeface="Consolas"/>
              </a:rPr>
              <a:t>BusinessEntityID</a:t>
            </a:r>
            <a:r>
              <a:rPr sz="1200" dirty="0">
                <a:solidFill>
                  <a:srgbClr val="808080"/>
                </a:solidFill>
                <a:latin typeface="Consolas"/>
                <a:cs typeface="Consolas"/>
              </a:rPr>
              <a:t>)</a:t>
            </a:r>
            <a:r>
              <a:rPr sz="1200" spc="15" dirty="0">
                <a:solidFill>
                  <a:srgbClr val="808080"/>
                </a:solidFill>
                <a:latin typeface="Consolas"/>
                <a:cs typeface="Consolas"/>
              </a:rPr>
              <a:t> </a:t>
            </a:r>
            <a:r>
              <a:rPr sz="1200" spc="5" dirty="0">
                <a:solidFill>
                  <a:srgbClr val="0000FF"/>
                </a:solidFill>
                <a:latin typeface="Consolas"/>
                <a:cs typeface="Consolas"/>
              </a:rPr>
              <a:t>ON </a:t>
            </a:r>
            <a:r>
              <a:rPr sz="1200" dirty="0">
                <a:solidFill>
                  <a:srgbClr val="0000FF"/>
                </a:solidFill>
                <a:latin typeface="Consolas"/>
                <a:cs typeface="Consolas"/>
              </a:rPr>
              <a:t>OBJECT</a:t>
            </a:r>
            <a:r>
              <a:rPr sz="1200" dirty="0">
                <a:solidFill>
                  <a:srgbClr val="808080"/>
                </a:solidFill>
                <a:latin typeface="Consolas"/>
                <a:cs typeface="Consolas"/>
              </a:rPr>
              <a:t>::</a:t>
            </a:r>
            <a:r>
              <a:rPr sz="1200" dirty="0">
                <a:latin typeface="Consolas"/>
                <a:cs typeface="Consolas"/>
              </a:rPr>
              <a:t>HumanResources</a:t>
            </a:r>
            <a:r>
              <a:rPr sz="1200" dirty="0">
                <a:solidFill>
                  <a:srgbClr val="808080"/>
                </a:solidFill>
                <a:latin typeface="Consolas"/>
                <a:cs typeface="Consolas"/>
              </a:rPr>
              <a:t>.</a:t>
            </a:r>
            <a:r>
              <a:rPr sz="1200" dirty="0">
                <a:latin typeface="Consolas"/>
                <a:cs typeface="Consolas"/>
              </a:rPr>
              <a:t>vEmployee</a:t>
            </a:r>
            <a:r>
              <a:rPr sz="1200" spc="15" dirty="0">
                <a:latin typeface="Consolas"/>
                <a:cs typeface="Consolas"/>
              </a:rPr>
              <a:t> </a:t>
            </a:r>
            <a:r>
              <a:rPr sz="1200" spc="5" dirty="0">
                <a:solidFill>
                  <a:srgbClr val="0000FF"/>
                </a:solidFill>
                <a:latin typeface="Consolas"/>
                <a:cs typeface="Consolas"/>
              </a:rPr>
              <a:t>to </a:t>
            </a:r>
            <a:r>
              <a:rPr sz="1200" dirty="0">
                <a:latin typeface="Consolas"/>
                <a:cs typeface="Consolas"/>
              </a:rPr>
              <a:t>Wanida</a:t>
            </a:r>
            <a:r>
              <a:rPr sz="1200" spc="5" dirty="0">
                <a:latin typeface="Consolas"/>
                <a:cs typeface="Consolas"/>
              </a:rPr>
              <a:t> </a:t>
            </a:r>
            <a:r>
              <a:rPr sz="1200" dirty="0">
                <a:solidFill>
                  <a:srgbClr val="0000FF"/>
                </a:solidFill>
                <a:latin typeface="Consolas"/>
                <a:cs typeface="Consolas"/>
              </a:rPr>
              <a:t>with</a:t>
            </a:r>
            <a:r>
              <a:rPr sz="1200" spc="5" dirty="0">
                <a:solidFill>
                  <a:srgbClr val="0000FF"/>
                </a:solidFill>
                <a:latin typeface="Consolas"/>
                <a:cs typeface="Consolas"/>
              </a:rPr>
              <a:t> </a:t>
            </a:r>
            <a:r>
              <a:rPr sz="1200" dirty="0">
                <a:solidFill>
                  <a:srgbClr val="0000FF"/>
                </a:solidFill>
                <a:latin typeface="Consolas"/>
                <a:cs typeface="Consolas"/>
              </a:rPr>
              <a:t>GRANT</a:t>
            </a:r>
            <a:r>
              <a:rPr sz="1200" spc="10" dirty="0">
                <a:solidFill>
                  <a:srgbClr val="0000FF"/>
                </a:solidFill>
                <a:latin typeface="Consolas"/>
                <a:cs typeface="Consolas"/>
              </a:rPr>
              <a:t> </a:t>
            </a:r>
            <a:r>
              <a:rPr sz="1200" dirty="0">
                <a:solidFill>
                  <a:srgbClr val="0000FF"/>
                </a:solidFill>
                <a:latin typeface="Consolas"/>
                <a:cs typeface="Consolas"/>
              </a:rPr>
              <a:t>OPTION</a:t>
            </a:r>
            <a:r>
              <a:rPr sz="1200" dirty="0">
                <a:solidFill>
                  <a:srgbClr val="808080"/>
                </a:solidFill>
                <a:latin typeface="Consolas"/>
                <a:cs typeface="Consolas"/>
              </a:rPr>
              <a:t>;</a:t>
            </a:r>
            <a:endParaRPr sz="1200">
              <a:latin typeface="Consolas"/>
              <a:cs typeface="Consolas"/>
            </a:endParaRPr>
          </a:p>
          <a:p>
            <a:pPr marL="145415">
              <a:lnSpc>
                <a:spcPct val="100000"/>
              </a:lnSpc>
              <a:spcBef>
                <a:spcPts val="600"/>
              </a:spcBef>
            </a:pPr>
            <a:r>
              <a:rPr sz="1200" dirty="0">
                <a:solidFill>
                  <a:srgbClr val="0000FF"/>
                </a:solidFill>
                <a:latin typeface="Consolas"/>
                <a:cs typeface="Consolas"/>
              </a:rPr>
              <a:t>GO</a:t>
            </a:r>
            <a:endParaRPr sz="1200">
              <a:latin typeface="Consolas"/>
              <a:cs typeface="Consolas"/>
            </a:endParaRPr>
          </a:p>
          <a:p>
            <a:pPr marL="145415" marR="173355">
              <a:lnSpc>
                <a:spcPts val="2039"/>
              </a:lnSpc>
              <a:spcBef>
                <a:spcPts val="165"/>
              </a:spcBef>
            </a:pPr>
            <a:r>
              <a:rPr sz="1200" dirty="0">
                <a:solidFill>
                  <a:srgbClr val="008000"/>
                </a:solidFill>
                <a:latin typeface="Consolas"/>
                <a:cs typeface="Consolas"/>
              </a:rPr>
              <a:t>--</a:t>
            </a:r>
            <a:r>
              <a:rPr sz="1200" spc="5" dirty="0">
                <a:solidFill>
                  <a:srgbClr val="008000"/>
                </a:solidFill>
                <a:latin typeface="Consolas"/>
                <a:cs typeface="Consolas"/>
              </a:rPr>
              <a:t> </a:t>
            </a:r>
            <a:r>
              <a:rPr sz="1200" dirty="0">
                <a:solidFill>
                  <a:srgbClr val="008000"/>
                </a:solidFill>
                <a:latin typeface="Consolas"/>
                <a:cs typeface="Consolas"/>
              </a:rPr>
              <a:t>Grant</a:t>
            </a:r>
            <a:r>
              <a:rPr sz="1200" spc="10" dirty="0">
                <a:solidFill>
                  <a:srgbClr val="008000"/>
                </a:solidFill>
                <a:latin typeface="Consolas"/>
                <a:cs typeface="Consolas"/>
              </a:rPr>
              <a:t> </a:t>
            </a:r>
            <a:r>
              <a:rPr sz="1200" dirty="0">
                <a:solidFill>
                  <a:srgbClr val="008000"/>
                </a:solidFill>
                <a:latin typeface="Consolas"/>
                <a:cs typeface="Consolas"/>
              </a:rPr>
              <a:t>EXECUTE</a:t>
            </a:r>
            <a:r>
              <a:rPr sz="1200" spc="20" dirty="0">
                <a:solidFill>
                  <a:srgbClr val="008000"/>
                </a:solidFill>
                <a:latin typeface="Consolas"/>
                <a:cs typeface="Consolas"/>
              </a:rPr>
              <a:t> </a:t>
            </a:r>
            <a:r>
              <a:rPr sz="1200" dirty="0">
                <a:solidFill>
                  <a:srgbClr val="008000"/>
                </a:solidFill>
                <a:latin typeface="Consolas"/>
                <a:cs typeface="Consolas"/>
              </a:rPr>
              <a:t>permission</a:t>
            </a:r>
            <a:r>
              <a:rPr sz="1200" spc="10" dirty="0">
                <a:solidFill>
                  <a:srgbClr val="008000"/>
                </a:solidFill>
                <a:latin typeface="Consolas"/>
                <a:cs typeface="Consolas"/>
              </a:rPr>
              <a:t> </a:t>
            </a:r>
            <a:r>
              <a:rPr sz="1200" dirty="0">
                <a:solidFill>
                  <a:srgbClr val="008000"/>
                </a:solidFill>
                <a:latin typeface="Consolas"/>
                <a:cs typeface="Consolas"/>
              </a:rPr>
              <a:t>on</a:t>
            </a:r>
            <a:r>
              <a:rPr sz="1200" spc="20" dirty="0">
                <a:solidFill>
                  <a:srgbClr val="008000"/>
                </a:solidFill>
                <a:latin typeface="Consolas"/>
                <a:cs typeface="Consolas"/>
              </a:rPr>
              <a:t> </a:t>
            </a:r>
            <a:r>
              <a:rPr sz="1200" dirty="0">
                <a:solidFill>
                  <a:srgbClr val="008000"/>
                </a:solidFill>
                <a:latin typeface="Consolas"/>
                <a:cs typeface="Consolas"/>
              </a:rPr>
              <a:t>stored</a:t>
            </a:r>
            <a:r>
              <a:rPr sz="1200" spc="5" dirty="0">
                <a:solidFill>
                  <a:srgbClr val="008000"/>
                </a:solidFill>
                <a:latin typeface="Consolas"/>
                <a:cs typeface="Consolas"/>
              </a:rPr>
              <a:t> </a:t>
            </a:r>
            <a:r>
              <a:rPr sz="1200" dirty="0">
                <a:solidFill>
                  <a:srgbClr val="008000"/>
                </a:solidFill>
                <a:latin typeface="Consolas"/>
                <a:cs typeface="Consolas"/>
              </a:rPr>
              <a:t>procedure</a:t>
            </a:r>
            <a:r>
              <a:rPr sz="1200" spc="35" dirty="0">
                <a:solidFill>
                  <a:srgbClr val="008000"/>
                </a:solidFill>
                <a:latin typeface="Consolas"/>
                <a:cs typeface="Consolas"/>
              </a:rPr>
              <a:t> </a:t>
            </a:r>
            <a:r>
              <a:rPr sz="1200" dirty="0">
                <a:solidFill>
                  <a:srgbClr val="008000"/>
                </a:solidFill>
                <a:latin typeface="Consolas"/>
                <a:cs typeface="Consolas"/>
              </a:rPr>
              <a:t>HumanResources.uspUpdateEmployeeHireInfo</a:t>
            </a:r>
            <a:r>
              <a:rPr sz="1200" spc="35" dirty="0">
                <a:solidFill>
                  <a:srgbClr val="008000"/>
                </a:solidFill>
                <a:latin typeface="Consolas"/>
                <a:cs typeface="Consolas"/>
              </a:rPr>
              <a:t> </a:t>
            </a:r>
            <a:r>
              <a:rPr sz="1200" spc="5" dirty="0">
                <a:solidFill>
                  <a:srgbClr val="008000"/>
                </a:solidFill>
                <a:latin typeface="Consolas"/>
                <a:cs typeface="Consolas"/>
              </a:rPr>
              <a:t>to</a:t>
            </a:r>
            <a:r>
              <a:rPr sz="1200" spc="10" dirty="0">
                <a:solidFill>
                  <a:srgbClr val="008000"/>
                </a:solidFill>
                <a:latin typeface="Consolas"/>
                <a:cs typeface="Consolas"/>
              </a:rPr>
              <a:t> </a:t>
            </a:r>
            <a:r>
              <a:rPr sz="1200" dirty="0">
                <a:solidFill>
                  <a:srgbClr val="008000"/>
                </a:solidFill>
                <a:latin typeface="Consolas"/>
                <a:cs typeface="Consolas"/>
              </a:rPr>
              <a:t>an</a:t>
            </a:r>
            <a:r>
              <a:rPr sz="1200" spc="10" dirty="0">
                <a:solidFill>
                  <a:srgbClr val="008000"/>
                </a:solidFill>
                <a:latin typeface="Consolas"/>
                <a:cs typeface="Consolas"/>
              </a:rPr>
              <a:t> </a:t>
            </a:r>
            <a:r>
              <a:rPr sz="1200" dirty="0">
                <a:solidFill>
                  <a:srgbClr val="008000"/>
                </a:solidFill>
                <a:latin typeface="Consolas"/>
                <a:cs typeface="Consolas"/>
              </a:rPr>
              <a:t>application</a:t>
            </a:r>
            <a:r>
              <a:rPr sz="1200" spc="20" dirty="0">
                <a:solidFill>
                  <a:srgbClr val="008000"/>
                </a:solidFill>
                <a:latin typeface="Consolas"/>
                <a:cs typeface="Consolas"/>
              </a:rPr>
              <a:t> </a:t>
            </a:r>
            <a:r>
              <a:rPr sz="1200" dirty="0">
                <a:solidFill>
                  <a:srgbClr val="008000"/>
                </a:solidFill>
                <a:latin typeface="Consolas"/>
                <a:cs typeface="Consolas"/>
              </a:rPr>
              <a:t>role</a:t>
            </a:r>
            <a:r>
              <a:rPr sz="1200" spc="5" dirty="0">
                <a:solidFill>
                  <a:srgbClr val="008000"/>
                </a:solidFill>
                <a:latin typeface="Consolas"/>
                <a:cs typeface="Consolas"/>
              </a:rPr>
              <a:t> </a:t>
            </a:r>
            <a:r>
              <a:rPr sz="1200" dirty="0">
                <a:solidFill>
                  <a:srgbClr val="008000"/>
                </a:solidFill>
                <a:latin typeface="Consolas"/>
                <a:cs typeface="Consolas"/>
              </a:rPr>
              <a:t>called</a:t>
            </a:r>
            <a:r>
              <a:rPr sz="1200" spc="10" dirty="0">
                <a:solidFill>
                  <a:srgbClr val="008000"/>
                </a:solidFill>
                <a:latin typeface="Consolas"/>
                <a:cs typeface="Consolas"/>
              </a:rPr>
              <a:t> </a:t>
            </a:r>
            <a:r>
              <a:rPr sz="1200" dirty="0">
                <a:solidFill>
                  <a:srgbClr val="008000"/>
                </a:solidFill>
                <a:latin typeface="Consolas"/>
                <a:cs typeface="Consolas"/>
              </a:rPr>
              <a:t>Recruiting11 </a:t>
            </a:r>
            <a:r>
              <a:rPr sz="1200" spc="-645" dirty="0">
                <a:solidFill>
                  <a:srgbClr val="008000"/>
                </a:solidFill>
                <a:latin typeface="Consolas"/>
                <a:cs typeface="Consolas"/>
              </a:rPr>
              <a:t> </a:t>
            </a:r>
            <a:r>
              <a:rPr sz="1200" dirty="0">
                <a:solidFill>
                  <a:srgbClr val="0000FF"/>
                </a:solidFill>
                <a:latin typeface="Consolas"/>
                <a:cs typeface="Consolas"/>
              </a:rPr>
              <a:t>USE</a:t>
            </a:r>
            <a:r>
              <a:rPr sz="1200" spc="-5" dirty="0">
                <a:solidFill>
                  <a:srgbClr val="0000FF"/>
                </a:solidFill>
                <a:latin typeface="Consolas"/>
                <a:cs typeface="Consolas"/>
              </a:rPr>
              <a:t> </a:t>
            </a:r>
            <a:r>
              <a:rPr sz="1200" dirty="0">
                <a:latin typeface="Consolas"/>
                <a:cs typeface="Consolas"/>
              </a:rPr>
              <a:t>AdventureWorks2012</a:t>
            </a:r>
            <a:r>
              <a:rPr sz="1200" dirty="0">
                <a:solidFill>
                  <a:srgbClr val="808080"/>
                </a:solidFill>
                <a:latin typeface="Consolas"/>
                <a:cs typeface="Consolas"/>
              </a:rPr>
              <a:t>;</a:t>
            </a:r>
            <a:endParaRPr sz="1200">
              <a:latin typeface="Consolas"/>
              <a:cs typeface="Consolas"/>
            </a:endParaRPr>
          </a:p>
          <a:p>
            <a:pPr marL="145415" marR="4213225">
              <a:lnSpc>
                <a:spcPts val="2039"/>
              </a:lnSpc>
              <a:spcBef>
                <a:spcPts val="5"/>
              </a:spcBef>
            </a:pPr>
            <a:r>
              <a:rPr sz="1200" dirty="0">
                <a:solidFill>
                  <a:srgbClr val="0000FF"/>
                </a:solidFill>
                <a:latin typeface="Consolas"/>
                <a:cs typeface="Consolas"/>
              </a:rPr>
              <a:t>GRANT</a:t>
            </a:r>
            <a:r>
              <a:rPr sz="1200" spc="5" dirty="0">
                <a:solidFill>
                  <a:srgbClr val="0000FF"/>
                </a:solidFill>
                <a:latin typeface="Consolas"/>
                <a:cs typeface="Consolas"/>
              </a:rPr>
              <a:t> </a:t>
            </a:r>
            <a:r>
              <a:rPr sz="1200" dirty="0">
                <a:solidFill>
                  <a:srgbClr val="0000FF"/>
                </a:solidFill>
                <a:latin typeface="Consolas"/>
                <a:cs typeface="Consolas"/>
              </a:rPr>
              <a:t>EXECUTE</a:t>
            </a:r>
            <a:r>
              <a:rPr sz="1200" spc="5" dirty="0">
                <a:solidFill>
                  <a:srgbClr val="0000FF"/>
                </a:solidFill>
                <a:latin typeface="Consolas"/>
                <a:cs typeface="Consolas"/>
              </a:rPr>
              <a:t> </a:t>
            </a:r>
            <a:r>
              <a:rPr sz="1200" dirty="0">
                <a:solidFill>
                  <a:srgbClr val="0000FF"/>
                </a:solidFill>
                <a:latin typeface="Consolas"/>
                <a:cs typeface="Consolas"/>
              </a:rPr>
              <a:t>ON</a:t>
            </a:r>
            <a:r>
              <a:rPr sz="1200" spc="20" dirty="0">
                <a:solidFill>
                  <a:srgbClr val="0000FF"/>
                </a:solidFill>
                <a:latin typeface="Consolas"/>
                <a:cs typeface="Consolas"/>
              </a:rPr>
              <a:t> </a:t>
            </a:r>
            <a:r>
              <a:rPr sz="1200" dirty="0">
                <a:solidFill>
                  <a:srgbClr val="0000FF"/>
                </a:solidFill>
                <a:latin typeface="Consolas"/>
                <a:cs typeface="Consolas"/>
              </a:rPr>
              <a:t>OBJECT</a:t>
            </a:r>
            <a:r>
              <a:rPr sz="1200" dirty="0">
                <a:solidFill>
                  <a:srgbClr val="808080"/>
                </a:solidFill>
                <a:latin typeface="Consolas"/>
                <a:cs typeface="Consolas"/>
              </a:rPr>
              <a:t>::</a:t>
            </a:r>
            <a:r>
              <a:rPr sz="1200" dirty="0">
                <a:latin typeface="Consolas"/>
                <a:cs typeface="Consolas"/>
              </a:rPr>
              <a:t>HumanResources</a:t>
            </a:r>
            <a:r>
              <a:rPr sz="1200" dirty="0">
                <a:solidFill>
                  <a:srgbClr val="808080"/>
                </a:solidFill>
                <a:latin typeface="Consolas"/>
                <a:cs typeface="Consolas"/>
              </a:rPr>
              <a:t>.</a:t>
            </a:r>
            <a:r>
              <a:rPr sz="1200" dirty="0">
                <a:latin typeface="Consolas"/>
                <a:cs typeface="Consolas"/>
              </a:rPr>
              <a:t>uspUpdateEmployeeHireInfo</a:t>
            </a:r>
            <a:r>
              <a:rPr sz="1200" spc="25" dirty="0">
                <a:latin typeface="Consolas"/>
                <a:cs typeface="Consolas"/>
              </a:rPr>
              <a:t> </a:t>
            </a:r>
            <a:r>
              <a:rPr sz="1200" dirty="0">
                <a:solidFill>
                  <a:srgbClr val="0000FF"/>
                </a:solidFill>
                <a:latin typeface="Consolas"/>
                <a:cs typeface="Consolas"/>
              </a:rPr>
              <a:t>TO</a:t>
            </a:r>
            <a:r>
              <a:rPr sz="1200" spc="10" dirty="0">
                <a:solidFill>
                  <a:srgbClr val="0000FF"/>
                </a:solidFill>
                <a:latin typeface="Consolas"/>
                <a:cs typeface="Consolas"/>
              </a:rPr>
              <a:t> </a:t>
            </a:r>
            <a:r>
              <a:rPr sz="1200" dirty="0">
                <a:latin typeface="Consolas"/>
                <a:cs typeface="Consolas"/>
              </a:rPr>
              <a:t>RECRUITING</a:t>
            </a:r>
            <a:r>
              <a:rPr sz="1200" spc="15" dirty="0">
                <a:latin typeface="Consolas"/>
                <a:cs typeface="Consolas"/>
              </a:rPr>
              <a:t> </a:t>
            </a:r>
            <a:r>
              <a:rPr sz="1200" dirty="0">
                <a:latin typeface="Consolas"/>
                <a:cs typeface="Consolas"/>
              </a:rPr>
              <a:t>11</a:t>
            </a:r>
            <a:r>
              <a:rPr sz="1200" dirty="0">
                <a:solidFill>
                  <a:srgbClr val="808080"/>
                </a:solidFill>
                <a:latin typeface="Consolas"/>
                <a:cs typeface="Consolas"/>
              </a:rPr>
              <a:t>; </a:t>
            </a:r>
            <a:r>
              <a:rPr sz="1200" spc="-645" dirty="0">
                <a:solidFill>
                  <a:srgbClr val="808080"/>
                </a:solidFill>
                <a:latin typeface="Consolas"/>
                <a:cs typeface="Consolas"/>
              </a:rPr>
              <a:t> </a:t>
            </a:r>
            <a:r>
              <a:rPr sz="1200" dirty="0">
                <a:solidFill>
                  <a:srgbClr val="0000FF"/>
                </a:solidFill>
                <a:latin typeface="Consolas"/>
                <a:cs typeface="Consolas"/>
              </a:rPr>
              <a:t>GO</a:t>
            </a:r>
            <a:endParaRPr sz="1200">
              <a:latin typeface="Consolas"/>
              <a:cs typeface="Consolas"/>
            </a:endParaRPr>
          </a:p>
        </p:txBody>
      </p:sp>
      <p:grpSp>
        <p:nvGrpSpPr>
          <p:cNvPr id="5" name="object 5"/>
          <p:cNvGrpSpPr/>
          <p:nvPr/>
        </p:nvGrpSpPr>
        <p:grpSpPr>
          <a:xfrm>
            <a:off x="0" y="0"/>
            <a:ext cx="12192000" cy="287020"/>
            <a:chOff x="0" y="0"/>
            <a:chExt cx="12192000" cy="287020"/>
          </a:xfrm>
        </p:grpSpPr>
        <p:sp>
          <p:nvSpPr>
            <p:cNvPr id="6" name="object 6"/>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7" name="object 7"/>
            <p:cNvPicPr/>
            <p:nvPr/>
          </p:nvPicPr>
          <p:blipFill>
            <a:blip r:embed="rId2" cstate="print"/>
            <a:stretch>
              <a:fillRect/>
            </a:stretch>
          </p:blipFill>
          <p:spPr>
            <a:xfrm>
              <a:off x="189649" y="89281"/>
              <a:ext cx="2968019" cy="123317"/>
            </a:xfrm>
            <a:prstGeom prst="rect">
              <a:avLst/>
            </a:prstGeom>
          </p:spPr>
        </p:pic>
        <p:pic>
          <p:nvPicPr>
            <p:cNvPr id="8" name="object 8"/>
            <p:cNvPicPr/>
            <p:nvPr/>
          </p:nvPicPr>
          <p:blipFill>
            <a:blip r:embed="rId3" cstate="print"/>
            <a:stretch>
              <a:fillRect/>
            </a:stretch>
          </p:blipFill>
          <p:spPr>
            <a:xfrm>
              <a:off x="3174619" y="89281"/>
              <a:ext cx="740664" cy="123317"/>
            </a:xfrm>
            <a:prstGeom prst="rect">
              <a:avLst/>
            </a:prstGeom>
          </p:spPr>
        </p:pic>
      </p:grpSp>
    </p:spTree>
    <p:extLst>
      <p:ext uri="{BB962C8B-B14F-4D97-AF65-F5344CB8AC3E}">
        <p14:creationId xmlns:p14="http://schemas.microsoft.com/office/powerpoint/2010/main" val="40946290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1106551"/>
            <a:ext cx="4568190" cy="374777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6"/>
                </a:solidFill>
                <a:latin typeface="Segoe UI Semibold"/>
                <a:cs typeface="Segoe UI Semibold"/>
              </a:rPr>
              <a:t>Overview</a:t>
            </a:r>
            <a:endParaRPr sz="1800">
              <a:latin typeface="Segoe UI Semibold"/>
              <a:cs typeface="Segoe UI Semibold"/>
            </a:endParaRPr>
          </a:p>
          <a:p>
            <a:pPr marL="12700" marR="323215">
              <a:lnSpc>
                <a:spcPct val="110000"/>
              </a:lnSpc>
              <a:spcBef>
                <a:spcPts val="1220"/>
              </a:spcBef>
            </a:pPr>
            <a:r>
              <a:rPr sz="1600" spc="-10" dirty="0">
                <a:latin typeface="Segoe UI"/>
                <a:cs typeface="Segoe UI"/>
              </a:rPr>
              <a:t>Fine</a:t>
            </a:r>
            <a:r>
              <a:rPr sz="1600" spc="-5" dirty="0">
                <a:latin typeface="Segoe UI"/>
                <a:cs typeface="Segoe UI"/>
              </a:rPr>
              <a:t> grained</a:t>
            </a:r>
            <a:r>
              <a:rPr sz="1600" spc="10" dirty="0">
                <a:latin typeface="Segoe UI"/>
                <a:cs typeface="Segoe UI"/>
              </a:rPr>
              <a:t> </a:t>
            </a:r>
            <a:r>
              <a:rPr sz="1600" spc="-5" dirty="0">
                <a:latin typeface="Segoe UI"/>
                <a:cs typeface="Segoe UI"/>
              </a:rPr>
              <a:t>access</a:t>
            </a:r>
            <a:r>
              <a:rPr sz="1600" spc="-10" dirty="0">
                <a:latin typeface="Segoe UI"/>
                <a:cs typeface="Segoe UI"/>
              </a:rPr>
              <a:t> control</a:t>
            </a:r>
            <a:r>
              <a:rPr sz="1600" spc="10" dirty="0">
                <a:latin typeface="Segoe UI"/>
                <a:cs typeface="Segoe UI"/>
              </a:rPr>
              <a:t> </a:t>
            </a:r>
            <a:r>
              <a:rPr sz="1600" spc="-15" dirty="0">
                <a:latin typeface="Segoe UI"/>
                <a:cs typeface="Segoe UI"/>
              </a:rPr>
              <a:t>of</a:t>
            </a:r>
            <a:r>
              <a:rPr sz="1600" spc="-5" dirty="0">
                <a:latin typeface="Segoe UI"/>
                <a:cs typeface="Segoe UI"/>
              </a:rPr>
              <a:t> specific</a:t>
            </a:r>
            <a:r>
              <a:rPr sz="1600" dirty="0">
                <a:latin typeface="Segoe UI"/>
                <a:cs typeface="Segoe UI"/>
              </a:rPr>
              <a:t> </a:t>
            </a:r>
            <a:r>
              <a:rPr sz="1600" spc="-10" dirty="0">
                <a:latin typeface="Segoe UI"/>
                <a:cs typeface="Segoe UI"/>
              </a:rPr>
              <a:t>rows</a:t>
            </a:r>
            <a:r>
              <a:rPr sz="1600" spc="15" dirty="0">
                <a:latin typeface="Segoe UI"/>
                <a:cs typeface="Segoe UI"/>
              </a:rPr>
              <a:t> </a:t>
            </a:r>
            <a:r>
              <a:rPr sz="1600" spc="-5" dirty="0">
                <a:latin typeface="Segoe UI"/>
                <a:cs typeface="Segoe UI"/>
              </a:rPr>
              <a:t>in a </a:t>
            </a:r>
            <a:r>
              <a:rPr sz="1600" spc="-425" dirty="0">
                <a:latin typeface="Segoe UI"/>
                <a:cs typeface="Segoe UI"/>
              </a:rPr>
              <a:t> </a:t>
            </a:r>
            <a:r>
              <a:rPr sz="1600" spc="-10" dirty="0">
                <a:latin typeface="Segoe UI"/>
                <a:cs typeface="Segoe UI"/>
              </a:rPr>
              <a:t>database </a:t>
            </a:r>
            <a:r>
              <a:rPr sz="1600" spc="-5" dirty="0">
                <a:latin typeface="Segoe UI"/>
                <a:cs typeface="Segoe UI"/>
              </a:rPr>
              <a:t>table.</a:t>
            </a:r>
            <a:endParaRPr sz="1600">
              <a:latin typeface="Segoe UI"/>
              <a:cs typeface="Segoe UI"/>
            </a:endParaRPr>
          </a:p>
          <a:p>
            <a:pPr marL="12700" marR="207645">
              <a:lnSpc>
                <a:spcPct val="110000"/>
              </a:lnSpc>
              <a:spcBef>
                <a:spcPts val="1200"/>
              </a:spcBef>
            </a:pPr>
            <a:r>
              <a:rPr sz="1600" spc="-5" dirty="0">
                <a:latin typeface="Segoe UI"/>
                <a:cs typeface="Segoe UI"/>
              </a:rPr>
              <a:t>Help </a:t>
            </a:r>
            <a:r>
              <a:rPr sz="1600" spc="-10" dirty="0">
                <a:latin typeface="Segoe UI"/>
                <a:cs typeface="Segoe UI"/>
              </a:rPr>
              <a:t>prevent </a:t>
            </a:r>
            <a:r>
              <a:rPr sz="1600" spc="-5" dirty="0">
                <a:latin typeface="Segoe UI"/>
                <a:cs typeface="Segoe UI"/>
              </a:rPr>
              <a:t>unauthorized access when multiple </a:t>
            </a:r>
            <a:r>
              <a:rPr sz="1600" spc="-425" dirty="0">
                <a:latin typeface="Segoe UI"/>
                <a:cs typeface="Segoe UI"/>
              </a:rPr>
              <a:t> </a:t>
            </a:r>
            <a:r>
              <a:rPr sz="1600" spc="-5" dirty="0">
                <a:latin typeface="Segoe UI"/>
                <a:cs typeface="Segoe UI"/>
              </a:rPr>
              <a:t>users</a:t>
            </a:r>
            <a:r>
              <a:rPr sz="1600" spc="5" dirty="0">
                <a:latin typeface="Segoe UI"/>
                <a:cs typeface="Segoe UI"/>
              </a:rPr>
              <a:t> </a:t>
            </a:r>
            <a:r>
              <a:rPr sz="1600" spc="-10" dirty="0">
                <a:latin typeface="Segoe UI"/>
                <a:cs typeface="Segoe UI"/>
              </a:rPr>
              <a:t>share</a:t>
            </a:r>
            <a:r>
              <a:rPr sz="1600" spc="5" dirty="0">
                <a:latin typeface="Segoe UI"/>
                <a:cs typeface="Segoe UI"/>
              </a:rPr>
              <a:t> </a:t>
            </a:r>
            <a:r>
              <a:rPr sz="1600" spc="-5" dirty="0">
                <a:latin typeface="Segoe UI"/>
                <a:cs typeface="Segoe UI"/>
              </a:rPr>
              <a:t>the same</a:t>
            </a:r>
            <a:r>
              <a:rPr sz="1600" spc="-10" dirty="0">
                <a:latin typeface="Segoe UI"/>
                <a:cs typeface="Segoe UI"/>
              </a:rPr>
              <a:t> </a:t>
            </a:r>
            <a:r>
              <a:rPr sz="1600" spc="-5" dirty="0">
                <a:latin typeface="Segoe UI"/>
                <a:cs typeface="Segoe UI"/>
              </a:rPr>
              <a:t>tables.</a:t>
            </a:r>
            <a:endParaRPr sz="1600">
              <a:latin typeface="Segoe UI"/>
              <a:cs typeface="Segoe UI"/>
            </a:endParaRPr>
          </a:p>
          <a:p>
            <a:pPr marL="12700">
              <a:lnSpc>
                <a:spcPct val="100000"/>
              </a:lnSpc>
              <a:spcBef>
                <a:spcPts val="1390"/>
              </a:spcBef>
            </a:pPr>
            <a:r>
              <a:rPr sz="1600" spc="-10" dirty="0">
                <a:latin typeface="Segoe UI"/>
                <a:cs typeface="Segoe UI"/>
              </a:rPr>
              <a:t>Eliminates </a:t>
            </a:r>
            <a:r>
              <a:rPr sz="1600" dirty="0">
                <a:latin typeface="Segoe UI"/>
                <a:cs typeface="Segoe UI"/>
              </a:rPr>
              <a:t>need</a:t>
            </a:r>
            <a:r>
              <a:rPr sz="1600" spc="-15" dirty="0">
                <a:latin typeface="Segoe UI"/>
                <a:cs typeface="Segoe UI"/>
              </a:rPr>
              <a:t> </a:t>
            </a:r>
            <a:r>
              <a:rPr sz="1600" spc="-10" dirty="0">
                <a:latin typeface="Segoe UI"/>
                <a:cs typeface="Segoe UI"/>
              </a:rPr>
              <a:t>to</a:t>
            </a:r>
            <a:r>
              <a:rPr sz="1600" spc="-5" dirty="0">
                <a:latin typeface="Segoe UI"/>
                <a:cs typeface="Segoe UI"/>
              </a:rPr>
              <a:t> implement</a:t>
            </a:r>
            <a:r>
              <a:rPr sz="1600" spc="-25" dirty="0">
                <a:latin typeface="Segoe UI"/>
                <a:cs typeface="Segoe UI"/>
              </a:rPr>
              <a:t> </a:t>
            </a:r>
            <a:r>
              <a:rPr sz="1600" spc="-5" dirty="0">
                <a:latin typeface="Segoe UI"/>
                <a:cs typeface="Segoe UI"/>
              </a:rPr>
              <a:t>connection</a:t>
            </a:r>
            <a:r>
              <a:rPr sz="1600" spc="5" dirty="0">
                <a:latin typeface="Segoe UI"/>
                <a:cs typeface="Segoe UI"/>
              </a:rPr>
              <a:t> </a:t>
            </a:r>
            <a:r>
              <a:rPr sz="1600" spc="-5" dirty="0">
                <a:latin typeface="Segoe UI"/>
                <a:cs typeface="Segoe UI"/>
              </a:rPr>
              <a:t>filtering</a:t>
            </a:r>
            <a:endParaRPr sz="1600">
              <a:latin typeface="Segoe UI"/>
              <a:cs typeface="Segoe UI"/>
            </a:endParaRPr>
          </a:p>
          <a:p>
            <a:pPr marL="12700">
              <a:lnSpc>
                <a:spcPct val="100000"/>
              </a:lnSpc>
              <a:spcBef>
                <a:spcPts val="195"/>
              </a:spcBef>
            </a:pPr>
            <a:r>
              <a:rPr sz="1600" spc="-5" dirty="0">
                <a:latin typeface="Segoe UI"/>
                <a:cs typeface="Segoe UI"/>
              </a:rPr>
              <a:t>in</a:t>
            </a:r>
            <a:r>
              <a:rPr sz="1600" spc="-30" dirty="0">
                <a:latin typeface="Segoe UI"/>
                <a:cs typeface="Segoe UI"/>
              </a:rPr>
              <a:t> </a:t>
            </a:r>
            <a:r>
              <a:rPr sz="1600" spc="-5" dirty="0">
                <a:latin typeface="Segoe UI"/>
                <a:cs typeface="Segoe UI"/>
              </a:rPr>
              <a:t>multi-tenant</a:t>
            </a:r>
            <a:r>
              <a:rPr sz="1600" spc="-45" dirty="0">
                <a:latin typeface="Segoe UI"/>
                <a:cs typeface="Segoe UI"/>
              </a:rPr>
              <a:t> </a:t>
            </a:r>
            <a:r>
              <a:rPr sz="1600" spc="-5" dirty="0">
                <a:latin typeface="Segoe UI"/>
                <a:cs typeface="Segoe UI"/>
              </a:rPr>
              <a:t>applications.</a:t>
            </a:r>
            <a:endParaRPr sz="1600">
              <a:latin typeface="Segoe UI"/>
              <a:cs typeface="Segoe UI"/>
            </a:endParaRPr>
          </a:p>
          <a:p>
            <a:pPr marL="12700" marR="120650">
              <a:lnSpc>
                <a:spcPct val="110000"/>
              </a:lnSpc>
              <a:spcBef>
                <a:spcPts val="1200"/>
              </a:spcBef>
            </a:pPr>
            <a:r>
              <a:rPr sz="1600" spc="-5" dirty="0">
                <a:latin typeface="Segoe UI"/>
                <a:cs typeface="Segoe UI"/>
              </a:rPr>
              <a:t>Administer</a:t>
            </a:r>
            <a:r>
              <a:rPr sz="1600" spc="10" dirty="0">
                <a:latin typeface="Segoe UI"/>
                <a:cs typeface="Segoe UI"/>
              </a:rPr>
              <a:t> </a:t>
            </a:r>
            <a:r>
              <a:rPr sz="1600" spc="-5" dirty="0">
                <a:latin typeface="Segoe UI"/>
                <a:cs typeface="Segoe UI"/>
              </a:rPr>
              <a:t>via </a:t>
            </a:r>
            <a:r>
              <a:rPr sz="1600" spc="-10" dirty="0">
                <a:latin typeface="Segoe UI"/>
                <a:cs typeface="Segoe UI"/>
              </a:rPr>
              <a:t>SQL</a:t>
            </a:r>
            <a:r>
              <a:rPr sz="1600" spc="10" dirty="0">
                <a:latin typeface="Segoe UI"/>
                <a:cs typeface="Segoe UI"/>
              </a:rPr>
              <a:t> </a:t>
            </a:r>
            <a:r>
              <a:rPr sz="1600" dirty="0">
                <a:latin typeface="Segoe UI"/>
                <a:cs typeface="Segoe UI"/>
              </a:rPr>
              <a:t>Server </a:t>
            </a:r>
            <a:r>
              <a:rPr sz="1600" spc="-5" dirty="0">
                <a:latin typeface="Segoe UI"/>
                <a:cs typeface="Segoe UI"/>
              </a:rPr>
              <a:t>Management</a:t>
            </a:r>
            <a:r>
              <a:rPr sz="1600" spc="-10" dirty="0">
                <a:latin typeface="Segoe UI"/>
                <a:cs typeface="Segoe UI"/>
              </a:rPr>
              <a:t> </a:t>
            </a:r>
            <a:r>
              <a:rPr sz="1600" spc="-15" dirty="0">
                <a:latin typeface="Segoe UI"/>
                <a:cs typeface="Segoe UI"/>
              </a:rPr>
              <a:t>Studio</a:t>
            </a:r>
            <a:r>
              <a:rPr sz="1600" dirty="0">
                <a:latin typeface="Segoe UI"/>
                <a:cs typeface="Segoe UI"/>
              </a:rPr>
              <a:t> </a:t>
            </a:r>
            <a:r>
              <a:rPr sz="1600" spc="-5" dirty="0">
                <a:latin typeface="Segoe UI"/>
                <a:cs typeface="Segoe UI"/>
              </a:rPr>
              <a:t>or </a:t>
            </a:r>
            <a:r>
              <a:rPr sz="1600" spc="-420" dirty="0">
                <a:latin typeface="Segoe UI"/>
                <a:cs typeface="Segoe UI"/>
              </a:rPr>
              <a:t> </a:t>
            </a:r>
            <a:r>
              <a:rPr sz="1600" spc="-10" dirty="0">
                <a:latin typeface="Segoe UI"/>
                <a:cs typeface="Segoe UI"/>
              </a:rPr>
              <a:t>SQL</a:t>
            </a:r>
            <a:r>
              <a:rPr sz="1600" dirty="0">
                <a:latin typeface="Segoe UI"/>
                <a:cs typeface="Segoe UI"/>
              </a:rPr>
              <a:t> Server</a:t>
            </a:r>
            <a:r>
              <a:rPr sz="1600" spc="10" dirty="0">
                <a:latin typeface="Segoe UI"/>
                <a:cs typeface="Segoe UI"/>
              </a:rPr>
              <a:t> </a:t>
            </a:r>
            <a:r>
              <a:rPr sz="1600" spc="-10" dirty="0">
                <a:latin typeface="Segoe UI"/>
                <a:cs typeface="Segoe UI"/>
              </a:rPr>
              <a:t>Data</a:t>
            </a:r>
            <a:r>
              <a:rPr sz="1600" spc="-5" dirty="0">
                <a:latin typeface="Segoe UI"/>
                <a:cs typeface="Segoe UI"/>
              </a:rPr>
              <a:t> </a:t>
            </a:r>
            <a:r>
              <a:rPr sz="1600" spc="-35" dirty="0">
                <a:latin typeface="Segoe UI"/>
                <a:cs typeface="Segoe UI"/>
              </a:rPr>
              <a:t>Tools.</a:t>
            </a:r>
            <a:endParaRPr sz="1600">
              <a:latin typeface="Segoe UI"/>
              <a:cs typeface="Segoe UI"/>
            </a:endParaRPr>
          </a:p>
          <a:p>
            <a:pPr marL="12700" marR="5080">
              <a:lnSpc>
                <a:spcPct val="110100"/>
              </a:lnSpc>
              <a:spcBef>
                <a:spcPts val="1200"/>
              </a:spcBef>
            </a:pPr>
            <a:r>
              <a:rPr sz="1600" spc="-5" dirty="0">
                <a:latin typeface="Segoe UI"/>
                <a:cs typeface="Segoe UI"/>
              </a:rPr>
              <a:t>Easily</a:t>
            </a:r>
            <a:r>
              <a:rPr sz="1600" spc="10" dirty="0">
                <a:latin typeface="Segoe UI"/>
                <a:cs typeface="Segoe UI"/>
              </a:rPr>
              <a:t> </a:t>
            </a:r>
            <a:r>
              <a:rPr sz="1600" spc="-10" dirty="0">
                <a:latin typeface="Segoe UI"/>
                <a:cs typeface="Segoe UI"/>
              </a:rPr>
              <a:t>locate</a:t>
            </a:r>
            <a:r>
              <a:rPr sz="1600" spc="15" dirty="0">
                <a:latin typeface="Segoe UI"/>
                <a:cs typeface="Segoe UI"/>
              </a:rPr>
              <a:t> </a:t>
            </a:r>
            <a:r>
              <a:rPr sz="1600" spc="-10" dirty="0">
                <a:latin typeface="Segoe UI"/>
                <a:cs typeface="Segoe UI"/>
              </a:rPr>
              <a:t>enforcement logic</a:t>
            </a:r>
            <a:r>
              <a:rPr sz="1600" spc="15" dirty="0">
                <a:latin typeface="Segoe UI"/>
                <a:cs typeface="Segoe UI"/>
              </a:rPr>
              <a:t> </a:t>
            </a:r>
            <a:r>
              <a:rPr sz="1600" spc="-10" dirty="0">
                <a:latin typeface="Segoe UI"/>
                <a:cs typeface="Segoe UI"/>
              </a:rPr>
              <a:t>inside</a:t>
            </a:r>
            <a:r>
              <a:rPr sz="1600" spc="15" dirty="0">
                <a:latin typeface="Segoe UI"/>
                <a:cs typeface="Segoe UI"/>
              </a:rPr>
              <a:t> </a:t>
            </a:r>
            <a:r>
              <a:rPr sz="1600" spc="-5" dirty="0">
                <a:latin typeface="Segoe UI"/>
                <a:cs typeface="Segoe UI"/>
              </a:rPr>
              <a:t>the</a:t>
            </a:r>
            <a:r>
              <a:rPr sz="1600" dirty="0">
                <a:latin typeface="Segoe UI"/>
                <a:cs typeface="Segoe UI"/>
              </a:rPr>
              <a:t> </a:t>
            </a:r>
            <a:r>
              <a:rPr sz="1600" spc="-10" dirty="0">
                <a:latin typeface="Segoe UI"/>
                <a:cs typeface="Segoe UI"/>
              </a:rPr>
              <a:t>database </a:t>
            </a:r>
            <a:r>
              <a:rPr sz="1600" spc="-420" dirty="0">
                <a:latin typeface="Segoe UI"/>
                <a:cs typeface="Segoe UI"/>
              </a:rPr>
              <a:t> </a:t>
            </a:r>
            <a:r>
              <a:rPr sz="1600" spc="-5" dirty="0">
                <a:latin typeface="Segoe UI"/>
                <a:cs typeface="Segoe UI"/>
              </a:rPr>
              <a:t>and</a:t>
            </a:r>
            <a:r>
              <a:rPr sz="1600" spc="-15" dirty="0">
                <a:latin typeface="Segoe UI"/>
                <a:cs typeface="Segoe UI"/>
              </a:rPr>
              <a:t> </a:t>
            </a:r>
            <a:r>
              <a:rPr sz="1600" spc="-5" dirty="0">
                <a:latin typeface="Segoe UI"/>
                <a:cs typeface="Segoe UI"/>
              </a:rPr>
              <a:t>schema</a:t>
            </a:r>
            <a:r>
              <a:rPr sz="1600" spc="5" dirty="0">
                <a:latin typeface="Segoe UI"/>
                <a:cs typeface="Segoe UI"/>
              </a:rPr>
              <a:t> </a:t>
            </a:r>
            <a:r>
              <a:rPr sz="1600" spc="-5" dirty="0">
                <a:latin typeface="Segoe UI"/>
                <a:cs typeface="Segoe UI"/>
              </a:rPr>
              <a:t>bound</a:t>
            </a:r>
            <a:r>
              <a:rPr sz="1600" spc="-15" dirty="0">
                <a:latin typeface="Segoe UI"/>
                <a:cs typeface="Segoe UI"/>
              </a:rPr>
              <a:t> </a:t>
            </a:r>
            <a:r>
              <a:rPr sz="1600" spc="-10" dirty="0">
                <a:latin typeface="Segoe UI"/>
                <a:cs typeface="Segoe UI"/>
              </a:rPr>
              <a:t>to</a:t>
            </a:r>
            <a:r>
              <a:rPr sz="1600" dirty="0">
                <a:latin typeface="Segoe UI"/>
                <a:cs typeface="Segoe UI"/>
              </a:rPr>
              <a:t> </a:t>
            </a:r>
            <a:r>
              <a:rPr sz="1600" spc="-5" dirty="0">
                <a:latin typeface="Segoe UI"/>
                <a:cs typeface="Segoe UI"/>
              </a:rPr>
              <a:t>the table.</a:t>
            </a:r>
            <a:endParaRPr sz="1600">
              <a:latin typeface="Segoe UI"/>
              <a:cs typeface="Segoe UI"/>
            </a:endParaRPr>
          </a:p>
        </p:txBody>
      </p:sp>
      <p:sp>
        <p:nvSpPr>
          <p:cNvPr id="3" name="object 3"/>
          <p:cNvSpPr txBox="1">
            <a:spLocks noGrp="1"/>
          </p:cNvSpPr>
          <p:nvPr>
            <p:ph type="title"/>
          </p:nvPr>
        </p:nvSpPr>
        <p:spPr>
          <a:xfrm>
            <a:off x="413715" y="312166"/>
            <a:ext cx="4271645" cy="543560"/>
          </a:xfrm>
          <a:prstGeom prst="rect">
            <a:avLst/>
          </a:prstGeom>
        </p:spPr>
        <p:txBody>
          <a:bodyPr vert="horz" wrap="square" lIns="0" tIns="12065" rIns="0" bIns="0" rtlCol="0">
            <a:spAutoFit/>
          </a:bodyPr>
          <a:lstStyle/>
          <a:p>
            <a:pPr marL="12700">
              <a:lnSpc>
                <a:spcPct val="100000"/>
              </a:lnSpc>
              <a:spcBef>
                <a:spcPts val="95"/>
              </a:spcBef>
            </a:pPr>
            <a:r>
              <a:rPr sz="3400" b="0" spc="-250" dirty="0">
                <a:solidFill>
                  <a:srgbClr val="0078D3"/>
                </a:solidFill>
                <a:latin typeface="Segoe UI Semibold"/>
                <a:cs typeface="Segoe UI Semibold"/>
              </a:rPr>
              <a:t>R</a:t>
            </a:r>
            <a:r>
              <a:rPr sz="3400" b="0" spc="-150" dirty="0">
                <a:solidFill>
                  <a:srgbClr val="0078D3"/>
                </a:solidFill>
                <a:latin typeface="Segoe UI Semibold"/>
                <a:cs typeface="Segoe UI Semibold"/>
              </a:rPr>
              <a:t>ow-l</a:t>
            </a:r>
            <a:r>
              <a:rPr sz="3400" b="0" spc="-155"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5" dirty="0">
                <a:solidFill>
                  <a:srgbClr val="0078D3"/>
                </a:solidFill>
                <a:latin typeface="Segoe UI Semibold"/>
                <a:cs typeface="Segoe UI Semibold"/>
              </a:rPr>
              <a:t>l</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cu</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y</a:t>
            </a:r>
            <a:r>
              <a:rPr sz="3400" b="0" spc="-290" dirty="0">
                <a:solidFill>
                  <a:srgbClr val="0078D3"/>
                </a:solidFill>
                <a:latin typeface="Segoe UI Semibold"/>
                <a:cs typeface="Segoe UI Semibold"/>
              </a:rPr>
              <a:t> </a:t>
            </a:r>
            <a:r>
              <a:rPr sz="3400" b="0" spc="-150" dirty="0">
                <a:solidFill>
                  <a:srgbClr val="0078D3"/>
                </a:solidFill>
                <a:latin typeface="Segoe UI Semibold"/>
                <a:cs typeface="Segoe UI Semibold"/>
              </a:rPr>
              <a:t>(R</a:t>
            </a:r>
            <a:r>
              <a:rPr sz="3400" b="0" spc="-155" dirty="0">
                <a:solidFill>
                  <a:srgbClr val="0078D3"/>
                </a:solidFill>
                <a:latin typeface="Segoe UI Semibold"/>
                <a:cs typeface="Segoe UI Semibold"/>
              </a:rPr>
              <a:t>L</a:t>
            </a:r>
            <a:r>
              <a:rPr sz="3400" b="0" spc="-150" dirty="0">
                <a:solidFill>
                  <a:srgbClr val="0078D3"/>
                </a:solidFill>
                <a:latin typeface="Segoe UI Semibold"/>
                <a:cs typeface="Segoe UI Semibold"/>
              </a:rPr>
              <a:t>S</a:t>
            </a:r>
            <a:r>
              <a:rPr sz="3400" b="0" spc="-5" dirty="0">
                <a:solidFill>
                  <a:srgbClr val="0078D3"/>
                </a:solidFill>
                <a:latin typeface="Segoe UI Semibold"/>
                <a:cs typeface="Segoe UI Semibold"/>
              </a:rPr>
              <a:t>)</a:t>
            </a:r>
            <a:endParaRPr sz="3400">
              <a:latin typeface="Segoe UI Semibold"/>
              <a:cs typeface="Segoe UI Semibold"/>
            </a:endParaRPr>
          </a:p>
        </p:txBody>
      </p:sp>
      <p:sp>
        <p:nvSpPr>
          <p:cNvPr id="4" name="object 4"/>
          <p:cNvSpPr txBox="1"/>
          <p:nvPr/>
        </p:nvSpPr>
        <p:spPr>
          <a:xfrm>
            <a:off x="7191502" y="3796665"/>
            <a:ext cx="172783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0078D6"/>
                </a:solidFill>
                <a:latin typeface="Segoe UI Semibold"/>
                <a:cs typeface="Segoe UI Semibold"/>
              </a:rPr>
              <a:t>SQL</a:t>
            </a:r>
            <a:r>
              <a:rPr sz="1400" spc="-15" dirty="0">
                <a:solidFill>
                  <a:srgbClr val="0078D6"/>
                </a:solidFill>
                <a:latin typeface="Segoe UI Semibold"/>
                <a:cs typeface="Segoe UI Semibold"/>
              </a:rPr>
              <a:t> </a:t>
            </a:r>
            <a:r>
              <a:rPr sz="1400" spc="-5" dirty="0">
                <a:solidFill>
                  <a:srgbClr val="0078D6"/>
                </a:solidFill>
                <a:latin typeface="Segoe UI Semibold"/>
                <a:cs typeface="Segoe UI Semibold"/>
              </a:rPr>
              <a:t>Data</a:t>
            </a:r>
            <a:r>
              <a:rPr sz="1400" spc="-50" dirty="0">
                <a:solidFill>
                  <a:srgbClr val="0078D6"/>
                </a:solidFill>
                <a:latin typeface="Segoe UI Semibold"/>
                <a:cs typeface="Segoe UI Semibold"/>
              </a:rPr>
              <a:t> </a:t>
            </a:r>
            <a:r>
              <a:rPr sz="1400" spc="-5" dirty="0">
                <a:solidFill>
                  <a:srgbClr val="0078D6"/>
                </a:solidFill>
                <a:latin typeface="Segoe UI Semibold"/>
                <a:cs typeface="Segoe UI Semibold"/>
              </a:rPr>
              <a:t>Warehouse</a:t>
            </a:r>
            <a:endParaRPr sz="1400">
              <a:latin typeface="Segoe UI Semibold"/>
              <a:cs typeface="Segoe UI Semibold"/>
            </a:endParaRPr>
          </a:p>
        </p:txBody>
      </p:sp>
      <p:sp>
        <p:nvSpPr>
          <p:cNvPr id="5" name="object 5"/>
          <p:cNvSpPr/>
          <p:nvPr/>
        </p:nvSpPr>
        <p:spPr>
          <a:xfrm>
            <a:off x="7605521" y="2500122"/>
            <a:ext cx="901065" cy="1186180"/>
          </a:xfrm>
          <a:custGeom>
            <a:avLst/>
            <a:gdLst/>
            <a:ahLst/>
            <a:cxnLst/>
            <a:rect l="l" t="t" r="r" b="b"/>
            <a:pathLst>
              <a:path w="901065" h="1186179">
                <a:moveTo>
                  <a:pt x="0" y="179197"/>
                </a:moveTo>
                <a:lnTo>
                  <a:pt x="19071" y="230927"/>
                </a:lnTo>
                <a:lnTo>
                  <a:pt x="72565" y="276718"/>
                </a:lnTo>
                <a:lnTo>
                  <a:pt x="110478" y="296694"/>
                </a:lnTo>
                <a:lnTo>
                  <a:pt x="154905" y="314356"/>
                </a:lnTo>
                <a:lnTo>
                  <a:pt x="205148" y="329426"/>
                </a:lnTo>
                <a:lnTo>
                  <a:pt x="260511" y="341629"/>
                </a:lnTo>
                <a:lnTo>
                  <a:pt x="320295" y="350688"/>
                </a:lnTo>
                <a:lnTo>
                  <a:pt x="383805" y="356326"/>
                </a:lnTo>
                <a:lnTo>
                  <a:pt x="450342" y="358266"/>
                </a:lnTo>
                <a:lnTo>
                  <a:pt x="516878" y="356326"/>
                </a:lnTo>
                <a:lnTo>
                  <a:pt x="580388" y="350688"/>
                </a:lnTo>
                <a:lnTo>
                  <a:pt x="640172" y="341629"/>
                </a:lnTo>
                <a:lnTo>
                  <a:pt x="695535" y="329426"/>
                </a:lnTo>
                <a:lnTo>
                  <a:pt x="745778" y="314356"/>
                </a:lnTo>
                <a:lnTo>
                  <a:pt x="790205" y="296694"/>
                </a:lnTo>
                <a:lnTo>
                  <a:pt x="828118" y="276718"/>
                </a:lnTo>
                <a:lnTo>
                  <a:pt x="881612" y="230927"/>
                </a:lnTo>
                <a:lnTo>
                  <a:pt x="900683" y="179197"/>
                </a:lnTo>
                <a:lnTo>
                  <a:pt x="895799" y="152724"/>
                </a:lnTo>
                <a:lnTo>
                  <a:pt x="858819" y="103667"/>
                </a:lnTo>
                <a:lnTo>
                  <a:pt x="790205" y="61644"/>
                </a:lnTo>
                <a:lnTo>
                  <a:pt x="745778" y="43965"/>
                </a:lnTo>
                <a:lnTo>
                  <a:pt x="695535" y="28878"/>
                </a:lnTo>
                <a:lnTo>
                  <a:pt x="640172" y="16660"/>
                </a:lnTo>
                <a:lnTo>
                  <a:pt x="580388" y="7589"/>
                </a:lnTo>
                <a:lnTo>
                  <a:pt x="516878" y="1943"/>
                </a:lnTo>
                <a:lnTo>
                  <a:pt x="450342" y="0"/>
                </a:lnTo>
                <a:lnTo>
                  <a:pt x="383805" y="1943"/>
                </a:lnTo>
                <a:lnTo>
                  <a:pt x="320295" y="7589"/>
                </a:lnTo>
                <a:lnTo>
                  <a:pt x="260511" y="16660"/>
                </a:lnTo>
                <a:lnTo>
                  <a:pt x="205148" y="28878"/>
                </a:lnTo>
                <a:lnTo>
                  <a:pt x="154905" y="43965"/>
                </a:lnTo>
                <a:lnTo>
                  <a:pt x="110478" y="61644"/>
                </a:lnTo>
                <a:lnTo>
                  <a:pt x="72565" y="81637"/>
                </a:lnTo>
                <a:lnTo>
                  <a:pt x="19071" y="127455"/>
                </a:lnTo>
                <a:lnTo>
                  <a:pt x="0" y="179197"/>
                </a:lnTo>
                <a:close/>
              </a:path>
              <a:path w="901065" h="1186179">
                <a:moveTo>
                  <a:pt x="0" y="179197"/>
                </a:moveTo>
                <a:lnTo>
                  <a:pt x="0" y="1006475"/>
                </a:lnTo>
                <a:lnTo>
                  <a:pt x="4884" y="1032947"/>
                </a:lnTo>
                <a:lnTo>
                  <a:pt x="41864" y="1082004"/>
                </a:lnTo>
                <a:lnTo>
                  <a:pt x="110478" y="1124027"/>
                </a:lnTo>
                <a:lnTo>
                  <a:pt x="154905" y="1141706"/>
                </a:lnTo>
                <a:lnTo>
                  <a:pt x="205148" y="1156793"/>
                </a:lnTo>
                <a:lnTo>
                  <a:pt x="260511" y="1169011"/>
                </a:lnTo>
                <a:lnTo>
                  <a:pt x="320295" y="1178082"/>
                </a:lnTo>
                <a:lnTo>
                  <a:pt x="383805" y="1183728"/>
                </a:lnTo>
                <a:lnTo>
                  <a:pt x="450342" y="1185671"/>
                </a:lnTo>
                <a:lnTo>
                  <a:pt x="516878" y="1183728"/>
                </a:lnTo>
                <a:lnTo>
                  <a:pt x="580388" y="1178082"/>
                </a:lnTo>
                <a:lnTo>
                  <a:pt x="640172" y="1169011"/>
                </a:lnTo>
                <a:lnTo>
                  <a:pt x="695535" y="1156793"/>
                </a:lnTo>
                <a:lnTo>
                  <a:pt x="745778" y="1141706"/>
                </a:lnTo>
                <a:lnTo>
                  <a:pt x="790205" y="1124027"/>
                </a:lnTo>
                <a:lnTo>
                  <a:pt x="828118" y="1104034"/>
                </a:lnTo>
                <a:lnTo>
                  <a:pt x="881612" y="1058216"/>
                </a:lnTo>
                <a:lnTo>
                  <a:pt x="900683" y="1006475"/>
                </a:lnTo>
                <a:lnTo>
                  <a:pt x="900683" y="179197"/>
                </a:lnTo>
              </a:path>
            </a:pathLst>
          </a:custGeom>
          <a:ln w="19812">
            <a:solidFill>
              <a:srgbClr val="0078D6"/>
            </a:solidFill>
          </a:ln>
        </p:spPr>
        <p:txBody>
          <a:bodyPr wrap="square" lIns="0" tIns="0" rIns="0" bIns="0" rtlCol="0"/>
          <a:lstStyle/>
          <a:p>
            <a:endParaRPr/>
          </a:p>
        </p:txBody>
      </p:sp>
      <p:sp>
        <p:nvSpPr>
          <p:cNvPr id="6" name="object 6"/>
          <p:cNvSpPr txBox="1"/>
          <p:nvPr/>
        </p:nvSpPr>
        <p:spPr>
          <a:xfrm>
            <a:off x="7710296" y="2831109"/>
            <a:ext cx="689610" cy="711200"/>
          </a:xfrm>
          <a:prstGeom prst="rect">
            <a:avLst/>
          </a:prstGeom>
        </p:spPr>
        <p:txBody>
          <a:bodyPr vert="horz" wrap="square" lIns="0" tIns="88900" rIns="0" bIns="0" rtlCol="0">
            <a:spAutoFit/>
          </a:bodyPr>
          <a:lstStyle/>
          <a:p>
            <a:pPr marL="22860">
              <a:lnSpc>
                <a:spcPct val="100000"/>
              </a:lnSpc>
              <a:spcBef>
                <a:spcPts val="700"/>
              </a:spcBef>
            </a:pPr>
            <a:r>
              <a:rPr sz="1000" spc="-5" dirty="0">
                <a:latin typeface="Segoe UI Semibold"/>
                <a:cs typeface="Segoe UI Semibold"/>
              </a:rPr>
              <a:t>C</a:t>
            </a:r>
            <a:r>
              <a:rPr sz="1000" spc="-15" dirty="0">
                <a:latin typeface="Segoe UI Semibold"/>
                <a:cs typeface="Segoe UI Semibold"/>
              </a:rPr>
              <a:t>u</a:t>
            </a:r>
            <a:r>
              <a:rPr sz="1000" spc="-10" dirty="0">
                <a:latin typeface="Segoe UI Semibold"/>
                <a:cs typeface="Segoe UI Semibold"/>
              </a:rPr>
              <a:t>s</a:t>
            </a:r>
            <a:r>
              <a:rPr sz="1000" spc="-5" dirty="0">
                <a:latin typeface="Segoe UI Semibold"/>
                <a:cs typeface="Segoe UI Semibold"/>
              </a:rPr>
              <a:t>to</a:t>
            </a:r>
            <a:r>
              <a:rPr sz="1000" dirty="0">
                <a:latin typeface="Segoe UI Semibold"/>
                <a:cs typeface="Segoe UI Semibold"/>
              </a:rPr>
              <a:t>m</a:t>
            </a:r>
            <a:r>
              <a:rPr sz="1000" spc="-10" dirty="0">
                <a:latin typeface="Segoe UI Semibold"/>
                <a:cs typeface="Segoe UI Semibold"/>
              </a:rPr>
              <a:t>e</a:t>
            </a:r>
            <a:r>
              <a:rPr sz="1000" spc="-5" dirty="0">
                <a:latin typeface="Segoe UI Semibold"/>
                <a:cs typeface="Segoe UI Semibold"/>
              </a:rPr>
              <a:t>r</a:t>
            </a:r>
            <a:r>
              <a:rPr sz="1000" spc="25" dirty="0">
                <a:latin typeface="Segoe UI Semibold"/>
                <a:cs typeface="Segoe UI Semibold"/>
              </a:rPr>
              <a:t> </a:t>
            </a:r>
            <a:r>
              <a:rPr sz="1000" spc="-5" dirty="0">
                <a:latin typeface="Segoe UI Semibold"/>
                <a:cs typeface="Segoe UI Semibold"/>
              </a:rPr>
              <a:t>1</a:t>
            </a:r>
            <a:endParaRPr sz="1000">
              <a:latin typeface="Segoe UI Semibold"/>
              <a:cs typeface="Segoe UI Semibold"/>
            </a:endParaRPr>
          </a:p>
          <a:p>
            <a:pPr marL="12700">
              <a:lnSpc>
                <a:spcPct val="100000"/>
              </a:lnSpc>
              <a:spcBef>
                <a:spcPts val="600"/>
              </a:spcBef>
            </a:pPr>
            <a:r>
              <a:rPr sz="1000" spc="-5" dirty="0">
                <a:latin typeface="Segoe UI Semibold"/>
                <a:cs typeface="Segoe UI Semibold"/>
              </a:rPr>
              <a:t>C</a:t>
            </a:r>
            <a:r>
              <a:rPr sz="1000" spc="-15" dirty="0">
                <a:latin typeface="Segoe UI Semibold"/>
                <a:cs typeface="Segoe UI Semibold"/>
              </a:rPr>
              <a:t>u</a:t>
            </a:r>
            <a:r>
              <a:rPr sz="1000" spc="-10" dirty="0">
                <a:latin typeface="Segoe UI Semibold"/>
                <a:cs typeface="Segoe UI Semibold"/>
              </a:rPr>
              <a:t>s</a:t>
            </a:r>
            <a:r>
              <a:rPr sz="1000" spc="-5" dirty="0">
                <a:latin typeface="Segoe UI Semibold"/>
                <a:cs typeface="Segoe UI Semibold"/>
              </a:rPr>
              <a:t>to</a:t>
            </a:r>
            <a:r>
              <a:rPr sz="1000" dirty="0">
                <a:latin typeface="Segoe UI Semibold"/>
                <a:cs typeface="Segoe UI Semibold"/>
              </a:rPr>
              <a:t>m</a:t>
            </a:r>
            <a:r>
              <a:rPr sz="1000" spc="-10" dirty="0">
                <a:latin typeface="Segoe UI Semibold"/>
                <a:cs typeface="Segoe UI Semibold"/>
              </a:rPr>
              <a:t>e</a:t>
            </a:r>
            <a:r>
              <a:rPr sz="1000" spc="-5" dirty="0">
                <a:latin typeface="Segoe UI Semibold"/>
                <a:cs typeface="Segoe UI Semibold"/>
              </a:rPr>
              <a:t>r</a:t>
            </a:r>
            <a:r>
              <a:rPr sz="1000" spc="25" dirty="0">
                <a:latin typeface="Segoe UI Semibold"/>
                <a:cs typeface="Segoe UI Semibold"/>
              </a:rPr>
              <a:t> </a:t>
            </a:r>
            <a:r>
              <a:rPr sz="1000" spc="-5" dirty="0">
                <a:latin typeface="Segoe UI Semibold"/>
                <a:cs typeface="Segoe UI Semibold"/>
              </a:rPr>
              <a:t>2</a:t>
            </a:r>
            <a:endParaRPr sz="1000">
              <a:latin typeface="Segoe UI Semibold"/>
              <a:cs typeface="Segoe UI Semibold"/>
            </a:endParaRPr>
          </a:p>
          <a:p>
            <a:pPr marL="12700">
              <a:lnSpc>
                <a:spcPct val="100000"/>
              </a:lnSpc>
              <a:spcBef>
                <a:spcPts val="600"/>
              </a:spcBef>
            </a:pPr>
            <a:r>
              <a:rPr sz="1000" spc="-5" dirty="0">
                <a:latin typeface="Segoe UI Semibold"/>
                <a:cs typeface="Segoe UI Semibold"/>
              </a:rPr>
              <a:t>C</a:t>
            </a:r>
            <a:r>
              <a:rPr sz="1000" spc="-15" dirty="0">
                <a:latin typeface="Segoe UI Semibold"/>
                <a:cs typeface="Segoe UI Semibold"/>
              </a:rPr>
              <a:t>u</a:t>
            </a:r>
            <a:r>
              <a:rPr sz="1000" spc="-10" dirty="0">
                <a:latin typeface="Segoe UI Semibold"/>
                <a:cs typeface="Segoe UI Semibold"/>
              </a:rPr>
              <a:t>s</a:t>
            </a:r>
            <a:r>
              <a:rPr sz="1000" spc="-5" dirty="0">
                <a:latin typeface="Segoe UI Semibold"/>
                <a:cs typeface="Segoe UI Semibold"/>
              </a:rPr>
              <a:t>to</a:t>
            </a:r>
            <a:r>
              <a:rPr sz="1000" dirty="0">
                <a:latin typeface="Segoe UI Semibold"/>
                <a:cs typeface="Segoe UI Semibold"/>
              </a:rPr>
              <a:t>m</a:t>
            </a:r>
            <a:r>
              <a:rPr sz="1000" spc="-10" dirty="0">
                <a:latin typeface="Segoe UI Semibold"/>
                <a:cs typeface="Segoe UI Semibold"/>
              </a:rPr>
              <a:t>e</a:t>
            </a:r>
            <a:r>
              <a:rPr sz="1000" spc="-5" dirty="0">
                <a:latin typeface="Segoe UI Semibold"/>
                <a:cs typeface="Segoe UI Semibold"/>
              </a:rPr>
              <a:t>r</a:t>
            </a:r>
            <a:r>
              <a:rPr sz="1000" spc="25" dirty="0">
                <a:latin typeface="Segoe UI Semibold"/>
                <a:cs typeface="Segoe UI Semibold"/>
              </a:rPr>
              <a:t> </a:t>
            </a:r>
            <a:r>
              <a:rPr sz="1000" spc="-5" dirty="0">
                <a:latin typeface="Segoe UI Semibold"/>
                <a:cs typeface="Segoe UI Semibold"/>
              </a:rPr>
              <a:t>3</a:t>
            </a:r>
            <a:endParaRPr sz="1000">
              <a:latin typeface="Segoe UI Semibold"/>
              <a:cs typeface="Segoe UI Semibold"/>
            </a:endParaRPr>
          </a:p>
        </p:txBody>
      </p:sp>
      <p:grpSp>
        <p:nvGrpSpPr>
          <p:cNvPr id="7" name="object 7"/>
          <p:cNvGrpSpPr/>
          <p:nvPr/>
        </p:nvGrpSpPr>
        <p:grpSpPr>
          <a:xfrm>
            <a:off x="6347586" y="2142960"/>
            <a:ext cx="4975860" cy="3491865"/>
            <a:chOff x="6347586" y="2142960"/>
            <a:chExt cx="4975860" cy="3491865"/>
          </a:xfrm>
        </p:grpSpPr>
        <p:pic>
          <p:nvPicPr>
            <p:cNvPr id="8" name="object 8"/>
            <p:cNvPicPr/>
            <p:nvPr/>
          </p:nvPicPr>
          <p:blipFill>
            <a:blip r:embed="rId2" cstate="print"/>
            <a:stretch>
              <a:fillRect/>
            </a:stretch>
          </p:blipFill>
          <p:spPr>
            <a:xfrm>
              <a:off x="9640570" y="5205983"/>
              <a:ext cx="247268" cy="245618"/>
            </a:xfrm>
            <a:prstGeom prst="rect">
              <a:avLst/>
            </a:prstGeom>
          </p:spPr>
        </p:pic>
        <p:sp>
          <p:nvSpPr>
            <p:cNvPr id="9" name="object 9"/>
            <p:cNvSpPr/>
            <p:nvPr/>
          </p:nvSpPr>
          <p:spPr>
            <a:xfrm>
              <a:off x="9579101" y="5441695"/>
              <a:ext cx="365760" cy="182880"/>
            </a:xfrm>
            <a:custGeom>
              <a:avLst/>
              <a:gdLst/>
              <a:ahLst/>
              <a:cxnLst/>
              <a:rect l="l" t="t" r="r" b="b"/>
              <a:pathLst>
                <a:path w="365759" h="182879">
                  <a:moveTo>
                    <a:pt x="365759" y="182625"/>
                  </a:moveTo>
                  <a:lnTo>
                    <a:pt x="359233" y="134040"/>
                  </a:lnTo>
                  <a:lnTo>
                    <a:pt x="340811" y="90405"/>
                  </a:lnTo>
                  <a:lnTo>
                    <a:pt x="312229" y="53451"/>
                  </a:lnTo>
                  <a:lnTo>
                    <a:pt x="275223" y="24910"/>
                  </a:lnTo>
                  <a:lnTo>
                    <a:pt x="231528" y="6516"/>
                  </a:lnTo>
                  <a:lnTo>
                    <a:pt x="182879" y="0"/>
                  </a:lnTo>
                  <a:lnTo>
                    <a:pt x="134231" y="6516"/>
                  </a:lnTo>
                  <a:lnTo>
                    <a:pt x="90536" y="24910"/>
                  </a:lnTo>
                  <a:lnTo>
                    <a:pt x="53530" y="53451"/>
                  </a:lnTo>
                  <a:lnTo>
                    <a:pt x="24948" y="90405"/>
                  </a:lnTo>
                  <a:lnTo>
                    <a:pt x="6526" y="134040"/>
                  </a:lnTo>
                  <a:lnTo>
                    <a:pt x="0" y="182625"/>
                  </a:lnTo>
                </a:path>
              </a:pathLst>
            </a:custGeom>
            <a:ln w="19812">
              <a:solidFill>
                <a:srgbClr val="0078D6"/>
              </a:solidFill>
            </a:ln>
          </p:spPr>
          <p:txBody>
            <a:bodyPr wrap="square" lIns="0" tIns="0" rIns="0" bIns="0" rtlCol="0"/>
            <a:lstStyle/>
            <a:p>
              <a:endParaRPr/>
            </a:p>
          </p:txBody>
        </p:sp>
        <p:sp>
          <p:nvSpPr>
            <p:cNvPr id="10" name="object 10"/>
            <p:cNvSpPr/>
            <p:nvPr/>
          </p:nvSpPr>
          <p:spPr>
            <a:xfrm>
              <a:off x="8494776" y="3422903"/>
              <a:ext cx="1268730" cy="1791970"/>
            </a:xfrm>
            <a:custGeom>
              <a:avLst/>
              <a:gdLst/>
              <a:ahLst/>
              <a:cxnLst/>
              <a:rect l="l" t="t" r="r" b="b"/>
              <a:pathLst>
                <a:path w="1268729" h="1791970">
                  <a:moveTo>
                    <a:pt x="0" y="0"/>
                  </a:moveTo>
                  <a:lnTo>
                    <a:pt x="1264412" y="0"/>
                  </a:lnTo>
                  <a:lnTo>
                    <a:pt x="1264412" y="1791843"/>
                  </a:lnTo>
                  <a:lnTo>
                    <a:pt x="1268349" y="1791843"/>
                  </a:lnTo>
                </a:path>
              </a:pathLst>
            </a:custGeom>
            <a:ln w="12192">
              <a:solidFill>
                <a:srgbClr val="3B3B41"/>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10324846" y="5205983"/>
              <a:ext cx="247268" cy="245618"/>
            </a:xfrm>
            <a:prstGeom prst="rect">
              <a:avLst/>
            </a:prstGeom>
          </p:spPr>
        </p:pic>
        <p:sp>
          <p:nvSpPr>
            <p:cNvPr id="12" name="object 12"/>
            <p:cNvSpPr/>
            <p:nvPr/>
          </p:nvSpPr>
          <p:spPr>
            <a:xfrm>
              <a:off x="10263377" y="5441695"/>
              <a:ext cx="365760" cy="182880"/>
            </a:xfrm>
            <a:custGeom>
              <a:avLst/>
              <a:gdLst/>
              <a:ahLst/>
              <a:cxnLst/>
              <a:rect l="l" t="t" r="r" b="b"/>
              <a:pathLst>
                <a:path w="365759" h="182879">
                  <a:moveTo>
                    <a:pt x="365760" y="182625"/>
                  </a:moveTo>
                  <a:lnTo>
                    <a:pt x="359233" y="134040"/>
                  </a:lnTo>
                  <a:lnTo>
                    <a:pt x="340811" y="90405"/>
                  </a:lnTo>
                  <a:lnTo>
                    <a:pt x="312229" y="53451"/>
                  </a:lnTo>
                  <a:lnTo>
                    <a:pt x="275223" y="24910"/>
                  </a:lnTo>
                  <a:lnTo>
                    <a:pt x="231528" y="6516"/>
                  </a:lnTo>
                  <a:lnTo>
                    <a:pt x="182879" y="0"/>
                  </a:lnTo>
                  <a:lnTo>
                    <a:pt x="134231" y="6516"/>
                  </a:lnTo>
                  <a:lnTo>
                    <a:pt x="90536" y="24910"/>
                  </a:lnTo>
                  <a:lnTo>
                    <a:pt x="53530" y="53451"/>
                  </a:lnTo>
                  <a:lnTo>
                    <a:pt x="24948" y="90405"/>
                  </a:lnTo>
                  <a:lnTo>
                    <a:pt x="6526" y="134040"/>
                  </a:lnTo>
                  <a:lnTo>
                    <a:pt x="0" y="182625"/>
                  </a:lnTo>
                </a:path>
              </a:pathLst>
            </a:custGeom>
            <a:ln w="19812">
              <a:solidFill>
                <a:srgbClr val="0078D6"/>
              </a:solidFill>
            </a:ln>
          </p:spPr>
          <p:txBody>
            <a:bodyPr wrap="square" lIns="0" tIns="0" rIns="0" bIns="0" rtlCol="0"/>
            <a:lstStyle/>
            <a:p>
              <a:endParaRPr/>
            </a:p>
          </p:txBody>
        </p:sp>
        <p:sp>
          <p:nvSpPr>
            <p:cNvPr id="13" name="object 13"/>
            <p:cNvSpPr/>
            <p:nvPr/>
          </p:nvSpPr>
          <p:spPr>
            <a:xfrm>
              <a:off x="8505444" y="3206369"/>
              <a:ext cx="1941830" cy="2009139"/>
            </a:xfrm>
            <a:custGeom>
              <a:avLst/>
              <a:gdLst/>
              <a:ahLst/>
              <a:cxnLst/>
              <a:rect l="l" t="t" r="r" b="b"/>
              <a:pathLst>
                <a:path w="1941829" h="2009139">
                  <a:moveTo>
                    <a:pt x="0" y="21462"/>
                  </a:moveTo>
                  <a:lnTo>
                    <a:pt x="0" y="0"/>
                  </a:lnTo>
                  <a:lnTo>
                    <a:pt x="1940686" y="0"/>
                  </a:lnTo>
                  <a:lnTo>
                    <a:pt x="1940686" y="2008631"/>
                  </a:lnTo>
                  <a:lnTo>
                    <a:pt x="1941829" y="2008631"/>
                  </a:lnTo>
                </a:path>
              </a:pathLst>
            </a:custGeom>
            <a:ln w="12192">
              <a:solidFill>
                <a:srgbClr val="3B3B41"/>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11009121" y="5205983"/>
              <a:ext cx="247268" cy="245618"/>
            </a:xfrm>
            <a:prstGeom prst="rect">
              <a:avLst/>
            </a:prstGeom>
          </p:spPr>
        </p:pic>
        <p:sp>
          <p:nvSpPr>
            <p:cNvPr id="15" name="object 15"/>
            <p:cNvSpPr/>
            <p:nvPr/>
          </p:nvSpPr>
          <p:spPr>
            <a:xfrm>
              <a:off x="10947653" y="5441695"/>
              <a:ext cx="365760" cy="182880"/>
            </a:xfrm>
            <a:custGeom>
              <a:avLst/>
              <a:gdLst/>
              <a:ahLst/>
              <a:cxnLst/>
              <a:rect l="l" t="t" r="r" b="b"/>
              <a:pathLst>
                <a:path w="365759" h="182879">
                  <a:moveTo>
                    <a:pt x="365760" y="182625"/>
                  </a:moveTo>
                  <a:lnTo>
                    <a:pt x="359233" y="134040"/>
                  </a:lnTo>
                  <a:lnTo>
                    <a:pt x="340811" y="90405"/>
                  </a:lnTo>
                  <a:lnTo>
                    <a:pt x="312229" y="53451"/>
                  </a:lnTo>
                  <a:lnTo>
                    <a:pt x="275223" y="24910"/>
                  </a:lnTo>
                  <a:lnTo>
                    <a:pt x="231528" y="6516"/>
                  </a:lnTo>
                  <a:lnTo>
                    <a:pt x="182879" y="0"/>
                  </a:lnTo>
                  <a:lnTo>
                    <a:pt x="134231" y="6516"/>
                  </a:lnTo>
                  <a:lnTo>
                    <a:pt x="90536" y="24910"/>
                  </a:lnTo>
                  <a:lnTo>
                    <a:pt x="53530" y="53451"/>
                  </a:lnTo>
                  <a:lnTo>
                    <a:pt x="24948" y="90405"/>
                  </a:lnTo>
                  <a:lnTo>
                    <a:pt x="6526" y="134040"/>
                  </a:lnTo>
                  <a:lnTo>
                    <a:pt x="0" y="182625"/>
                  </a:lnTo>
                </a:path>
              </a:pathLst>
            </a:custGeom>
            <a:ln w="19812">
              <a:solidFill>
                <a:srgbClr val="0078D6"/>
              </a:solidFill>
            </a:ln>
          </p:spPr>
          <p:txBody>
            <a:bodyPr wrap="square" lIns="0" tIns="0" rIns="0" bIns="0" rtlCol="0"/>
            <a:lstStyle/>
            <a:p>
              <a:endParaRPr/>
            </a:p>
          </p:txBody>
        </p:sp>
        <p:sp>
          <p:nvSpPr>
            <p:cNvPr id="16" name="object 16"/>
            <p:cNvSpPr/>
            <p:nvPr/>
          </p:nvSpPr>
          <p:spPr>
            <a:xfrm>
              <a:off x="8505444" y="2988563"/>
              <a:ext cx="2626360" cy="2226945"/>
            </a:xfrm>
            <a:custGeom>
              <a:avLst/>
              <a:gdLst/>
              <a:ahLst/>
              <a:cxnLst/>
              <a:rect l="l" t="t" r="r" b="b"/>
              <a:pathLst>
                <a:path w="2626359" h="2226945">
                  <a:moveTo>
                    <a:pt x="0" y="0"/>
                  </a:moveTo>
                  <a:lnTo>
                    <a:pt x="2622169" y="0"/>
                  </a:lnTo>
                  <a:lnTo>
                    <a:pt x="2622169" y="2226945"/>
                  </a:lnTo>
                  <a:lnTo>
                    <a:pt x="2626105" y="2226945"/>
                  </a:lnTo>
                </a:path>
              </a:pathLst>
            </a:custGeom>
            <a:ln w="12192">
              <a:solidFill>
                <a:srgbClr val="3B3B41"/>
              </a:solidFill>
            </a:ln>
          </p:spPr>
          <p:txBody>
            <a:bodyPr wrap="square" lIns="0" tIns="0" rIns="0" bIns="0" rtlCol="0"/>
            <a:lstStyle/>
            <a:p>
              <a:endParaRPr/>
            </a:p>
          </p:txBody>
        </p:sp>
        <p:sp>
          <p:nvSpPr>
            <p:cNvPr id="17" name="object 17"/>
            <p:cNvSpPr/>
            <p:nvPr/>
          </p:nvSpPr>
          <p:spPr>
            <a:xfrm>
              <a:off x="10959846" y="4281677"/>
              <a:ext cx="342900" cy="342900"/>
            </a:xfrm>
            <a:custGeom>
              <a:avLst/>
              <a:gdLst/>
              <a:ahLst/>
              <a:cxnLst/>
              <a:rect l="l" t="t" r="r" b="b"/>
              <a:pathLst>
                <a:path w="342900" h="342900">
                  <a:moveTo>
                    <a:pt x="171450" y="0"/>
                  </a:moveTo>
                  <a:lnTo>
                    <a:pt x="125853" y="6120"/>
                  </a:lnTo>
                  <a:lnTo>
                    <a:pt x="84892" y="23396"/>
                  </a:lnTo>
                  <a:lnTo>
                    <a:pt x="50196" y="50196"/>
                  </a:lnTo>
                  <a:lnTo>
                    <a:pt x="23396" y="84892"/>
                  </a:lnTo>
                  <a:lnTo>
                    <a:pt x="6120" y="125853"/>
                  </a:lnTo>
                  <a:lnTo>
                    <a:pt x="0" y="171450"/>
                  </a:lnTo>
                  <a:lnTo>
                    <a:pt x="6120" y="217046"/>
                  </a:lnTo>
                  <a:lnTo>
                    <a:pt x="23396" y="258007"/>
                  </a:lnTo>
                  <a:lnTo>
                    <a:pt x="50196" y="292703"/>
                  </a:lnTo>
                  <a:lnTo>
                    <a:pt x="84892" y="319503"/>
                  </a:lnTo>
                  <a:lnTo>
                    <a:pt x="125853" y="336779"/>
                  </a:lnTo>
                  <a:lnTo>
                    <a:pt x="171450" y="342900"/>
                  </a:lnTo>
                  <a:lnTo>
                    <a:pt x="217046" y="336779"/>
                  </a:lnTo>
                  <a:lnTo>
                    <a:pt x="258007" y="319503"/>
                  </a:lnTo>
                  <a:lnTo>
                    <a:pt x="292703" y="292703"/>
                  </a:lnTo>
                  <a:lnTo>
                    <a:pt x="319503" y="258007"/>
                  </a:lnTo>
                  <a:lnTo>
                    <a:pt x="336779" y="217046"/>
                  </a:lnTo>
                  <a:lnTo>
                    <a:pt x="342900" y="171450"/>
                  </a:lnTo>
                  <a:lnTo>
                    <a:pt x="336779" y="125853"/>
                  </a:lnTo>
                  <a:lnTo>
                    <a:pt x="319503" y="84892"/>
                  </a:lnTo>
                  <a:lnTo>
                    <a:pt x="292703" y="50196"/>
                  </a:lnTo>
                  <a:lnTo>
                    <a:pt x="258007" y="23396"/>
                  </a:lnTo>
                  <a:lnTo>
                    <a:pt x="217046" y="6120"/>
                  </a:lnTo>
                  <a:lnTo>
                    <a:pt x="171450" y="0"/>
                  </a:lnTo>
                  <a:close/>
                </a:path>
              </a:pathLst>
            </a:custGeom>
            <a:solidFill>
              <a:srgbClr val="FFFFFF"/>
            </a:solidFill>
          </p:spPr>
          <p:txBody>
            <a:bodyPr wrap="square" lIns="0" tIns="0" rIns="0" bIns="0" rtlCol="0"/>
            <a:lstStyle/>
            <a:p>
              <a:endParaRPr/>
            </a:p>
          </p:txBody>
        </p:sp>
        <p:sp>
          <p:nvSpPr>
            <p:cNvPr id="18" name="object 18"/>
            <p:cNvSpPr/>
            <p:nvPr/>
          </p:nvSpPr>
          <p:spPr>
            <a:xfrm>
              <a:off x="10959846" y="4281677"/>
              <a:ext cx="342900" cy="342900"/>
            </a:xfrm>
            <a:custGeom>
              <a:avLst/>
              <a:gdLst/>
              <a:ahLst/>
              <a:cxnLst/>
              <a:rect l="l" t="t" r="r" b="b"/>
              <a:pathLst>
                <a:path w="342900" h="342900">
                  <a:moveTo>
                    <a:pt x="0" y="171450"/>
                  </a:moveTo>
                  <a:lnTo>
                    <a:pt x="6120" y="125853"/>
                  </a:lnTo>
                  <a:lnTo>
                    <a:pt x="23396" y="84892"/>
                  </a:lnTo>
                  <a:lnTo>
                    <a:pt x="50196" y="50196"/>
                  </a:lnTo>
                  <a:lnTo>
                    <a:pt x="84892" y="23396"/>
                  </a:lnTo>
                  <a:lnTo>
                    <a:pt x="125853" y="6120"/>
                  </a:lnTo>
                  <a:lnTo>
                    <a:pt x="171450" y="0"/>
                  </a:lnTo>
                  <a:lnTo>
                    <a:pt x="217046" y="6120"/>
                  </a:lnTo>
                  <a:lnTo>
                    <a:pt x="258007" y="23396"/>
                  </a:lnTo>
                  <a:lnTo>
                    <a:pt x="292703" y="50196"/>
                  </a:lnTo>
                  <a:lnTo>
                    <a:pt x="319503" y="84892"/>
                  </a:lnTo>
                  <a:lnTo>
                    <a:pt x="336779" y="125853"/>
                  </a:lnTo>
                  <a:lnTo>
                    <a:pt x="342900" y="171450"/>
                  </a:lnTo>
                  <a:lnTo>
                    <a:pt x="336779" y="217046"/>
                  </a:lnTo>
                  <a:lnTo>
                    <a:pt x="319503" y="258007"/>
                  </a:lnTo>
                  <a:lnTo>
                    <a:pt x="292703" y="292703"/>
                  </a:lnTo>
                  <a:lnTo>
                    <a:pt x="258007" y="319503"/>
                  </a:lnTo>
                  <a:lnTo>
                    <a:pt x="217046" y="336779"/>
                  </a:lnTo>
                  <a:lnTo>
                    <a:pt x="171450" y="342900"/>
                  </a:lnTo>
                  <a:lnTo>
                    <a:pt x="125853" y="336779"/>
                  </a:lnTo>
                  <a:lnTo>
                    <a:pt x="84892" y="319503"/>
                  </a:lnTo>
                  <a:lnTo>
                    <a:pt x="50196" y="292703"/>
                  </a:lnTo>
                  <a:lnTo>
                    <a:pt x="23396" y="258007"/>
                  </a:lnTo>
                  <a:lnTo>
                    <a:pt x="6120" y="217046"/>
                  </a:lnTo>
                  <a:lnTo>
                    <a:pt x="0" y="171450"/>
                  </a:lnTo>
                  <a:close/>
                </a:path>
              </a:pathLst>
            </a:custGeom>
            <a:ln w="19812">
              <a:solidFill>
                <a:srgbClr val="0FA30F"/>
              </a:solidFill>
            </a:ln>
          </p:spPr>
          <p:txBody>
            <a:bodyPr wrap="square" lIns="0" tIns="0" rIns="0" bIns="0" rtlCol="0"/>
            <a:lstStyle/>
            <a:p>
              <a:endParaRPr/>
            </a:p>
          </p:txBody>
        </p:sp>
        <p:sp>
          <p:nvSpPr>
            <p:cNvPr id="19" name="object 19"/>
            <p:cNvSpPr/>
            <p:nvPr/>
          </p:nvSpPr>
          <p:spPr>
            <a:xfrm>
              <a:off x="11029950" y="4389882"/>
              <a:ext cx="203200" cy="128270"/>
            </a:xfrm>
            <a:custGeom>
              <a:avLst/>
              <a:gdLst/>
              <a:ahLst/>
              <a:cxnLst/>
              <a:rect l="l" t="t" r="r" b="b"/>
              <a:pathLst>
                <a:path w="203200" h="128270">
                  <a:moveTo>
                    <a:pt x="202692" y="0"/>
                  </a:moveTo>
                  <a:lnTo>
                    <a:pt x="0" y="54864"/>
                  </a:lnTo>
                  <a:lnTo>
                    <a:pt x="73659" y="128016"/>
                  </a:lnTo>
                  <a:lnTo>
                    <a:pt x="202692" y="0"/>
                  </a:lnTo>
                  <a:close/>
                </a:path>
              </a:pathLst>
            </a:custGeom>
            <a:solidFill>
              <a:srgbClr val="FFFFFF"/>
            </a:solidFill>
          </p:spPr>
          <p:txBody>
            <a:bodyPr wrap="square" lIns="0" tIns="0" rIns="0" bIns="0" rtlCol="0"/>
            <a:lstStyle/>
            <a:p>
              <a:endParaRPr/>
            </a:p>
          </p:txBody>
        </p:sp>
        <p:sp>
          <p:nvSpPr>
            <p:cNvPr id="20" name="object 20"/>
            <p:cNvSpPr/>
            <p:nvPr/>
          </p:nvSpPr>
          <p:spPr>
            <a:xfrm>
              <a:off x="11029950" y="4389882"/>
              <a:ext cx="203200" cy="128270"/>
            </a:xfrm>
            <a:custGeom>
              <a:avLst/>
              <a:gdLst/>
              <a:ahLst/>
              <a:cxnLst/>
              <a:rect l="l" t="t" r="r" b="b"/>
              <a:pathLst>
                <a:path w="203200" h="128270">
                  <a:moveTo>
                    <a:pt x="0" y="54864"/>
                  </a:moveTo>
                  <a:lnTo>
                    <a:pt x="73659" y="128016"/>
                  </a:lnTo>
                  <a:lnTo>
                    <a:pt x="202692" y="0"/>
                  </a:lnTo>
                </a:path>
              </a:pathLst>
            </a:custGeom>
            <a:ln w="19812">
              <a:solidFill>
                <a:srgbClr val="0FA30F"/>
              </a:solidFill>
            </a:ln>
          </p:spPr>
          <p:txBody>
            <a:bodyPr wrap="square" lIns="0" tIns="0" rIns="0" bIns="0" rtlCol="0"/>
            <a:lstStyle/>
            <a:p>
              <a:endParaRPr/>
            </a:p>
          </p:txBody>
        </p:sp>
        <p:sp>
          <p:nvSpPr>
            <p:cNvPr id="21" name="object 21"/>
            <p:cNvSpPr/>
            <p:nvPr/>
          </p:nvSpPr>
          <p:spPr>
            <a:xfrm>
              <a:off x="6357492" y="2152866"/>
              <a:ext cx="3166745" cy="2005964"/>
            </a:xfrm>
            <a:custGeom>
              <a:avLst/>
              <a:gdLst/>
              <a:ahLst/>
              <a:cxnLst/>
              <a:rect l="l" t="t" r="r" b="b"/>
              <a:pathLst>
                <a:path w="3166745" h="2005964">
                  <a:moveTo>
                    <a:pt x="1897126" y="10197"/>
                  </a:moveTo>
                  <a:lnTo>
                    <a:pt x="1943324" y="18639"/>
                  </a:lnTo>
                  <a:lnTo>
                    <a:pt x="1988842" y="29324"/>
                  </a:lnTo>
                  <a:lnTo>
                    <a:pt x="2033613" y="42181"/>
                  </a:lnTo>
                  <a:lnTo>
                    <a:pt x="2077573" y="57142"/>
                  </a:lnTo>
                  <a:lnTo>
                    <a:pt x="2120657" y="74137"/>
                  </a:lnTo>
                  <a:lnTo>
                    <a:pt x="2162800" y="93097"/>
                  </a:lnTo>
                  <a:lnTo>
                    <a:pt x="2203936" y="113953"/>
                  </a:lnTo>
                  <a:lnTo>
                    <a:pt x="2244000" y="136635"/>
                  </a:lnTo>
                  <a:lnTo>
                    <a:pt x="2282928" y="161074"/>
                  </a:lnTo>
                  <a:lnTo>
                    <a:pt x="2320655" y="187201"/>
                  </a:lnTo>
                  <a:lnTo>
                    <a:pt x="2357115" y="214947"/>
                  </a:lnTo>
                  <a:lnTo>
                    <a:pt x="2392243" y="244242"/>
                  </a:lnTo>
                  <a:lnTo>
                    <a:pt x="2425975" y="275016"/>
                  </a:lnTo>
                  <a:lnTo>
                    <a:pt x="2458245" y="307202"/>
                  </a:lnTo>
                  <a:lnTo>
                    <a:pt x="2488988" y="340729"/>
                  </a:lnTo>
                  <a:lnTo>
                    <a:pt x="2518140" y="375528"/>
                  </a:lnTo>
                  <a:lnTo>
                    <a:pt x="2545634" y="411530"/>
                  </a:lnTo>
                  <a:lnTo>
                    <a:pt x="2571407" y="448666"/>
                  </a:lnTo>
                  <a:lnTo>
                    <a:pt x="2595393" y="486866"/>
                  </a:lnTo>
                  <a:lnTo>
                    <a:pt x="2617527" y="526061"/>
                  </a:lnTo>
                  <a:lnTo>
                    <a:pt x="2637744" y="566182"/>
                  </a:lnTo>
                  <a:lnTo>
                    <a:pt x="2655979" y="607159"/>
                  </a:lnTo>
                  <a:lnTo>
                    <a:pt x="2672166" y="648924"/>
                  </a:lnTo>
                  <a:lnTo>
                    <a:pt x="2686242" y="691407"/>
                  </a:lnTo>
                  <a:lnTo>
                    <a:pt x="2698140" y="734538"/>
                  </a:lnTo>
                  <a:lnTo>
                    <a:pt x="2707797" y="778249"/>
                  </a:lnTo>
                  <a:lnTo>
                    <a:pt x="2715146" y="822470"/>
                  </a:lnTo>
                  <a:lnTo>
                    <a:pt x="2720122" y="867132"/>
                  </a:lnTo>
                  <a:lnTo>
                    <a:pt x="2722662" y="912165"/>
                  </a:lnTo>
                  <a:lnTo>
                    <a:pt x="2722699" y="957501"/>
                  </a:lnTo>
                  <a:lnTo>
                    <a:pt x="2720168" y="1003070"/>
                  </a:lnTo>
                  <a:lnTo>
                    <a:pt x="2715006" y="1048803"/>
                  </a:lnTo>
                  <a:lnTo>
                    <a:pt x="2778966" y="1060855"/>
                  </a:lnTo>
                  <a:lnTo>
                    <a:pt x="2836997" y="1077794"/>
                  </a:lnTo>
                  <a:lnTo>
                    <a:pt x="2889348" y="1099076"/>
                  </a:lnTo>
                  <a:lnTo>
                    <a:pt x="2936269" y="1124163"/>
                  </a:lnTo>
                  <a:lnTo>
                    <a:pt x="2978011" y="1152513"/>
                  </a:lnTo>
                  <a:lnTo>
                    <a:pt x="3014822" y="1183585"/>
                  </a:lnTo>
                  <a:lnTo>
                    <a:pt x="3046953" y="1216839"/>
                  </a:lnTo>
                  <a:lnTo>
                    <a:pt x="3074654" y="1251733"/>
                  </a:lnTo>
                  <a:lnTo>
                    <a:pt x="3098174" y="1287727"/>
                  </a:lnTo>
                  <a:lnTo>
                    <a:pt x="3117763" y="1324280"/>
                  </a:lnTo>
                  <a:lnTo>
                    <a:pt x="3133671" y="1360851"/>
                  </a:lnTo>
                  <a:lnTo>
                    <a:pt x="3146149" y="1396900"/>
                  </a:lnTo>
                  <a:lnTo>
                    <a:pt x="3161810" y="1465266"/>
                  </a:lnTo>
                  <a:lnTo>
                    <a:pt x="3166745" y="1525053"/>
                  </a:lnTo>
                  <a:lnTo>
                    <a:pt x="3165015" y="1561730"/>
                  </a:lnTo>
                  <a:lnTo>
                    <a:pt x="3159506" y="1600224"/>
                  </a:lnTo>
                  <a:lnTo>
                    <a:pt x="3150235" y="1639955"/>
                  </a:lnTo>
                  <a:lnTo>
                    <a:pt x="3137221" y="1680344"/>
                  </a:lnTo>
                  <a:lnTo>
                    <a:pt x="3120482" y="1720811"/>
                  </a:lnTo>
                  <a:lnTo>
                    <a:pt x="3100035" y="1760776"/>
                  </a:lnTo>
                  <a:lnTo>
                    <a:pt x="3075900" y="1799661"/>
                  </a:lnTo>
                  <a:lnTo>
                    <a:pt x="3048095" y="1836885"/>
                  </a:lnTo>
                  <a:lnTo>
                    <a:pt x="3016637" y="1871870"/>
                  </a:lnTo>
                  <a:lnTo>
                    <a:pt x="2981545" y="1904035"/>
                  </a:lnTo>
                  <a:lnTo>
                    <a:pt x="2942838" y="1932801"/>
                  </a:lnTo>
                  <a:lnTo>
                    <a:pt x="2900533" y="1957589"/>
                  </a:lnTo>
                  <a:lnTo>
                    <a:pt x="2854648" y="1977819"/>
                  </a:lnTo>
                  <a:lnTo>
                    <a:pt x="2805203" y="1992911"/>
                  </a:lnTo>
                  <a:lnTo>
                    <a:pt x="2752214" y="2002287"/>
                  </a:lnTo>
                  <a:lnTo>
                    <a:pt x="2695702" y="2005367"/>
                  </a:lnTo>
                  <a:lnTo>
                    <a:pt x="686688" y="2005367"/>
                  </a:lnTo>
                  <a:lnTo>
                    <a:pt x="636334" y="2003204"/>
                  </a:lnTo>
                  <a:lnTo>
                    <a:pt x="587478" y="1997436"/>
                  </a:lnTo>
                  <a:lnTo>
                    <a:pt x="540173" y="1988232"/>
                  </a:lnTo>
                  <a:lnTo>
                    <a:pt x="494473" y="1975764"/>
                  </a:lnTo>
                  <a:lnTo>
                    <a:pt x="450433" y="1960204"/>
                  </a:lnTo>
                  <a:lnTo>
                    <a:pt x="408104" y="1941724"/>
                  </a:lnTo>
                  <a:lnTo>
                    <a:pt x="367541" y="1920494"/>
                  </a:lnTo>
                  <a:lnTo>
                    <a:pt x="328798" y="1896688"/>
                  </a:lnTo>
                  <a:lnTo>
                    <a:pt x="291927" y="1870475"/>
                  </a:lnTo>
                  <a:lnTo>
                    <a:pt x="256983" y="1842028"/>
                  </a:lnTo>
                  <a:lnTo>
                    <a:pt x="224018" y="1811518"/>
                  </a:lnTo>
                  <a:lnTo>
                    <a:pt x="193087" y="1779116"/>
                  </a:lnTo>
                  <a:lnTo>
                    <a:pt x="164243" y="1744995"/>
                  </a:lnTo>
                  <a:lnTo>
                    <a:pt x="137539" y="1709326"/>
                  </a:lnTo>
                  <a:lnTo>
                    <a:pt x="113029" y="1672279"/>
                  </a:lnTo>
                  <a:lnTo>
                    <a:pt x="90767" y="1634028"/>
                  </a:lnTo>
                  <a:lnTo>
                    <a:pt x="70805" y="1594743"/>
                  </a:lnTo>
                  <a:lnTo>
                    <a:pt x="53199" y="1554596"/>
                  </a:lnTo>
                  <a:lnTo>
                    <a:pt x="38000" y="1513758"/>
                  </a:lnTo>
                  <a:lnTo>
                    <a:pt x="25263" y="1472402"/>
                  </a:lnTo>
                  <a:lnTo>
                    <a:pt x="15040" y="1430698"/>
                  </a:lnTo>
                  <a:lnTo>
                    <a:pt x="7387" y="1388817"/>
                  </a:lnTo>
                  <a:lnTo>
                    <a:pt x="2355" y="1346933"/>
                  </a:lnTo>
                  <a:lnTo>
                    <a:pt x="0" y="1305216"/>
                  </a:lnTo>
                  <a:lnTo>
                    <a:pt x="265" y="1271378"/>
                  </a:lnTo>
                  <a:lnTo>
                    <a:pt x="7155" y="1200765"/>
                  </a:lnTo>
                  <a:lnTo>
                    <a:pt x="22440" y="1127550"/>
                  </a:lnTo>
                  <a:lnTo>
                    <a:pt x="33198" y="1090461"/>
                  </a:lnTo>
                  <a:lnTo>
                    <a:pt x="46018" y="1053313"/>
                  </a:lnTo>
                  <a:lnTo>
                    <a:pt x="60886" y="1016305"/>
                  </a:lnTo>
                  <a:lnTo>
                    <a:pt x="77790" y="979633"/>
                  </a:lnTo>
                  <a:lnTo>
                    <a:pt x="96717" y="943496"/>
                  </a:lnTo>
                  <a:lnTo>
                    <a:pt x="117655" y="908091"/>
                  </a:lnTo>
                  <a:lnTo>
                    <a:pt x="140592" y="873615"/>
                  </a:lnTo>
                  <a:lnTo>
                    <a:pt x="165514" y="840265"/>
                  </a:lnTo>
                  <a:lnTo>
                    <a:pt x="192409" y="808240"/>
                  </a:lnTo>
                  <a:lnTo>
                    <a:pt x="221265" y="777737"/>
                  </a:lnTo>
                  <a:lnTo>
                    <a:pt x="252070" y="748953"/>
                  </a:lnTo>
                  <a:lnTo>
                    <a:pt x="284810" y="722085"/>
                  </a:lnTo>
                  <a:lnTo>
                    <a:pt x="319473" y="697332"/>
                  </a:lnTo>
                  <a:lnTo>
                    <a:pt x="356046" y="674890"/>
                  </a:lnTo>
                  <a:lnTo>
                    <a:pt x="394518" y="654957"/>
                  </a:lnTo>
                  <a:lnTo>
                    <a:pt x="434875" y="637730"/>
                  </a:lnTo>
                  <a:lnTo>
                    <a:pt x="477105" y="623408"/>
                  </a:lnTo>
                  <a:lnTo>
                    <a:pt x="521196" y="612187"/>
                  </a:lnTo>
                  <a:lnTo>
                    <a:pt x="567135" y="604265"/>
                  </a:lnTo>
                  <a:lnTo>
                    <a:pt x="614909" y="599839"/>
                  </a:lnTo>
                  <a:lnTo>
                    <a:pt x="664506" y="599108"/>
                  </a:lnTo>
                  <a:lnTo>
                    <a:pt x="715913" y="602267"/>
                  </a:lnTo>
                  <a:lnTo>
                    <a:pt x="769118" y="609516"/>
                  </a:lnTo>
                  <a:lnTo>
                    <a:pt x="824108" y="621050"/>
                  </a:lnTo>
                  <a:lnTo>
                    <a:pt x="880872" y="637069"/>
                  </a:lnTo>
                  <a:lnTo>
                    <a:pt x="892664" y="598669"/>
                  </a:lnTo>
                  <a:lnTo>
                    <a:pt x="907003" y="560505"/>
                  </a:lnTo>
                  <a:lnTo>
                    <a:pt x="923805" y="522688"/>
                  </a:lnTo>
                  <a:lnTo>
                    <a:pt x="942984" y="485325"/>
                  </a:lnTo>
                  <a:lnTo>
                    <a:pt x="964456" y="448527"/>
                  </a:lnTo>
                  <a:lnTo>
                    <a:pt x="988138" y="412403"/>
                  </a:lnTo>
                  <a:lnTo>
                    <a:pt x="1013944" y="377064"/>
                  </a:lnTo>
                  <a:lnTo>
                    <a:pt x="1041790" y="342618"/>
                  </a:lnTo>
                  <a:lnTo>
                    <a:pt x="1071592" y="309176"/>
                  </a:lnTo>
                  <a:lnTo>
                    <a:pt x="1103265" y="276846"/>
                  </a:lnTo>
                  <a:lnTo>
                    <a:pt x="1136724" y="245739"/>
                  </a:lnTo>
                  <a:lnTo>
                    <a:pt x="1171887" y="215965"/>
                  </a:lnTo>
                  <a:lnTo>
                    <a:pt x="1208667" y="187632"/>
                  </a:lnTo>
                  <a:lnTo>
                    <a:pt x="1246981" y="160850"/>
                  </a:lnTo>
                  <a:lnTo>
                    <a:pt x="1286744" y="135730"/>
                  </a:lnTo>
                  <a:lnTo>
                    <a:pt x="1327872" y="112380"/>
                  </a:lnTo>
                  <a:lnTo>
                    <a:pt x="1370280" y="90911"/>
                  </a:lnTo>
                  <a:lnTo>
                    <a:pt x="1413884" y="71431"/>
                  </a:lnTo>
                  <a:lnTo>
                    <a:pt x="1458599" y="54051"/>
                  </a:lnTo>
                  <a:lnTo>
                    <a:pt x="1504342" y="38880"/>
                  </a:lnTo>
                  <a:lnTo>
                    <a:pt x="1551027" y="26028"/>
                  </a:lnTo>
                  <a:lnTo>
                    <a:pt x="1598570" y="15604"/>
                  </a:lnTo>
                  <a:lnTo>
                    <a:pt x="1646887" y="7718"/>
                  </a:lnTo>
                  <a:lnTo>
                    <a:pt x="1695894" y="2480"/>
                  </a:lnTo>
                  <a:lnTo>
                    <a:pt x="1745505" y="0"/>
                  </a:lnTo>
                  <a:lnTo>
                    <a:pt x="1795637" y="386"/>
                  </a:lnTo>
                  <a:lnTo>
                    <a:pt x="1846206" y="3748"/>
                  </a:lnTo>
                  <a:lnTo>
                    <a:pt x="1897126" y="10197"/>
                  </a:lnTo>
                  <a:close/>
                </a:path>
              </a:pathLst>
            </a:custGeom>
            <a:ln w="19812">
              <a:solidFill>
                <a:srgbClr val="0078D6"/>
              </a:solidFill>
            </a:ln>
          </p:spPr>
          <p:txBody>
            <a:bodyPr wrap="square" lIns="0" tIns="0" rIns="0" bIns="0" rtlCol="0"/>
            <a:lstStyle/>
            <a:p>
              <a:endParaRPr/>
            </a:p>
          </p:txBody>
        </p:sp>
        <p:sp>
          <p:nvSpPr>
            <p:cNvPr id="22" name="object 22"/>
            <p:cNvSpPr/>
            <p:nvPr/>
          </p:nvSpPr>
          <p:spPr>
            <a:xfrm>
              <a:off x="9675114" y="4258817"/>
              <a:ext cx="172720" cy="274320"/>
            </a:xfrm>
            <a:custGeom>
              <a:avLst/>
              <a:gdLst/>
              <a:ahLst/>
              <a:cxnLst/>
              <a:rect l="l" t="t" r="r" b="b"/>
              <a:pathLst>
                <a:path w="172720" h="274320">
                  <a:moveTo>
                    <a:pt x="85343" y="0"/>
                  </a:moveTo>
                  <a:lnTo>
                    <a:pt x="51863" y="6834"/>
                  </a:lnTo>
                  <a:lnTo>
                    <a:pt x="24764" y="25431"/>
                  </a:lnTo>
                  <a:lnTo>
                    <a:pt x="6619" y="52935"/>
                  </a:lnTo>
                  <a:lnTo>
                    <a:pt x="0" y="86486"/>
                  </a:lnTo>
                  <a:lnTo>
                    <a:pt x="0" y="274319"/>
                  </a:lnTo>
                  <a:lnTo>
                    <a:pt x="172211" y="274319"/>
                  </a:lnTo>
                  <a:lnTo>
                    <a:pt x="172211" y="86486"/>
                  </a:lnTo>
                  <a:lnTo>
                    <a:pt x="165353" y="52935"/>
                  </a:lnTo>
                  <a:lnTo>
                    <a:pt x="146684" y="25431"/>
                  </a:lnTo>
                  <a:lnTo>
                    <a:pt x="119062" y="6834"/>
                  </a:lnTo>
                  <a:lnTo>
                    <a:pt x="85343" y="0"/>
                  </a:lnTo>
                  <a:close/>
                </a:path>
              </a:pathLst>
            </a:custGeom>
            <a:solidFill>
              <a:srgbClr val="FFFFFF"/>
            </a:solidFill>
          </p:spPr>
          <p:txBody>
            <a:bodyPr wrap="square" lIns="0" tIns="0" rIns="0" bIns="0" rtlCol="0"/>
            <a:lstStyle/>
            <a:p>
              <a:endParaRPr/>
            </a:p>
          </p:txBody>
        </p:sp>
        <p:sp>
          <p:nvSpPr>
            <p:cNvPr id="23" name="object 23"/>
            <p:cNvSpPr/>
            <p:nvPr/>
          </p:nvSpPr>
          <p:spPr>
            <a:xfrm>
              <a:off x="9675114" y="4258817"/>
              <a:ext cx="172720" cy="274320"/>
            </a:xfrm>
            <a:custGeom>
              <a:avLst/>
              <a:gdLst/>
              <a:ahLst/>
              <a:cxnLst/>
              <a:rect l="l" t="t" r="r" b="b"/>
              <a:pathLst>
                <a:path w="172720" h="274320">
                  <a:moveTo>
                    <a:pt x="0" y="274319"/>
                  </a:moveTo>
                  <a:lnTo>
                    <a:pt x="0" y="260603"/>
                  </a:lnTo>
                  <a:lnTo>
                    <a:pt x="0" y="86486"/>
                  </a:lnTo>
                  <a:lnTo>
                    <a:pt x="6619" y="52935"/>
                  </a:lnTo>
                  <a:lnTo>
                    <a:pt x="24764" y="25431"/>
                  </a:lnTo>
                  <a:lnTo>
                    <a:pt x="51863" y="6834"/>
                  </a:lnTo>
                  <a:lnTo>
                    <a:pt x="85343" y="0"/>
                  </a:lnTo>
                  <a:lnTo>
                    <a:pt x="119062" y="6834"/>
                  </a:lnTo>
                  <a:lnTo>
                    <a:pt x="146684" y="25431"/>
                  </a:lnTo>
                  <a:lnTo>
                    <a:pt x="165353" y="52935"/>
                  </a:lnTo>
                  <a:lnTo>
                    <a:pt x="172211" y="86486"/>
                  </a:lnTo>
                  <a:lnTo>
                    <a:pt x="172211" y="250443"/>
                  </a:lnTo>
                  <a:lnTo>
                    <a:pt x="172211" y="274319"/>
                  </a:lnTo>
                </a:path>
              </a:pathLst>
            </a:custGeom>
            <a:ln w="19812">
              <a:solidFill>
                <a:srgbClr val="0078D6"/>
              </a:solidFill>
            </a:ln>
          </p:spPr>
          <p:txBody>
            <a:bodyPr wrap="square" lIns="0" tIns="0" rIns="0" bIns="0" rtlCol="0"/>
            <a:lstStyle/>
            <a:p>
              <a:endParaRPr/>
            </a:p>
          </p:txBody>
        </p:sp>
        <p:sp>
          <p:nvSpPr>
            <p:cNvPr id="24" name="object 24"/>
            <p:cNvSpPr/>
            <p:nvPr/>
          </p:nvSpPr>
          <p:spPr>
            <a:xfrm>
              <a:off x="9627870" y="4421885"/>
              <a:ext cx="266700" cy="227329"/>
            </a:xfrm>
            <a:custGeom>
              <a:avLst/>
              <a:gdLst/>
              <a:ahLst/>
              <a:cxnLst/>
              <a:rect l="l" t="t" r="r" b="b"/>
              <a:pathLst>
                <a:path w="266700" h="227329">
                  <a:moveTo>
                    <a:pt x="266700" y="0"/>
                  </a:moveTo>
                  <a:lnTo>
                    <a:pt x="0" y="0"/>
                  </a:lnTo>
                  <a:lnTo>
                    <a:pt x="0" y="227075"/>
                  </a:lnTo>
                  <a:lnTo>
                    <a:pt x="266700" y="227075"/>
                  </a:lnTo>
                  <a:lnTo>
                    <a:pt x="266700" y="0"/>
                  </a:lnTo>
                  <a:close/>
                </a:path>
              </a:pathLst>
            </a:custGeom>
            <a:solidFill>
              <a:srgbClr val="FFFFFF"/>
            </a:solidFill>
          </p:spPr>
          <p:txBody>
            <a:bodyPr wrap="square" lIns="0" tIns="0" rIns="0" bIns="0" rtlCol="0"/>
            <a:lstStyle/>
            <a:p>
              <a:endParaRPr/>
            </a:p>
          </p:txBody>
        </p:sp>
        <p:sp>
          <p:nvSpPr>
            <p:cNvPr id="25" name="object 25"/>
            <p:cNvSpPr/>
            <p:nvPr/>
          </p:nvSpPr>
          <p:spPr>
            <a:xfrm>
              <a:off x="9627870" y="4421885"/>
              <a:ext cx="266700" cy="227329"/>
            </a:xfrm>
            <a:custGeom>
              <a:avLst/>
              <a:gdLst/>
              <a:ahLst/>
              <a:cxnLst/>
              <a:rect l="l" t="t" r="r" b="b"/>
              <a:pathLst>
                <a:path w="266700" h="227329">
                  <a:moveTo>
                    <a:pt x="0" y="227075"/>
                  </a:moveTo>
                  <a:lnTo>
                    <a:pt x="266700" y="227075"/>
                  </a:lnTo>
                  <a:lnTo>
                    <a:pt x="266700" y="0"/>
                  </a:lnTo>
                  <a:lnTo>
                    <a:pt x="0" y="0"/>
                  </a:lnTo>
                  <a:lnTo>
                    <a:pt x="0" y="227075"/>
                  </a:lnTo>
                  <a:close/>
                </a:path>
              </a:pathLst>
            </a:custGeom>
            <a:ln w="19812">
              <a:solidFill>
                <a:srgbClr val="0078D6"/>
              </a:solidFill>
            </a:ln>
          </p:spPr>
          <p:txBody>
            <a:bodyPr wrap="square" lIns="0" tIns="0" rIns="0" bIns="0" rtlCol="0"/>
            <a:lstStyle/>
            <a:p>
              <a:endParaRPr/>
            </a:p>
          </p:txBody>
        </p:sp>
        <p:sp>
          <p:nvSpPr>
            <p:cNvPr id="26" name="object 26"/>
            <p:cNvSpPr/>
            <p:nvPr/>
          </p:nvSpPr>
          <p:spPr>
            <a:xfrm>
              <a:off x="10360914" y="4258817"/>
              <a:ext cx="170815" cy="274320"/>
            </a:xfrm>
            <a:custGeom>
              <a:avLst/>
              <a:gdLst/>
              <a:ahLst/>
              <a:cxnLst/>
              <a:rect l="l" t="t" r="r" b="b"/>
              <a:pathLst>
                <a:path w="170815" h="274320">
                  <a:moveTo>
                    <a:pt x="84581" y="0"/>
                  </a:moveTo>
                  <a:lnTo>
                    <a:pt x="51435" y="6834"/>
                  </a:lnTo>
                  <a:lnTo>
                    <a:pt x="24574" y="25431"/>
                  </a:lnTo>
                  <a:lnTo>
                    <a:pt x="6572" y="52935"/>
                  </a:lnTo>
                  <a:lnTo>
                    <a:pt x="0" y="86486"/>
                  </a:lnTo>
                  <a:lnTo>
                    <a:pt x="0" y="274319"/>
                  </a:lnTo>
                  <a:lnTo>
                    <a:pt x="170687" y="274319"/>
                  </a:lnTo>
                  <a:lnTo>
                    <a:pt x="170687" y="86486"/>
                  </a:lnTo>
                  <a:lnTo>
                    <a:pt x="163895" y="52935"/>
                  </a:lnTo>
                  <a:lnTo>
                    <a:pt x="145399" y="25431"/>
                  </a:lnTo>
                  <a:lnTo>
                    <a:pt x="118020" y="6834"/>
                  </a:lnTo>
                  <a:lnTo>
                    <a:pt x="84581" y="0"/>
                  </a:lnTo>
                  <a:close/>
                </a:path>
              </a:pathLst>
            </a:custGeom>
            <a:solidFill>
              <a:srgbClr val="FFFFFF"/>
            </a:solidFill>
          </p:spPr>
          <p:txBody>
            <a:bodyPr wrap="square" lIns="0" tIns="0" rIns="0" bIns="0" rtlCol="0"/>
            <a:lstStyle/>
            <a:p>
              <a:endParaRPr/>
            </a:p>
          </p:txBody>
        </p:sp>
        <p:sp>
          <p:nvSpPr>
            <p:cNvPr id="27" name="object 27"/>
            <p:cNvSpPr/>
            <p:nvPr/>
          </p:nvSpPr>
          <p:spPr>
            <a:xfrm>
              <a:off x="10360914" y="4258817"/>
              <a:ext cx="170815" cy="274320"/>
            </a:xfrm>
            <a:custGeom>
              <a:avLst/>
              <a:gdLst/>
              <a:ahLst/>
              <a:cxnLst/>
              <a:rect l="l" t="t" r="r" b="b"/>
              <a:pathLst>
                <a:path w="170815" h="274320">
                  <a:moveTo>
                    <a:pt x="0" y="274319"/>
                  </a:moveTo>
                  <a:lnTo>
                    <a:pt x="0" y="260603"/>
                  </a:lnTo>
                  <a:lnTo>
                    <a:pt x="0" y="86486"/>
                  </a:lnTo>
                  <a:lnTo>
                    <a:pt x="6572" y="52935"/>
                  </a:lnTo>
                  <a:lnTo>
                    <a:pt x="24574" y="25431"/>
                  </a:lnTo>
                  <a:lnTo>
                    <a:pt x="51435" y="6834"/>
                  </a:lnTo>
                  <a:lnTo>
                    <a:pt x="84581" y="0"/>
                  </a:lnTo>
                  <a:lnTo>
                    <a:pt x="118020" y="6834"/>
                  </a:lnTo>
                  <a:lnTo>
                    <a:pt x="145399" y="25431"/>
                  </a:lnTo>
                  <a:lnTo>
                    <a:pt x="163895" y="52935"/>
                  </a:lnTo>
                  <a:lnTo>
                    <a:pt x="170687" y="86486"/>
                  </a:lnTo>
                  <a:lnTo>
                    <a:pt x="170687" y="250443"/>
                  </a:lnTo>
                  <a:lnTo>
                    <a:pt x="170687" y="274319"/>
                  </a:lnTo>
                </a:path>
              </a:pathLst>
            </a:custGeom>
            <a:ln w="19812">
              <a:solidFill>
                <a:srgbClr val="0078D6"/>
              </a:solidFill>
            </a:ln>
          </p:spPr>
          <p:txBody>
            <a:bodyPr wrap="square" lIns="0" tIns="0" rIns="0" bIns="0" rtlCol="0"/>
            <a:lstStyle/>
            <a:p>
              <a:endParaRPr/>
            </a:p>
          </p:txBody>
        </p:sp>
        <p:sp>
          <p:nvSpPr>
            <p:cNvPr id="28" name="object 28"/>
            <p:cNvSpPr/>
            <p:nvPr/>
          </p:nvSpPr>
          <p:spPr>
            <a:xfrm>
              <a:off x="10312146" y="4421885"/>
              <a:ext cx="268605" cy="227329"/>
            </a:xfrm>
            <a:custGeom>
              <a:avLst/>
              <a:gdLst/>
              <a:ahLst/>
              <a:cxnLst/>
              <a:rect l="l" t="t" r="r" b="b"/>
              <a:pathLst>
                <a:path w="268604" h="227329">
                  <a:moveTo>
                    <a:pt x="268224" y="0"/>
                  </a:moveTo>
                  <a:lnTo>
                    <a:pt x="0" y="0"/>
                  </a:lnTo>
                  <a:lnTo>
                    <a:pt x="0" y="227075"/>
                  </a:lnTo>
                  <a:lnTo>
                    <a:pt x="268224" y="227075"/>
                  </a:lnTo>
                  <a:lnTo>
                    <a:pt x="268224" y="0"/>
                  </a:lnTo>
                  <a:close/>
                </a:path>
              </a:pathLst>
            </a:custGeom>
            <a:solidFill>
              <a:srgbClr val="FFFFFF"/>
            </a:solidFill>
          </p:spPr>
          <p:txBody>
            <a:bodyPr wrap="square" lIns="0" tIns="0" rIns="0" bIns="0" rtlCol="0"/>
            <a:lstStyle/>
            <a:p>
              <a:endParaRPr/>
            </a:p>
          </p:txBody>
        </p:sp>
        <p:sp>
          <p:nvSpPr>
            <p:cNvPr id="29" name="object 29"/>
            <p:cNvSpPr/>
            <p:nvPr/>
          </p:nvSpPr>
          <p:spPr>
            <a:xfrm>
              <a:off x="10312146" y="4421885"/>
              <a:ext cx="268605" cy="227329"/>
            </a:xfrm>
            <a:custGeom>
              <a:avLst/>
              <a:gdLst/>
              <a:ahLst/>
              <a:cxnLst/>
              <a:rect l="l" t="t" r="r" b="b"/>
              <a:pathLst>
                <a:path w="268604" h="227329">
                  <a:moveTo>
                    <a:pt x="0" y="227075"/>
                  </a:moveTo>
                  <a:lnTo>
                    <a:pt x="268224" y="227075"/>
                  </a:lnTo>
                  <a:lnTo>
                    <a:pt x="268224" y="0"/>
                  </a:lnTo>
                  <a:lnTo>
                    <a:pt x="0" y="0"/>
                  </a:lnTo>
                  <a:lnTo>
                    <a:pt x="0" y="227075"/>
                  </a:lnTo>
                  <a:close/>
                </a:path>
              </a:pathLst>
            </a:custGeom>
            <a:ln w="19812">
              <a:solidFill>
                <a:srgbClr val="0078D6"/>
              </a:solidFill>
            </a:ln>
          </p:spPr>
          <p:txBody>
            <a:bodyPr wrap="square" lIns="0" tIns="0" rIns="0" bIns="0" rtlCol="0"/>
            <a:lstStyle/>
            <a:p>
              <a:endParaRPr/>
            </a:p>
          </p:txBody>
        </p:sp>
      </p:grpSp>
      <p:pic>
        <p:nvPicPr>
          <p:cNvPr id="30" name="object 30"/>
          <p:cNvPicPr/>
          <p:nvPr/>
        </p:nvPicPr>
        <p:blipFill>
          <a:blip r:embed="rId3" cstate="print"/>
          <a:stretch>
            <a:fillRect/>
          </a:stretch>
        </p:blipFill>
        <p:spPr>
          <a:xfrm>
            <a:off x="426719" y="5352288"/>
            <a:ext cx="2881884" cy="1290828"/>
          </a:xfrm>
          <a:prstGeom prst="rect">
            <a:avLst/>
          </a:prstGeom>
        </p:spPr>
      </p:pic>
      <p:grpSp>
        <p:nvGrpSpPr>
          <p:cNvPr id="31" name="object 31"/>
          <p:cNvGrpSpPr/>
          <p:nvPr/>
        </p:nvGrpSpPr>
        <p:grpSpPr>
          <a:xfrm>
            <a:off x="0" y="0"/>
            <a:ext cx="12192000" cy="287020"/>
            <a:chOff x="0" y="0"/>
            <a:chExt cx="12192000" cy="287020"/>
          </a:xfrm>
        </p:grpSpPr>
        <p:sp>
          <p:nvSpPr>
            <p:cNvPr id="32" name="object 32"/>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33" name="object 33"/>
            <p:cNvPicPr/>
            <p:nvPr/>
          </p:nvPicPr>
          <p:blipFill>
            <a:blip r:embed="rId4" cstate="print"/>
            <a:stretch>
              <a:fillRect/>
            </a:stretch>
          </p:blipFill>
          <p:spPr>
            <a:xfrm>
              <a:off x="189649" y="89281"/>
              <a:ext cx="2841527" cy="123317"/>
            </a:xfrm>
            <a:prstGeom prst="rect">
              <a:avLst/>
            </a:prstGeom>
          </p:spPr>
        </p:pic>
        <p:pic>
          <p:nvPicPr>
            <p:cNvPr id="34" name="object 34"/>
            <p:cNvPicPr/>
            <p:nvPr/>
          </p:nvPicPr>
          <p:blipFill>
            <a:blip r:embed="rId5" cstate="print"/>
            <a:stretch>
              <a:fillRect/>
            </a:stretch>
          </p:blipFill>
          <p:spPr>
            <a:xfrm>
              <a:off x="3048126" y="89281"/>
              <a:ext cx="740663" cy="123317"/>
            </a:xfrm>
            <a:prstGeom prst="rect">
              <a:avLst/>
            </a:prstGeom>
          </p:spPr>
        </p:pic>
      </p:grpSp>
    </p:spTree>
    <p:extLst>
      <p:ext uri="{BB962C8B-B14F-4D97-AF65-F5344CB8AC3E}">
        <p14:creationId xmlns:p14="http://schemas.microsoft.com/office/powerpoint/2010/main" val="42789713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1106551"/>
            <a:ext cx="3397885" cy="22174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8D6"/>
                </a:solidFill>
                <a:latin typeface="Segoe UI Semibold"/>
                <a:cs typeface="Segoe UI Semibold"/>
              </a:rPr>
              <a:t>Creating</a:t>
            </a:r>
            <a:r>
              <a:rPr sz="1800" spc="-50" dirty="0">
                <a:solidFill>
                  <a:srgbClr val="0078D6"/>
                </a:solidFill>
                <a:latin typeface="Segoe UI Semibold"/>
                <a:cs typeface="Segoe UI Semibold"/>
              </a:rPr>
              <a:t> </a:t>
            </a:r>
            <a:r>
              <a:rPr sz="1800" spc="-5" dirty="0">
                <a:solidFill>
                  <a:srgbClr val="0078D6"/>
                </a:solidFill>
                <a:latin typeface="Segoe UI Semibold"/>
                <a:cs typeface="Segoe UI Semibold"/>
              </a:rPr>
              <a:t>policies</a:t>
            </a:r>
            <a:endParaRPr sz="1800">
              <a:latin typeface="Segoe UI Semibold"/>
              <a:cs typeface="Segoe UI Semibold"/>
            </a:endParaRPr>
          </a:p>
          <a:p>
            <a:pPr marL="12700" marR="5080">
              <a:lnSpc>
                <a:spcPct val="110000"/>
              </a:lnSpc>
              <a:spcBef>
                <a:spcPts val="1220"/>
              </a:spcBef>
            </a:pPr>
            <a:r>
              <a:rPr sz="1600" spc="-10" dirty="0">
                <a:latin typeface="Segoe UI"/>
                <a:cs typeface="Segoe UI"/>
              </a:rPr>
              <a:t>Filter</a:t>
            </a:r>
            <a:r>
              <a:rPr sz="1600" spc="5" dirty="0">
                <a:latin typeface="Segoe UI"/>
                <a:cs typeface="Segoe UI"/>
              </a:rPr>
              <a:t> </a:t>
            </a:r>
            <a:r>
              <a:rPr sz="1600" spc="-10" dirty="0">
                <a:latin typeface="Segoe UI"/>
                <a:cs typeface="Segoe UI"/>
              </a:rPr>
              <a:t>predicates</a:t>
            </a:r>
            <a:r>
              <a:rPr sz="1600" spc="5" dirty="0">
                <a:latin typeface="Segoe UI"/>
                <a:cs typeface="Segoe UI"/>
              </a:rPr>
              <a:t> </a:t>
            </a:r>
            <a:r>
              <a:rPr sz="1600" spc="-10" dirty="0">
                <a:latin typeface="Segoe UI"/>
                <a:cs typeface="Segoe UI"/>
              </a:rPr>
              <a:t>silently</a:t>
            </a:r>
            <a:r>
              <a:rPr sz="1600" spc="5" dirty="0">
                <a:latin typeface="Segoe UI"/>
                <a:cs typeface="Segoe UI"/>
              </a:rPr>
              <a:t> </a:t>
            </a:r>
            <a:r>
              <a:rPr sz="1600" spc="-5" dirty="0">
                <a:latin typeface="Segoe UI"/>
                <a:cs typeface="Segoe UI"/>
              </a:rPr>
              <a:t>filter the</a:t>
            </a:r>
            <a:r>
              <a:rPr sz="1600" spc="-10" dirty="0">
                <a:latin typeface="Segoe UI"/>
                <a:cs typeface="Segoe UI"/>
              </a:rPr>
              <a:t> rows </a:t>
            </a:r>
            <a:r>
              <a:rPr sz="1600" spc="-420" dirty="0">
                <a:latin typeface="Segoe UI"/>
                <a:cs typeface="Segoe UI"/>
              </a:rPr>
              <a:t> </a:t>
            </a:r>
            <a:r>
              <a:rPr sz="1600" spc="-5" dirty="0">
                <a:latin typeface="Segoe UI"/>
                <a:cs typeface="Segoe UI"/>
              </a:rPr>
              <a:t>available </a:t>
            </a:r>
            <a:r>
              <a:rPr sz="1600" spc="-10" dirty="0">
                <a:latin typeface="Segoe UI"/>
                <a:cs typeface="Segoe UI"/>
              </a:rPr>
              <a:t>to read </a:t>
            </a:r>
            <a:r>
              <a:rPr sz="1600" spc="-5" dirty="0">
                <a:latin typeface="Segoe UI"/>
                <a:cs typeface="Segoe UI"/>
              </a:rPr>
              <a:t>operations </a:t>
            </a:r>
            <a:r>
              <a:rPr sz="1600" spc="-15" dirty="0">
                <a:latin typeface="Segoe UI"/>
                <a:cs typeface="Segoe UI"/>
              </a:rPr>
              <a:t>(SELECT, </a:t>
            </a:r>
            <a:r>
              <a:rPr sz="1600" spc="-10" dirty="0">
                <a:latin typeface="Segoe UI"/>
                <a:cs typeface="Segoe UI"/>
              </a:rPr>
              <a:t> </a:t>
            </a:r>
            <a:r>
              <a:rPr sz="1600" spc="-30" dirty="0">
                <a:latin typeface="Segoe UI"/>
                <a:cs typeface="Segoe UI"/>
              </a:rPr>
              <a:t>UPDATE,</a:t>
            </a:r>
            <a:r>
              <a:rPr sz="1600" spc="35" dirty="0">
                <a:latin typeface="Segoe UI"/>
                <a:cs typeface="Segoe UI"/>
              </a:rPr>
              <a:t> </a:t>
            </a:r>
            <a:r>
              <a:rPr sz="1600" spc="-5" dirty="0">
                <a:latin typeface="Segoe UI"/>
                <a:cs typeface="Segoe UI"/>
              </a:rPr>
              <a:t>and </a:t>
            </a:r>
            <a:r>
              <a:rPr sz="1600" spc="-10" dirty="0">
                <a:latin typeface="Segoe UI"/>
                <a:cs typeface="Segoe UI"/>
              </a:rPr>
              <a:t>DELETE).</a:t>
            </a:r>
            <a:endParaRPr sz="1600">
              <a:latin typeface="Segoe UI"/>
              <a:cs typeface="Segoe UI"/>
            </a:endParaRPr>
          </a:p>
          <a:p>
            <a:pPr marL="12700" marR="80645">
              <a:lnSpc>
                <a:spcPct val="110100"/>
              </a:lnSpc>
              <a:spcBef>
                <a:spcPts val="1200"/>
              </a:spcBef>
            </a:pPr>
            <a:r>
              <a:rPr sz="1600" spc="-5" dirty="0">
                <a:latin typeface="Segoe UI"/>
                <a:cs typeface="Segoe UI"/>
              </a:rPr>
              <a:t>The</a:t>
            </a:r>
            <a:r>
              <a:rPr sz="1600" spc="-15" dirty="0">
                <a:latin typeface="Segoe UI"/>
                <a:cs typeface="Segoe UI"/>
              </a:rPr>
              <a:t> </a:t>
            </a:r>
            <a:r>
              <a:rPr sz="1600" spc="-10" dirty="0">
                <a:latin typeface="Segoe UI"/>
                <a:cs typeface="Segoe UI"/>
              </a:rPr>
              <a:t>following</a:t>
            </a:r>
            <a:r>
              <a:rPr sz="1600" spc="5" dirty="0">
                <a:latin typeface="Segoe UI"/>
                <a:cs typeface="Segoe UI"/>
              </a:rPr>
              <a:t> </a:t>
            </a:r>
            <a:r>
              <a:rPr sz="1600" spc="-5" dirty="0">
                <a:latin typeface="Segoe UI"/>
                <a:cs typeface="Segoe UI"/>
              </a:rPr>
              <a:t>examples</a:t>
            </a:r>
            <a:r>
              <a:rPr sz="1600" spc="-10" dirty="0">
                <a:latin typeface="Segoe UI"/>
                <a:cs typeface="Segoe UI"/>
              </a:rPr>
              <a:t> </a:t>
            </a:r>
            <a:r>
              <a:rPr sz="1600" spc="-5" dirty="0">
                <a:latin typeface="Segoe UI"/>
                <a:cs typeface="Segoe UI"/>
              </a:rPr>
              <a:t>demonstrate </a:t>
            </a:r>
            <a:r>
              <a:rPr sz="1600" spc="-420" dirty="0">
                <a:latin typeface="Segoe UI"/>
                <a:cs typeface="Segoe UI"/>
              </a:rPr>
              <a:t> </a:t>
            </a:r>
            <a:r>
              <a:rPr sz="1600" spc="-5" dirty="0">
                <a:latin typeface="Segoe UI"/>
                <a:cs typeface="Segoe UI"/>
              </a:rPr>
              <a:t>the</a:t>
            </a:r>
            <a:r>
              <a:rPr sz="1600" spc="-10" dirty="0">
                <a:latin typeface="Segoe UI"/>
                <a:cs typeface="Segoe UI"/>
              </a:rPr>
              <a:t> use</a:t>
            </a:r>
            <a:r>
              <a:rPr sz="1600" dirty="0">
                <a:latin typeface="Segoe UI"/>
                <a:cs typeface="Segoe UI"/>
              </a:rPr>
              <a:t> </a:t>
            </a:r>
            <a:r>
              <a:rPr sz="1600" spc="-15" dirty="0">
                <a:latin typeface="Segoe UI"/>
                <a:cs typeface="Segoe UI"/>
              </a:rPr>
              <a:t>of</a:t>
            </a:r>
            <a:r>
              <a:rPr sz="1600" spc="-20" dirty="0">
                <a:latin typeface="Segoe UI"/>
                <a:cs typeface="Segoe UI"/>
              </a:rPr>
              <a:t> </a:t>
            </a:r>
            <a:r>
              <a:rPr sz="1600" spc="-5" dirty="0">
                <a:latin typeface="Segoe UI"/>
                <a:cs typeface="Segoe UI"/>
              </a:rPr>
              <a:t>the</a:t>
            </a:r>
            <a:r>
              <a:rPr sz="1600" spc="-10" dirty="0">
                <a:latin typeface="Segoe UI"/>
                <a:cs typeface="Segoe UI"/>
              </a:rPr>
              <a:t> </a:t>
            </a:r>
            <a:r>
              <a:rPr sz="1600" spc="-25" dirty="0">
                <a:latin typeface="Segoe UI"/>
                <a:cs typeface="Segoe UI"/>
              </a:rPr>
              <a:t>CREATE</a:t>
            </a:r>
            <a:r>
              <a:rPr sz="1600" spc="20" dirty="0">
                <a:latin typeface="Segoe UI"/>
                <a:cs typeface="Segoe UI"/>
              </a:rPr>
              <a:t> </a:t>
            </a:r>
            <a:r>
              <a:rPr sz="1600" spc="-5" dirty="0">
                <a:latin typeface="Segoe UI"/>
                <a:cs typeface="Segoe UI"/>
              </a:rPr>
              <a:t>SECURITY </a:t>
            </a:r>
            <a:r>
              <a:rPr sz="1600" dirty="0">
                <a:latin typeface="Segoe UI"/>
                <a:cs typeface="Segoe UI"/>
              </a:rPr>
              <a:t> </a:t>
            </a:r>
            <a:r>
              <a:rPr sz="1600" spc="-10" dirty="0">
                <a:latin typeface="Segoe UI"/>
                <a:cs typeface="Segoe UI"/>
              </a:rPr>
              <a:t>POLICY</a:t>
            </a:r>
            <a:r>
              <a:rPr sz="1600" spc="25" dirty="0">
                <a:latin typeface="Segoe UI"/>
                <a:cs typeface="Segoe UI"/>
              </a:rPr>
              <a:t> </a:t>
            </a:r>
            <a:r>
              <a:rPr sz="1600" spc="-10" dirty="0">
                <a:latin typeface="Segoe UI"/>
                <a:cs typeface="Segoe UI"/>
              </a:rPr>
              <a:t>syntax</a:t>
            </a:r>
            <a:endParaRPr sz="1600">
              <a:latin typeface="Segoe UI"/>
              <a:cs typeface="Segoe UI"/>
            </a:endParaRPr>
          </a:p>
        </p:txBody>
      </p:sp>
      <p:sp>
        <p:nvSpPr>
          <p:cNvPr id="3" name="object 3"/>
          <p:cNvSpPr txBox="1">
            <a:spLocks noGrp="1"/>
          </p:cNvSpPr>
          <p:nvPr>
            <p:ph type="title"/>
          </p:nvPr>
        </p:nvSpPr>
        <p:spPr>
          <a:xfrm>
            <a:off x="413715" y="312166"/>
            <a:ext cx="3261995" cy="543560"/>
          </a:xfrm>
          <a:prstGeom prst="rect">
            <a:avLst/>
          </a:prstGeom>
        </p:spPr>
        <p:txBody>
          <a:bodyPr vert="horz" wrap="square" lIns="0" tIns="12065" rIns="0" bIns="0" rtlCol="0">
            <a:spAutoFit/>
          </a:bodyPr>
          <a:lstStyle/>
          <a:p>
            <a:pPr marL="12700">
              <a:lnSpc>
                <a:spcPct val="100000"/>
              </a:lnSpc>
              <a:spcBef>
                <a:spcPts val="95"/>
              </a:spcBef>
            </a:pPr>
            <a:r>
              <a:rPr sz="3400" b="0" spc="-250" dirty="0">
                <a:solidFill>
                  <a:srgbClr val="0078D3"/>
                </a:solidFill>
                <a:latin typeface="Segoe UI Semibold"/>
                <a:cs typeface="Segoe UI Semibold"/>
              </a:rPr>
              <a:t>R</a:t>
            </a:r>
            <a:r>
              <a:rPr sz="3400" b="0" spc="-150" dirty="0">
                <a:solidFill>
                  <a:srgbClr val="0078D3"/>
                </a:solidFill>
                <a:latin typeface="Segoe UI Semibold"/>
                <a:cs typeface="Segoe UI Semibold"/>
              </a:rPr>
              <a:t>ow-l</a:t>
            </a:r>
            <a:r>
              <a:rPr sz="3400" b="0" spc="-155"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5" dirty="0">
                <a:solidFill>
                  <a:srgbClr val="0078D3"/>
                </a:solidFill>
                <a:latin typeface="Segoe UI Semibold"/>
                <a:cs typeface="Segoe UI Semibold"/>
              </a:rPr>
              <a:t>l</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cu</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y</a:t>
            </a:r>
            <a:endParaRPr sz="3400">
              <a:latin typeface="Segoe UI Semibold"/>
              <a:cs typeface="Segoe UI Semibold"/>
            </a:endParaRPr>
          </a:p>
        </p:txBody>
      </p:sp>
      <p:sp>
        <p:nvSpPr>
          <p:cNvPr id="4" name="object 4"/>
          <p:cNvSpPr txBox="1"/>
          <p:nvPr/>
        </p:nvSpPr>
        <p:spPr>
          <a:xfrm>
            <a:off x="4527803" y="1581911"/>
            <a:ext cx="7559040" cy="4846320"/>
          </a:xfrm>
          <a:prstGeom prst="rect">
            <a:avLst/>
          </a:prstGeom>
          <a:ln w="12192">
            <a:solidFill>
              <a:srgbClr val="0078D6"/>
            </a:solidFill>
          </a:ln>
        </p:spPr>
        <p:txBody>
          <a:bodyPr vert="horz" wrap="square" lIns="0" tIns="81915" rIns="0" bIns="0" rtlCol="0">
            <a:spAutoFit/>
          </a:bodyPr>
          <a:lstStyle/>
          <a:p>
            <a:pPr marL="146685" marR="590550">
              <a:lnSpc>
                <a:spcPct val="100000"/>
              </a:lnSpc>
              <a:spcBef>
                <a:spcPts val="645"/>
              </a:spcBef>
            </a:pPr>
            <a:r>
              <a:rPr sz="1200" dirty="0">
                <a:solidFill>
                  <a:srgbClr val="008000"/>
                </a:solidFill>
                <a:latin typeface="Consolas"/>
                <a:cs typeface="Consolas"/>
              </a:rPr>
              <a:t>-- The</a:t>
            </a:r>
            <a:r>
              <a:rPr sz="1200" spc="10" dirty="0">
                <a:solidFill>
                  <a:srgbClr val="008000"/>
                </a:solidFill>
                <a:latin typeface="Consolas"/>
                <a:cs typeface="Consolas"/>
              </a:rPr>
              <a:t> </a:t>
            </a:r>
            <a:r>
              <a:rPr sz="1200" dirty="0">
                <a:solidFill>
                  <a:srgbClr val="008000"/>
                </a:solidFill>
                <a:latin typeface="Consolas"/>
                <a:cs typeface="Consolas"/>
              </a:rPr>
              <a:t>following</a:t>
            </a:r>
            <a:r>
              <a:rPr sz="1200" spc="10" dirty="0">
                <a:solidFill>
                  <a:srgbClr val="008000"/>
                </a:solidFill>
                <a:latin typeface="Consolas"/>
                <a:cs typeface="Consolas"/>
              </a:rPr>
              <a:t> </a:t>
            </a:r>
            <a:r>
              <a:rPr sz="1200" dirty="0">
                <a:solidFill>
                  <a:srgbClr val="008000"/>
                </a:solidFill>
                <a:latin typeface="Consolas"/>
                <a:cs typeface="Consolas"/>
              </a:rPr>
              <a:t>syntax</a:t>
            </a:r>
            <a:r>
              <a:rPr sz="1200" spc="5" dirty="0">
                <a:solidFill>
                  <a:srgbClr val="008000"/>
                </a:solidFill>
                <a:latin typeface="Consolas"/>
                <a:cs typeface="Consolas"/>
              </a:rPr>
              <a:t> </a:t>
            </a:r>
            <a:r>
              <a:rPr sz="1200" dirty="0">
                <a:solidFill>
                  <a:srgbClr val="008000"/>
                </a:solidFill>
                <a:latin typeface="Consolas"/>
                <a:cs typeface="Consolas"/>
              </a:rPr>
              <a:t>creates a</a:t>
            </a:r>
            <a:r>
              <a:rPr sz="1200" spc="10" dirty="0">
                <a:solidFill>
                  <a:srgbClr val="008000"/>
                </a:solidFill>
                <a:latin typeface="Consolas"/>
                <a:cs typeface="Consolas"/>
              </a:rPr>
              <a:t> </a:t>
            </a:r>
            <a:r>
              <a:rPr sz="1200" dirty="0">
                <a:solidFill>
                  <a:srgbClr val="008000"/>
                </a:solidFill>
                <a:latin typeface="Consolas"/>
                <a:cs typeface="Consolas"/>
              </a:rPr>
              <a:t>security</a:t>
            </a:r>
            <a:r>
              <a:rPr sz="1200" spc="15" dirty="0">
                <a:solidFill>
                  <a:srgbClr val="008000"/>
                </a:solidFill>
                <a:latin typeface="Consolas"/>
                <a:cs typeface="Consolas"/>
              </a:rPr>
              <a:t> </a:t>
            </a:r>
            <a:r>
              <a:rPr sz="1200" dirty="0">
                <a:solidFill>
                  <a:srgbClr val="008000"/>
                </a:solidFill>
                <a:latin typeface="Consolas"/>
                <a:cs typeface="Consolas"/>
              </a:rPr>
              <a:t>policy with</a:t>
            </a:r>
            <a:r>
              <a:rPr sz="1200" spc="10" dirty="0">
                <a:solidFill>
                  <a:srgbClr val="008000"/>
                </a:solidFill>
                <a:latin typeface="Consolas"/>
                <a:cs typeface="Consolas"/>
              </a:rPr>
              <a:t> </a:t>
            </a:r>
            <a:r>
              <a:rPr sz="1200" dirty="0">
                <a:solidFill>
                  <a:srgbClr val="008000"/>
                </a:solidFill>
                <a:latin typeface="Consolas"/>
                <a:cs typeface="Consolas"/>
              </a:rPr>
              <a:t>a</a:t>
            </a:r>
            <a:r>
              <a:rPr sz="1200" spc="5" dirty="0">
                <a:solidFill>
                  <a:srgbClr val="008000"/>
                </a:solidFill>
                <a:latin typeface="Consolas"/>
                <a:cs typeface="Consolas"/>
              </a:rPr>
              <a:t> </a:t>
            </a:r>
            <a:r>
              <a:rPr sz="1200" dirty="0">
                <a:solidFill>
                  <a:srgbClr val="008000"/>
                </a:solidFill>
                <a:latin typeface="Consolas"/>
                <a:cs typeface="Consolas"/>
              </a:rPr>
              <a:t>filter predicate for the </a:t>
            </a:r>
            <a:r>
              <a:rPr sz="1200" spc="-640" dirty="0">
                <a:solidFill>
                  <a:srgbClr val="008000"/>
                </a:solidFill>
                <a:latin typeface="Consolas"/>
                <a:cs typeface="Consolas"/>
              </a:rPr>
              <a:t> </a:t>
            </a:r>
            <a:r>
              <a:rPr sz="1200" dirty="0">
                <a:solidFill>
                  <a:srgbClr val="008000"/>
                </a:solidFill>
                <a:latin typeface="Consolas"/>
                <a:cs typeface="Consolas"/>
              </a:rPr>
              <a:t>Customer</a:t>
            </a:r>
            <a:r>
              <a:rPr sz="1200" spc="-5" dirty="0">
                <a:solidFill>
                  <a:srgbClr val="008000"/>
                </a:solidFill>
                <a:latin typeface="Consolas"/>
                <a:cs typeface="Consolas"/>
              </a:rPr>
              <a:t> </a:t>
            </a:r>
            <a:r>
              <a:rPr sz="1200" dirty="0">
                <a:solidFill>
                  <a:srgbClr val="008000"/>
                </a:solidFill>
                <a:latin typeface="Consolas"/>
                <a:cs typeface="Consolas"/>
              </a:rPr>
              <a:t>table</a:t>
            </a:r>
            <a:endParaRPr sz="1200">
              <a:latin typeface="Consolas"/>
              <a:cs typeface="Consolas"/>
            </a:endParaRPr>
          </a:p>
          <a:p>
            <a:pPr marL="146685">
              <a:lnSpc>
                <a:spcPct val="100000"/>
              </a:lnSpc>
              <a:spcBef>
                <a:spcPts val="600"/>
              </a:spcBef>
            </a:pPr>
            <a:r>
              <a:rPr sz="1200" dirty="0">
                <a:solidFill>
                  <a:srgbClr val="0000FF"/>
                </a:solidFill>
                <a:latin typeface="Consolas"/>
                <a:cs typeface="Consolas"/>
              </a:rPr>
              <a:t>CREATE SECURITY</a:t>
            </a:r>
            <a:r>
              <a:rPr sz="1200" spc="5" dirty="0">
                <a:solidFill>
                  <a:srgbClr val="0000FF"/>
                </a:solidFill>
                <a:latin typeface="Consolas"/>
                <a:cs typeface="Consolas"/>
              </a:rPr>
              <a:t> </a:t>
            </a:r>
            <a:r>
              <a:rPr sz="1200" dirty="0">
                <a:solidFill>
                  <a:srgbClr val="0000FF"/>
                </a:solidFill>
                <a:latin typeface="Consolas"/>
                <a:cs typeface="Consolas"/>
              </a:rPr>
              <a:t>POLICY</a:t>
            </a:r>
            <a:r>
              <a:rPr sz="1200" spc="-10" dirty="0">
                <a:solidFill>
                  <a:srgbClr val="0000FF"/>
                </a:solidFill>
                <a:latin typeface="Consolas"/>
                <a:cs typeface="Consolas"/>
              </a:rPr>
              <a:t> </a:t>
            </a:r>
            <a:r>
              <a:rPr sz="1200" dirty="0">
                <a:latin typeface="Consolas"/>
                <a:cs typeface="Consolas"/>
              </a:rPr>
              <a:t>[FederatedSecurityPolicy]</a:t>
            </a:r>
            <a:endParaRPr sz="1200">
              <a:latin typeface="Consolas"/>
              <a:cs typeface="Consolas"/>
            </a:endParaRPr>
          </a:p>
          <a:p>
            <a:pPr marL="146685" marR="2103120">
              <a:lnSpc>
                <a:spcPct val="141700"/>
              </a:lnSpc>
            </a:pPr>
            <a:r>
              <a:rPr sz="1200" dirty="0">
                <a:solidFill>
                  <a:srgbClr val="0000FF"/>
                </a:solidFill>
                <a:latin typeface="Consolas"/>
                <a:cs typeface="Consolas"/>
              </a:rPr>
              <a:t>ADD</a:t>
            </a:r>
            <a:r>
              <a:rPr sz="1200" spc="10" dirty="0">
                <a:solidFill>
                  <a:srgbClr val="0000FF"/>
                </a:solidFill>
                <a:latin typeface="Consolas"/>
                <a:cs typeface="Consolas"/>
              </a:rPr>
              <a:t> </a:t>
            </a:r>
            <a:r>
              <a:rPr sz="1200" dirty="0">
                <a:solidFill>
                  <a:srgbClr val="0000FF"/>
                </a:solidFill>
                <a:latin typeface="Consolas"/>
                <a:cs typeface="Consolas"/>
              </a:rPr>
              <a:t>FILTER</a:t>
            </a:r>
            <a:r>
              <a:rPr sz="1200" spc="10" dirty="0">
                <a:solidFill>
                  <a:srgbClr val="0000FF"/>
                </a:solidFill>
                <a:latin typeface="Consolas"/>
                <a:cs typeface="Consolas"/>
              </a:rPr>
              <a:t> </a:t>
            </a:r>
            <a:r>
              <a:rPr sz="1200" dirty="0">
                <a:solidFill>
                  <a:srgbClr val="0000FF"/>
                </a:solidFill>
                <a:latin typeface="Consolas"/>
                <a:cs typeface="Consolas"/>
              </a:rPr>
              <a:t>PREDICATE</a:t>
            </a:r>
            <a:r>
              <a:rPr sz="1200" spc="15" dirty="0">
                <a:solidFill>
                  <a:srgbClr val="0000FF"/>
                </a:solidFill>
                <a:latin typeface="Consolas"/>
                <a:cs typeface="Consolas"/>
              </a:rPr>
              <a:t> </a:t>
            </a:r>
            <a:r>
              <a:rPr sz="1200" dirty="0">
                <a:latin typeface="Consolas"/>
                <a:cs typeface="Consolas"/>
              </a:rPr>
              <a:t>[rls]</a:t>
            </a:r>
            <a:r>
              <a:rPr sz="1200" dirty="0">
                <a:solidFill>
                  <a:srgbClr val="808080"/>
                </a:solidFill>
                <a:latin typeface="Consolas"/>
                <a:cs typeface="Consolas"/>
              </a:rPr>
              <a:t>.</a:t>
            </a:r>
            <a:r>
              <a:rPr sz="1200" dirty="0">
                <a:latin typeface="Consolas"/>
                <a:cs typeface="Consolas"/>
              </a:rPr>
              <a:t>[fn_securitypredicate]</a:t>
            </a:r>
            <a:r>
              <a:rPr sz="1200" dirty="0">
                <a:solidFill>
                  <a:srgbClr val="808080"/>
                </a:solidFill>
                <a:latin typeface="Consolas"/>
                <a:cs typeface="Consolas"/>
              </a:rPr>
              <a:t>(</a:t>
            </a:r>
            <a:r>
              <a:rPr sz="1200" dirty="0">
                <a:latin typeface="Consolas"/>
                <a:cs typeface="Consolas"/>
              </a:rPr>
              <a:t>[CustomerId]</a:t>
            </a:r>
            <a:r>
              <a:rPr sz="1200" dirty="0">
                <a:solidFill>
                  <a:srgbClr val="808080"/>
                </a:solidFill>
                <a:latin typeface="Consolas"/>
                <a:cs typeface="Consolas"/>
              </a:rPr>
              <a:t>) </a:t>
            </a:r>
            <a:r>
              <a:rPr sz="1200" spc="-645" dirty="0">
                <a:solidFill>
                  <a:srgbClr val="808080"/>
                </a:solidFill>
                <a:latin typeface="Consolas"/>
                <a:cs typeface="Consolas"/>
              </a:rPr>
              <a:t> </a:t>
            </a:r>
            <a:r>
              <a:rPr sz="1200" dirty="0">
                <a:solidFill>
                  <a:srgbClr val="0000FF"/>
                </a:solidFill>
                <a:latin typeface="Consolas"/>
                <a:cs typeface="Consolas"/>
              </a:rPr>
              <a:t>ON</a:t>
            </a:r>
            <a:r>
              <a:rPr sz="1200" spc="-5" dirty="0">
                <a:solidFill>
                  <a:srgbClr val="0000FF"/>
                </a:solidFill>
                <a:latin typeface="Consolas"/>
                <a:cs typeface="Consolas"/>
              </a:rPr>
              <a:t> </a:t>
            </a:r>
            <a:r>
              <a:rPr sz="1200" dirty="0">
                <a:latin typeface="Consolas"/>
                <a:cs typeface="Consolas"/>
              </a:rPr>
              <a:t>[dbo]</a:t>
            </a:r>
            <a:r>
              <a:rPr sz="1200" dirty="0">
                <a:solidFill>
                  <a:srgbClr val="808080"/>
                </a:solidFill>
                <a:latin typeface="Consolas"/>
                <a:cs typeface="Consolas"/>
              </a:rPr>
              <a:t>.</a:t>
            </a:r>
            <a:r>
              <a:rPr sz="1200" dirty="0">
                <a:latin typeface="Consolas"/>
                <a:cs typeface="Consolas"/>
              </a:rPr>
              <a:t>[Customer]</a:t>
            </a:r>
            <a:r>
              <a:rPr sz="1200" dirty="0">
                <a:solidFill>
                  <a:srgbClr val="808080"/>
                </a:solidFill>
                <a:latin typeface="Consolas"/>
                <a:cs typeface="Consolas"/>
              </a:rPr>
              <a:t>;</a:t>
            </a:r>
            <a:endParaRPr sz="1200">
              <a:latin typeface="Consolas"/>
              <a:cs typeface="Consolas"/>
            </a:endParaRPr>
          </a:p>
          <a:p>
            <a:pPr>
              <a:lnSpc>
                <a:spcPct val="100000"/>
              </a:lnSpc>
            </a:pPr>
            <a:endParaRPr sz="1200">
              <a:latin typeface="Consolas"/>
              <a:cs typeface="Consolas"/>
            </a:endParaRPr>
          </a:p>
          <a:p>
            <a:pPr>
              <a:lnSpc>
                <a:spcPct val="100000"/>
              </a:lnSpc>
              <a:spcBef>
                <a:spcPts val="10"/>
              </a:spcBef>
            </a:pPr>
            <a:endParaRPr sz="1050">
              <a:latin typeface="Consolas"/>
              <a:cs typeface="Consolas"/>
            </a:endParaRPr>
          </a:p>
          <a:p>
            <a:pPr marL="146685" marR="254000">
              <a:lnSpc>
                <a:spcPct val="100000"/>
              </a:lnSpc>
            </a:pPr>
            <a:r>
              <a:rPr sz="1200" dirty="0">
                <a:solidFill>
                  <a:srgbClr val="008000"/>
                </a:solidFill>
                <a:latin typeface="Consolas"/>
                <a:cs typeface="Consolas"/>
              </a:rPr>
              <a:t>-- Create a</a:t>
            </a:r>
            <a:r>
              <a:rPr sz="1200" spc="10" dirty="0">
                <a:solidFill>
                  <a:srgbClr val="008000"/>
                </a:solidFill>
                <a:latin typeface="Consolas"/>
                <a:cs typeface="Consolas"/>
              </a:rPr>
              <a:t> </a:t>
            </a:r>
            <a:r>
              <a:rPr sz="1200" dirty="0">
                <a:solidFill>
                  <a:srgbClr val="008000"/>
                </a:solidFill>
                <a:latin typeface="Consolas"/>
                <a:cs typeface="Consolas"/>
              </a:rPr>
              <a:t>new</a:t>
            </a:r>
            <a:r>
              <a:rPr sz="1200" spc="10" dirty="0">
                <a:solidFill>
                  <a:srgbClr val="008000"/>
                </a:solidFill>
                <a:latin typeface="Consolas"/>
                <a:cs typeface="Consolas"/>
              </a:rPr>
              <a:t> </a:t>
            </a:r>
            <a:r>
              <a:rPr sz="1200" dirty="0">
                <a:solidFill>
                  <a:srgbClr val="008000"/>
                </a:solidFill>
                <a:latin typeface="Consolas"/>
                <a:cs typeface="Consolas"/>
              </a:rPr>
              <a:t>schema and predicate</a:t>
            </a:r>
            <a:r>
              <a:rPr sz="1200" spc="15" dirty="0">
                <a:solidFill>
                  <a:srgbClr val="008000"/>
                </a:solidFill>
                <a:latin typeface="Consolas"/>
                <a:cs typeface="Consolas"/>
              </a:rPr>
              <a:t> </a:t>
            </a:r>
            <a:r>
              <a:rPr sz="1200" dirty="0">
                <a:solidFill>
                  <a:srgbClr val="008000"/>
                </a:solidFill>
                <a:latin typeface="Consolas"/>
                <a:cs typeface="Consolas"/>
              </a:rPr>
              <a:t>function, which</a:t>
            </a:r>
            <a:r>
              <a:rPr sz="1200" spc="10" dirty="0">
                <a:solidFill>
                  <a:srgbClr val="008000"/>
                </a:solidFill>
                <a:latin typeface="Consolas"/>
                <a:cs typeface="Consolas"/>
              </a:rPr>
              <a:t> </a:t>
            </a:r>
            <a:r>
              <a:rPr sz="1200" dirty="0">
                <a:solidFill>
                  <a:srgbClr val="008000"/>
                </a:solidFill>
                <a:latin typeface="Consolas"/>
                <a:cs typeface="Consolas"/>
              </a:rPr>
              <a:t>will use</a:t>
            </a:r>
            <a:r>
              <a:rPr sz="1200" spc="10" dirty="0">
                <a:solidFill>
                  <a:srgbClr val="008000"/>
                </a:solidFill>
                <a:latin typeface="Consolas"/>
                <a:cs typeface="Consolas"/>
              </a:rPr>
              <a:t> </a:t>
            </a:r>
            <a:r>
              <a:rPr sz="1200" dirty="0">
                <a:solidFill>
                  <a:srgbClr val="008000"/>
                </a:solidFill>
                <a:latin typeface="Consolas"/>
                <a:cs typeface="Consolas"/>
              </a:rPr>
              <a:t>the</a:t>
            </a:r>
            <a:r>
              <a:rPr sz="1200" spc="10" dirty="0">
                <a:solidFill>
                  <a:srgbClr val="008000"/>
                </a:solidFill>
                <a:latin typeface="Consolas"/>
                <a:cs typeface="Consolas"/>
              </a:rPr>
              <a:t> </a:t>
            </a:r>
            <a:r>
              <a:rPr sz="1200" dirty="0">
                <a:solidFill>
                  <a:srgbClr val="008000"/>
                </a:solidFill>
                <a:latin typeface="Consolas"/>
                <a:cs typeface="Consolas"/>
              </a:rPr>
              <a:t>application user </a:t>
            </a:r>
            <a:r>
              <a:rPr sz="1200" spc="5" dirty="0">
                <a:solidFill>
                  <a:srgbClr val="008000"/>
                </a:solidFill>
                <a:latin typeface="Consolas"/>
                <a:cs typeface="Consolas"/>
              </a:rPr>
              <a:t>ID </a:t>
            </a:r>
            <a:r>
              <a:rPr sz="1200" spc="-640" dirty="0">
                <a:solidFill>
                  <a:srgbClr val="008000"/>
                </a:solidFill>
                <a:latin typeface="Consolas"/>
                <a:cs typeface="Consolas"/>
              </a:rPr>
              <a:t> </a:t>
            </a:r>
            <a:r>
              <a:rPr sz="1200" dirty="0">
                <a:solidFill>
                  <a:srgbClr val="008000"/>
                </a:solidFill>
                <a:latin typeface="Consolas"/>
                <a:cs typeface="Consolas"/>
              </a:rPr>
              <a:t>stored</a:t>
            </a:r>
            <a:r>
              <a:rPr sz="1200" spc="5" dirty="0">
                <a:solidFill>
                  <a:srgbClr val="008000"/>
                </a:solidFill>
                <a:latin typeface="Consolas"/>
                <a:cs typeface="Consolas"/>
              </a:rPr>
              <a:t> </a:t>
            </a:r>
            <a:r>
              <a:rPr sz="1200" dirty="0">
                <a:solidFill>
                  <a:srgbClr val="008000"/>
                </a:solidFill>
                <a:latin typeface="Consolas"/>
                <a:cs typeface="Consolas"/>
              </a:rPr>
              <a:t>in CONTEXT_INFO to</a:t>
            </a:r>
            <a:r>
              <a:rPr sz="1200" spc="10" dirty="0">
                <a:solidFill>
                  <a:srgbClr val="008000"/>
                </a:solidFill>
                <a:latin typeface="Consolas"/>
                <a:cs typeface="Consolas"/>
              </a:rPr>
              <a:t> </a:t>
            </a:r>
            <a:r>
              <a:rPr sz="1200" dirty="0">
                <a:solidFill>
                  <a:srgbClr val="008000"/>
                </a:solidFill>
                <a:latin typeface="Consolas"/>
                <a:cs typeface="Consolas"/>
              </a:rPr>
              <a:t>filter rows.</a:t>
            </a:r>
            <a:endParaRPr sz="1200">
              <a:latin typeface="Consolas"/>
              <a:cs typeface="Consolas"/>
            </a:endParaRPr>
          </a:p>
          <a:p>
            <a:pPr marL="146685" marR="2607310">
              <a:lnSpc>
                <a:spcPct val="141700"/>
              </a:lnSpc>
            </a:pPr>
            <a:r>
              <a:rPr sz="1200" dirty="0">
                <a:solidFill>
                  <a:srgbClr val="0000FF"/>
                </a:solidFill>
                <a:latin typeface="Consolas"/>
                <a:cs typeface="Consolas"/>
              </a:rPr>
              <a:t>CREATE</a:t>
            </a:r>
            <a:r>
              <a:rPr sz="1200" spc="5" dirty="0">
                <a:solidFill>
                  <a:srgbClr val="0000FF"/>
                </a:solidFill>
                <a:latin typeface="Consolas"/>
                <a:cs typeface="Consolas"/>
              </a:rPr>
              <a:t> </a:t>
            </a:r>
            <a:r>
              <a:rPr sz="1200" dirty="0">
                <a:solidFill>
                  <a:srgbClr val="0000FF"/>
                </a:solidFill>
                <a:latin typeface="Consolas"/>
                <a:cs typeface="Consolas"/>
              </a:rPr>
              <a:t>FUNCTION</a:t>
            </a:r>
            <a:r>
              <a:rPr sz="1200" spc="10" dirty="0">
                <a:solidFill>
                  <a:srgbClr val="0000FF"/>
                </a:solidFill>
                <a:latin typeface="Consolas"/>
                <a:cs typeface="Consolas"/>
              </a:rPr>
              <a:t> </a:t>
            </a:r>
            <a:r>
              <a:rPr sz="1200" dirty="0">
                <a:latin typeface="Consolas"/>
                <a:cs typeface="Consolas"/>
              </a:rPr>
              <a:t>rls</a:t>
            </a:r>
            <a:r>
              <a:rPr sz="1200" dirty="0">
                <a:solidFill>
                  <a:srgbClr val="808080"/>
                </a:solidFill>
                <a:latin typeface="Consolas"/>
                <a:cs typeface="Consolas"/>
              </a:rPr>
              <a:t>.</a:t>
            </a:r>
            <a:r>
              <a:rPr sz="1200" dirty="0">
                <a:latin typeface="Consolas"/>
                <a:cs typeface="Consolas"/>
              </a:rPr>
              <a:t>fn_securitypredicate </a:t>
            </a:r>
            <a:r>
              <a:rPr sz="1200" dirty="0">
                <a:solidFill>
                  <a:srgbClr val="808080"/>
                </a:solidFill>
                <a:latin typeface="Consolas"/>
                <a:cs typeface="Consolas"/>
              </a:rPr>
              <a:t>(</a:t>
            </a:r>
            <a:r>
              <a:rPr sz="1200" dirty="0">
                <a:latin typeface="Consolas"/>
                <a:cs typeface="Consolas"/>
              </a:rPr>
              <a:t>@AppUserId</a:t>
            </a:r>
            <a:r>
              <a:rPr sz="1200" spc="15" dirty="0">
                <a:latin typeface="Consolas"/>
                <a:cs typeface="Consolas"/>
              </a:rPr>
              <a:t> </a:t>
            </a:r>
            <a:r>
              <a:rPr sz="1200" dirty="0">
                <a:solidFill>
                  <a:srgbClr val="0000FF"/>
                </a:solidFill>
                <a:latin typeface="Consolas"/>
                <a:cs typeface="Consolas"/>
              </a:rPr>
              <a:t>int</a:t>
            </a:r>
            <a:r>
              <a:rPr sz="1200" dirty="0">
                <a:solidFill>
                  <a:srgbClr val="808080"/>
                </a:solidFill>
                <a:latin typeface="Consolas"/>
                <a:cs typeface="Consolas"/>
              </a:rPr>
              <a:t>) </a:t>
            </a:r>
            <a:r>
              <a:rPr sz="1200" spc="-645" dirty="0">
                <a:solidFill>
                  <a:srgbClr val="808080"/>
                </a:solidFill>
                <a:latin typeface="Consolas"/>
                <a:cs typeface="Consolas"/>
              </a:rPr>
              <a:t> </a:t>
            </a:r>
            <a:r>
              <a:rPr sz="1200" dirty="0">
                <a:solidFill>
                  <a:srgbClr val="0000FF"/>
                </a:solidFill>
                <a:latin typeface="Consolas"/>
                <a:cs typeface="Consolas"/>
              </a:rPr>
              <a:t>RETURNS</a:t>
            </a:r>
            <a:r>
              <a:rPr sz="1200" spc="5" dirty="0">
                <a:solidFill>
                  <a:srgbClr val="0000FF"/>
                </a:solidFill>
                <a:latin typeface="Consolas"/>
                <a:cs typeface="Consolas"/>
              </a:rPr>
              <a:t> </a:t>
            </a:r>
            <a:r>
              <a:rPr sz="1200" dirty="0">
                <a:solidFill>
                  <a:srgbClr val="0000FF"/>
                </a:solidFill>
                <a:latin typeface="Consolas"/>
                <a:cs typeface="Consolas"/>
              </a:rPr>
              <a:t>TABLE</a:t>
            </a:r>
            <a:endParaRPr sz="1200">
              <a:latin typeface="Consolas"/>
              <a:cs typeface="Consolas"/>
            </a:endParaRPr>
          </a:p>
          <a:p>
            <a:pPr marL="146685" marR="5890895">
              <a:lnSpc>
                <a:spcPct val="141700"/>
              </a:lnSpc>
            </a:pPr>
            <a:r>
              <a:rPr sz="1200" dirty="0">
                <a:solidFill>
                  <a:srgbClr val="0000FF"/>
                </a:solidFill>
                <a:latin typeface="Consolas"/>
                <a:cs typeface="Consolas"/>
              </a:rPr>
              <a:t>WITH</a:t>
            </a:r>
            <a:r>
              <a:rPr sz="1200" spc="-70" dirty="0">
                <a:solidFill>
                  <a:srgbClr val="0000FF"/>
                </a:solidFill>
                <a:latin typeface="Consolas"/>
                <a:cs typeface="Consolas"/>
              </a:rPr>
              <a:t> </a:t>
            </a:r>
            <a:r>
              <a:rPr sz="1200" dirty="0">
                <a:solidFill>
                  <a:srgbClr val="0000FF"/>
                </a:solidFill>
                <a:latin typeface="Consolas"/>
                <a:cs typeface="Consolas"/>
              </a:rPr>
              <a:t>SCHEMABINDING </a:t>
            </a:r>
            <a:r>
              <a:rPr sz="1200" spc="-645" dirty="0">
                <a:solidFill>
                  <a:srgbClr val="0000FF"/>
                </a:solidFill>
                <a:latin typeface="Consolas"/>
                <a:cs typeface="Consolas"/>
              </a:rPr>
              <a:t> </a:t>
            </a:r>
            <a:r>
              <a:rPr sz="1200" dirty="0">
                <a:solidFill>
                  <a:srgbClr val="0000FF"/>
                </a:solidFill>
                <a:latin typeface="Consolas"/>
                <a:cs typeface="Consolas"/>
              </a:rPr>
              <a:t>AS</a:t>
            </a:r>
            <a:endParaRPr sz="1200">
              <a:latin typeface="Consolas"/>
              <a:cs typeface="Consolas"/>
            </a:endParaRPr>
          </a:p>
          <a:p>
            <a:pPr marL="146685">
              <a:lnSpc>
                <a:spcPct val="100000"/>
              </a:lnSpc>
              <a:spcBef>
                <a:spcPts val="600"/>
              </a:spcBef>
            </a:pPr>
            <a:r>
              <a:rPr sz="1200" dirty="0">
                <a:solidFill>
                  <a:srgbClr val="0000FF"/>
                </a:solidFill>
                <a:latin typeface="Consolas"/>
                <a:cs typeface="Consolas"/>
              </a:rPr>
              <a:t>RETURN</a:t>
            </a:r>
            <a:r>
              <a:rPr sz="1200" spc="-55" dirty="0">
                <a:solidFill>
                  <a:srgbClr val="0000FF"/>
                </a:solidFill>
                <a:latin typeface="Consolas"/>
                <a:cs typeface="Consolas"/>
              </a:rPr>
              <a:t> </a:t>
            </a:r>
            <a:r>
              <a:rPr sz="1200" dirty="0">
                <a:solidFill>
                  <a:srgbClr val="808080"/>
                </a:solidFill>
                <a:latin typeface="Consolas"/>
                <a:cs typeface="Consolas"/>
              </a:rPr>
              <a:t>(</a:t>
            </a:r>
            <a:endParaRPr sz="1200">
              <a:latin typeface="Consolas"/>
              <a:cs typeface="Consolas"/>
            </a:endParaRPr>
          </a:p>
          <a:p>
            <a:pPr marL="146685" marR="4123690">
              <a:lnSpc>
                <a:spcPct val="141700"/>
              </a:lnSpc>
            </a:pPr>
            <a:r>
              <a:rPr sz="1200" dirty="0">
                <a:solidFill>
                  <a:srgbClr val="0000FF"/>
                </a:solidFill>
                <a:latin typeface="Consolas"/>
                <a:cs typeface="Consolas"/>
              </a:rPr>
              <a:t>SELECT </a:t>
            </a:r>
            <a:r>
              <a:rPr sz="1200" dirty="0">
                <a:latin typeface="Consolas"/>
                <a:cs typeface="Consolas"/>
              </a:rPr>
              <a:t>1 </a:t>
            </a:r>
            <a:r>
              <a:rPr sz="1200" dirty="0">
                <a:solidFill>
                  <a:srgbClr val="0000FF"/>
                </a:solidFill>
                <a:latin typeface="Consolas"/>
                <a:cs typeface="Consolas"/>
              </a:rPr>
              <a:t>AS </a:t>
            </a:r>
            <a:r>
              <a:rPr sz="1200" dirty="0">
                <a:latin typeface="Consolas"/>
                <a:cs typeface="Consolas"/>
              </a:rPr>
              <a:t>fn_securitypredicate_result </a:t>
            </a:r>
            <a:r>
              <a:rPr sz="1200" spc="-650" dirty="0">
                <a:latin typeface="Consolas"/>
                <a:cs typeface="Consolas"/>
              </a:rPr>
              <a:t> </a:t>
            </a:r>
            <a:r>
              <a:rPr sz="1200" dirty="0">
                <a:solidFill>
                  <a:srgbClr val="0000FF"/>
                </a:solidFill>
                <a:latin typeface="Consolas"/>
                <a:cs typeface="Consolas"/>
              </a:rPr>
              <a:t>WHERE</a:t>
            </a:r>
            <a:endParaRPr sz="1200">
              <a:latin typeface="Consolas"/>
              <a:cs typeface="Consolas"/>
            </a:endParaRPr>
          </a:p>
          <a:p>
            <a:pPr marL="146685" marR="925194">
              <a:lnSpc>
                <a:spcPct val="141700"/>
              </a:lnSpc>
            </a:pPr>
            <a:r>
              <a:rPr sz="1200" dirty="0">
                <a:solidFill>
                  <a:srgbClr val="FF00FF"/>
                </a:solidFill>
                <a:latin typeface="Consolas"/>
                <a:cs typeface="Consolas"/>
              </a:rPr>
              <a:t>DATABASE_PRINCIPAL_ID</a:t>
            </a:r>
            <a:r>
              <a:rPr sz="1200" dirty="0">
                <a:solidFill>
                  <a:srgbClr val="808080"/>
                </a:solidFill>
                <a:latin typeface="Consolas"/>
                <a:cs typeface="Consolas"/>
              </a:rPr>
              <a:t>()</a:t>
            </a:r>
            <a:r>
              <a:rPr sz="1200" spc="5" dirty="0">
                <a:solidFill>
                  <a:srgbClr val="808080"/>
                </a:solidFill>
                <a:latin typeface="Consolas"/>
                <a:cs typeface="Consolas"/>
              </a:rPr>
              <a:t> </a:t>
            </a:r>
            <a:r>
              <a:rPr sz="1200" dirty="0">
                <a:solidFill>
                  <a:srgbClr val="808080"/>
                </a:solidFill>
                <a:latin typeface="Consolas"/>
                <a:cs typeface="Consolas"/>
              </a:rPr>
              <a:t>=</a:t>
            </a:r>
            <a:r>
              <a:rPr sz="1200" spc="20" dirty="0">
                <a:solidFill>
                  <a:srgbClr val="808080"/>
                </a:solidFill>
                <a:latin typeface="Consolas"/>
                <a:cs typeface="Consolas"/>
              </a:rPr>
              <a:t> </a:t>
            </a:r>
            <a:r>
              <a:rPr sz="1200" dirty="0">
                <a:solidFill>
                  <a:srgbClr val="FF00FF"/>
                </a:solidFill>
                <a:latin typeface="Consolas"/>
                <a:cs typeface="Consolas"/>
              </a:rPr>
              <a:t>DATABASE_PRINCIPAL_ID</a:t>
            </a:r>
            <a:r>
              <a:rPr sz="1200" dirty="0">
                <a:solidFill>
                  <a:srgbClr val="808080"/>
                </a:solidFill>
                <a:latin typeface="Consolas"/>
                <a:cs typeface="Consolas"/>
              </a:rPr>
              <a:t>(</a:t>
            </a:r>
            <a:r>
              <a:rPr sz="1200" dirty="0">
                <a:solidFill>
                  <a:srgbClr val="FF0000"/>
                </a:solidFill>
                <a:latin typeface="Consolas"/>
                <a:cs typeface="Consolas"/>
              </a:rPr>
              <a:t>'dbo'</a:t>
            </a:r>
            <a:r>
              <a:rPr sz="1200" dirty="0">
                <a:solidFill>
                  <a:srgbClr val="808080"/>
                </a:solidFill>
                <a:latin typeface="Consolas"/>
                <a:cs typeface="Consolas"/>
              </a:rPr>
              <a:t>)</a:t>
            </a:r>
            <a:r>
              <a:rPr sz="1200" spc="15" dirty="0">
                <a:solidFill>
                  <a:srgbClr val="808080"/>
                </a:solidFill>
                <a:latin typeface="Consolas"/>
                <a:cs typeface="Consolas"/>
              </a:rPr>
              <a:t> </a:t>
            </a:r>
            <a:r>
              <a:rPr sz="1200" dirty="0">
                <a:solidFill>
                  <a:srgbClr val="008000"/>
                </a:solidFill>
                <a:latin typeface="Consolas"/>
                <a:cs typeface="Consolas"/>
              </a:rPr>
              <a:t>--</a:t>
            </a:r>
            <a:r>
              <a:rPr sz="1200" spc="10" dirty="0">
                <a:solidFill>
                  <a:srgbClr val="008000"/>
                </a:solidFill>
                <a:latin typeface="Consolas"/>
                <a:cs typeface="Consolas"/>
              </a:rPr>
              <a:t> </a:t>
            </a:r>
            <a:r>
              <a:rPr sz="1200" dirty="0">
                <a:solidFill>
                  <a:srgbClr val="008000"/>
                </a:solidFill>
                <a:latin typeface="Consolas"/>
                <a:cs typeface="Consolas"/>
              </a:rPr>
              <a:t>application</a:t>
            </a:r>
            <a:r>
              <a:rPr sz="1200" spc="15" dirty="0">
                <a:solidFill>
                  <a:srgbClr val="008000"/>
                </a:solidFill>
                <a:latin typeface="Consolas"/>
                <a:cs typeface="Consolas"/>
              </a:rPr>
              <a:t> </a:t>
            </a:r>
            <a:r>
              <a:rPr sz="1200" dirty="0">
                <a:solidFill>
                  <a:srgbClr val="008000"/>
                </a:solidFill>
                <a:latin typeface="Consolas"/>
                <a:cs typeface="Consolas"/>
              </a:rPr>
              <a:t>context </a:t>
            </a:r>
            <a:r>
              <a:rPr sz="1200" spc="-645" dirty="0">
                <a:solidFill>
                  <a:srgbClr val="008000"/>
                </a:solidFill>
                <a:latin typeface="Consolas"/>
                <a:cs typeface="Consolas"/>
              </a:rPr>
              <a:t> </a:t>
            </a:r>
            <a:r>
              <a:rPr sz="1200" dirty="0">
                <a:solidFill>
                  <a:srgbClr val="808080"/>
                </a:solidFill>
                <a:latin typeface="Consolas"/>
                <a:cs typeface="Consolas"/>
              </a:rPr>
              <a:t>AND </a:t>
            </a:r>
            <a:r>
              <a:rPr sz="1200" dirty="0">
                <a:solidFill>
                  <a:srgbClr val="FF00FF"/>
                </a:solidFill>
                <a:latin typeface="Consolas"/>
                <a:cs typeface="Consolas"/>
              </a:rPr>
              <a:t>CONTEXT_INFO</a:t>
            </a:r>
            <a:r>
              <a:rPr sz="1200" dirty="0">
                <a:solidFill>
                  <a:srgbClr val="808080"/>
                </a:solidFill>
                <a:latin typeface="Consolas"/>
                <a:cs typeface="Consolas"/>
              </a:rPr>
              <a:t>()</a:t>
            </a:r>
            <a:r>
              <a:rPr sz="1200" spc="10" dirty="0">
                <a:solidFill>
                  <a:srgbClr val="808080"/>
                </a:solidFill>
                <a:latin typeface="Consolas"/>
                <a:cs typeface="Consolas"/>
              </a:rPr>
              <a:t> </a:t>
            </a:r>
            <a:r>
              <a:rPr sz="1200" dirty="0">
                <a:solidFill>
                  <a:srgbClr val="808080"/>
                </a:solidFill>
                <a:latin typeface="Consolas"/>
                <a:cs typeface="Consolas"/>
              </a:rPr>
              <a:t>= </a:t>
            </a:r>
            <a:r>
              <a:rPr sz="1200" dirty="0">
                <a:solidFill>
                  <a:srgbClr val="FF00FF"/>
                </a:solidFill>
                <a:latin typeface="Consolas"/>
                <a:cs typeface="Consolas"/>
              </a:rPr>
              <a:t>CONVERT</a:t>
            </a:r>
            <a:r>
              <a:rPr sz="1200" dirty="0">
                <a:solidFill>
                  <a:srgbClr val="808080"/>
                </a:solidFill>
                <a:latin typeface="Consolas"/>
                <a:cs typeface="Consolas"/>
              </a:rPr>
              <a:t>(</a:t>
            </a:r>
            <a:r>
              <a:rPr sz="1200" dirty="0">
                <a:solidFill>
                  <a:srgbClr val="0000FF"/>
                </a:solidFill>
                <a:latin typeface="Consolas"/>
                <a:cs typeface="Consolas"/>
              </a:rPr>
              <a:t>VARBINARY</a:t>
            </a:r>
            <a:r>
              <a:rPr sz="1200" dirty="0">
                <a:solidFill>
                  <a:srgbClr val="808080"/>
                </a:solidFill>
                <a:latin typeface="Consolas"/>
                <a:cs typeface="Consolas"/>
              </a:rPr>
              <a:t>(</a:t>
            </a:r>
            <a:r>
              <a:rPr sz="1200" dirty="0">
                <a:latin typeface="Consolas"/>
                <a:cs typeface="Consolas"/>
              </a:rPr>
              <a:t>128</a:t>
            </a:r>
            <a:r>
              <a:rPr sz="1200" dirty="0">
                <a:solidFill>
                  <a:srgbClr val="808080"/>
                </a:solidFill>
                <a:latin typeface="Consolas"/>
                <a:cs typeface="Consolas"/>
              </a:rPr>
              <a:t>), </a:t>
            </a:r>
            <a:r>
              <a:rPr sz="1200" dirty="0">
                <a:latin typeface="Consolas"/>
                <a:cs typeface="Consolas"/>
              </a:rPr>
              <a:t>@AppUserId</a:t>
            </a:r>
            <a:r>
              <a:rPr sz="1200" dirty="0">
                <a:solidFill>
                  <a:srgbClr val="808080"/>
                </a:solidFill>
                <a:latin typeface="Consolas"/>
                <a:cs typeface="Consolas"/>
              </a:rPr>
              <a:t>));</a:t>
            </a:r>
            <a:endParaRPr sz="1200">
              <a:latin typeface="Consolas"/>
              <a:cs typeface="Consolas"/>
            </a:endParaRPr>
          </a:p>
          <a:p>
            <a:pPr marL="146685">
              <a:lnSpc>
                <a:spcPct val="100000"/>
              </a:lnSpc>
              <a:spcBef>
                <a:spcPts val="600"/>
              </a:spcBef>
            </a:pPr>
            <a:r>
              <a:rPr sz="1200" dirty="0">
                <a:solidFill>
                  <a:srgbClr val="0000FF"/>
                </a:solidFill>
                <a:latin typeface="Consolas"/>
                <a:cs typeface="Consolas"/>
              </a:rPr>
              <a:t>GO</a:t>
            </a:r>
            <a:endParaRPr sz="1200">
              <a:latin typeface="Consolas"/>
              <a:cs typeface="Consolas"/>
            </a:endParaRPr>
          </a:p>
        </p:txBody>
      </p:sp>
      <p:grpSp>
        <p:nvGrpSpPr>
          <p:cNvPr id="5" name="object 5"/>
          <p:cNvGrpSpPr/>
          <p:nvPr/>
        </p:nvGrpSpPr>
        <p:grpSpPr>
          <a:xfrm>
            <a:off x="0" y="0"/>
            <a:ext cx="12192000" cy="287020"/>
            <a:chOff x="0" y="0"/>
            <a:chExt cx="12192000" cy="287020"/>
          </a:xfrm>
        </p:grpSpPr>
        <p:sp>
          <p:nvSpPr>
            <p:cNvPr id="6" name="object 6"/>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7" name="object 7"/>
            <p:cNvPicPr/>
            <p:nvPr/>
          </p:nvPicPr>
          <p:blipFill>
            <a:blip r:embed="rId2" cstate="print"/>
            <a:stretch>
              <a:fillRect/>
            </a:stretch>
          </p:blipFill>
          <p:spPr>
            <a:xfrm>
              <a:off x="189649" y="89281"/>
              <a:ext cx="2841527" cy="123317"/>
            </a:xfrm>
            <a:prstGeom prst="rect">
              <a:avLst/>
            </a:prstGeom>
          </p:spPr>
        </p:pic>
        <p:pic>
          <p:nvPicPr>
            <p:cNvPr id="8" name="object 8"/>
            <p:cNvPicPr/>
            <p:nvPr/>
          </p:nvPicPr>
          <p:blipFill>
            <a:blip r:embed="rId3" cstate="print"/>
            <a:stretch>
              <a:fillRect/>
            </a:stretch>
          </p:blipFill>
          <p:spPr>
            <a:xfrm>
              <a:off x="3048126" y="89281"/>
              <a:ext cx="740663" cy="123317"/>
            </a:xfrm>
            <a:prstGeom prst="rect">
              <a:avLst/>
            </a:prstGeom>
          </p:spPr>
        </p:pic>
      </p:grpSp>
    </p:spTree>
    <p:extLst>
      <p:ext uri="{BB962C8B-B14F-4D97-AF65-F5344CB8AC3E}">
        <p14:creationId xmlns:p14="http://schemas.microsoft.com/office/powerpoint/2010/main" val="337244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1 - Outcome </a:t>
            </a:r>
            <a:endParaRPr/>
          </a:p>
        </p:txBody>
      </p:sp>
      <p:grpSp>
        <p:nvGrpSpPr>
          <p:cNvPr id="319" name="Google Shape;319;p29"/>
          <p:cNvGrpSpPr/>
          <p:nvPr/>
        </p:nvGrpSpPr>
        <p:grpSpPr>
          <a:xfrm>
            <a:off x="838200" y="1827632"/>
            <a:ext cx="10515600" cy="4347322"/>
            <a:chOff x="0" y="2007"/>
            <a:chExt cx="10515600" cy="4347322"/>
          </a:xfrm>
        </p:grpSpPr>
        <p:sp>
          <p:nvSpPr>
            <p:cNvPr id="320" name="Google Shape;320;p29"/>
            <p:cNvSpPr/>
            <p:nvPr/>
          </p:nvSpPr>
          <p:spPr>
            <a:xfrm>
              <a:off x="2103120" y="2007"/>
              <a:ext cx="8412480" cy="1040029"/>
            </a:xfrm>
            <a:prstGeom prst="rect">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txBox="1"/>
            <p:nvPr/>
          </p:nvSpPr>
          <p:spPr>
            <a:xfrm>
              <a:off x="2103120" y="2007"/>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Perform Data Exploration in Synapse Studio</a:t>
              </a:r>
              <a:endParaRPr/>
            </a:p>
          </p:txBody>
        </p:sp>
        <p:sp>
          <p:nvSpPr>
            <p:cNvPr id="322" name="Google Shape;322;p29"/>
            <p:cNvSpPr/>
            <p:nvPr/>
          </p:nvSpPr>
          <p:spPr>
            <a:xfrm>
              <a:off x="0" y="2007"/>
              <a:ext cx="2103120" cy="1040029"/>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txBox="1"/>
            <p:nvPr/>
          </p:nvSpPr>
          <p:spPr>
            <a:xfrm>
              <a:off x="0" y="2007"/>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Perform</a:t>
              </a:r>
              <a:endParaRPr/>
            </a:p>
          </p:txBody>
        </p:sp>
        <p:sp>
          <p:nvSpPr>
            <p:cNvPr id="324" name="Google Shape;324;p29"/>
            <p:cNvSpPr/>
            <p:nvPr/>
          </p:nvSpPr>
          <p:spPr>
            <a:xfrm>
              <a:off x="2103120" y="1104438"/>
              <a:ext cx="8412480" cy="1040029"/>
            </a:xfrm>
            <a:prstGeom prst="rect">
              <a:avLst/>
            </a:prstGeom>
            <a:solidFill>
              <a:srgbClr val="E0E0E0">
                <a:alpha val="89803"/>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txBox="1"/>
            <p:nvPr/>
          </p:nvSpPr>
          <p:spPr>
            <a:xfrm>
              <a:off x="2103120" y="1104438"/>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Ingest data with Spark notebooks in Azure Synapse Analytics</a:t>
              </a:r>
              <a:endParaRPr/>
            </a:p>
          </p:txBody>
        </p:sp>
        <p:sp>
          <p:nvSpPr>
            <p:cNvPr id="326" name="Google Shape;326;p29"/>
            <p:cNvSpPr/>
            <p:nvPr/>
          </p:nvSpPr>
          <p:spPr>
            <a:xfrm>
              <a:off x="0" y="1104438"/>
              <a:ext cx="2103120" cy="1040029"/>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txBox="1"/>
            <p:nvPr/>
          </p:nvSpPr>
          <p:spPr>
            <a:xfrm>
              <a:off x="0" y="1104438"/>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Ingest</a:t>
              </a:r>
              <a:endParaRPr/>
            </a:p>
          </p:txBody>
        </p:sp>
        <p:sp>
          <p:nvSpPr>
            <p:cNvPr id="328" name="Google Shape;328;p29"/>
            <p:cNvSpPr/>
            <p:nvPr/>
          </p:nvSpPr>
          <p:spPr>
            <a:xfrm>
              <a:off x="2103120" y="2206869"/>
              <a:ext cx="8412480" cy="1040029"/>
            </a:xfrm>
            <a:prstGeom prst="rect">
              <a:avLst/>
            </a:prstGeom>
            <a:solidFill>
              <a:srgbClr val="FFE8CA">
                <a:alpha val="89803"/>
              </a:srgbClr>
            </a:solidFill>
            <a:ln w="12700" cap="flat" cmpd="sng">
              <a:solidFill>
                <a:srgbClr val="FFE8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txBox="1"/>
            <p:nvPr/>
          </p:nvSpPr>
          <p:spPr>
            <a:xfrm>
              <a:off x="2103120" y="2206869"/>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Transform data with DataFrames in Spark pools in Azure Synapse Analytics</a:t>
              </a:r>
              <a:endParaRPr/>
            </a:p>
          </p:txBody>
        </p:sp>
        <p:sp>
          <p:nvSpPr>
            <p:cNvPr id="330" name="Google Shape;330;p29"/>
            <p:cNvSpPr/>
            <p:nvPr/>
          </p:nvSpPr>
          <p:spPr>
            <a:xfrm>
              <a:off x="0" y="2206869"/>
              <a:ext cx="2103120" cy="1040029"/>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txBox="1"/>
            <p:nvPr/>
          </p:nvSpPr>
          <p:spPr>
            <a:xfrm>
              <a:off x="0" y="2206869"/>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Transform</a:t>
              </a:r>
              <a:endParaRPr/>
            </a:p>
          </p:txBody>
        </p:sp>
        <p:sp>
          <p:nvSpPr>
            <p:cNvPr id="332" name="Google Shape;332;p29"/>
            <p:cNvSpPr/>
            <p:nvPr/>
          </p:nvSpPr>
          <p:spPr>
            <a:xfrm>
              <a:off x="2103120" y="3309300"/>
              <a:ext cx="8412480" cy="1040029"/>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txBox="1"/>
            <p:nvPr/>
          </p:nvSpPr>
          <p:spPr>
            <a:xfrm>
              <a:off x="2103120" y="3309300"/>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Integrate SQL and Spark pools in Azure Synapse Analytics</a:t>
              </a:r>
              <a:endParaRPr/>
            </a:p>
          </p:txBody>
        </p:sp>
        <p:sp>
          <p:nvSpPr>
            <p:cNvPr id="334" name="Google Shape;334;p29"/>
            <p:cNvSpPr/>
            <p:nvPr/>
          </p:nvSpPr>
          <p:spPr>
            <a:xfrm>
              <a:off x="0" y="3309300"/>
              <a:ext cx="2103120" cy="1040029"/>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txBox="1"/>
            <p:nvPr/>
          </p:nvSpPr>
          <p:spPr>
            <a:xfrm>
              <a:off x="0" y="3309300"/>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Integrate</a:t>
              </a:r>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989386"/>
            <a:ext cx="7091045" cy="1721485"/>
          </a:xfrm>
          <a:prstGeom prst="rect">
            <a:avLst/>
          </a:prstGeom>
        </p:spPr>
        <p:txBody>
          <a:bodyPr vert="horz" wrap="square" lIns="0" tIns="129539" rIns="0" bIns="0" rtlCol="0">
            <a:spAutoFit/>
          </a:bodyPr>
          <a:lstStyle/>
          <a:p>
            <a:pPr marL="12700">
              <a:lnSpc>
                <a:spcPct val="100000"/>
              </a:lnSpc>
              <a:spcBef>
                <a:spcPts val="1019"/>
              </a:spcBef>
            </a:pPr>
            <a:r>
              <a:rPr sz="1800" spc="-5" dirty="0">
                <a:solidFill>
                  <a:srgbClr val="0078D3"/>
                </a:solidFill>
                <a:latin typeface="Segoe UI Semibold"/>
                <a:cs typeface="Segoe UI Semibold"/>
              </a:rPr>
              <a:t>Three</a:t>
            </a:r>
            <a:r>
              <a:rPr sz="1800" spc="-30" dirty="0">
                <a:solidFill>
                  <a:srgbClr val="0078D3"/>
                </a:solidFill>
                <a:latin typeface="Segoe UI Semibold"/>
                <a:cs typeface="Segoe UI Semibold"/>
              </a:rPr>
              <a:t> </a:t>
            </a:r>
            <a:r>
              <a:rPr sz="1800" spc="-10" dirty="0">
                <a:solidFill>
                  <a:srgbClr val="0078D3"/>
                </a:solidFill>
                <a:latin typeface="Segoe UI Semibold"/>
                <a:cs typeface="Segoe UI Semibold"/>
              </a:rPr>
              <a:t>steps:</a:t>
            </a:r>
            <a:endParaRPr sz="1800">
              <a:latin typeface="Segoe UI Semibold"/>
              <a:cs typeface="Segoe UI Semibold"/>
            </a:endParaRPr>
          </a:p>
          <a:p>
            <a:pPr marL="355600" marR="5080" indent="-342900">
              <a:lnSpc>
                <a:spcPct val="110000"/>
              </a:lnSpc>
              <a:spcBef>
                <a:spcPts val="625"/>
              </a:spcBef>
              <a:buSzPct val="90625"/>
              <a:buAutoNum type="arabicPeriod"/>
              <a:tabLst>
                <a:tab pos="354965" algn="l"/>
                <a:tab pos="355600" algn="l"/>
              </a:tabLst>
            </a:pPr>
            <a:r>
              <a:rPr sz="1600" spc="-20" dirty="0">
                <a:latin typeface="Segoe UI"/>
                <a:cs typeface="Segoe UI"/>
              </a:rPr>
              <a:t>Policy</a:t>
            </a:r>
            <a:r>
              <a:rPr sz="1600" spc="25" dirty="0">
                <a:latin typeface="Segoe UI"/>
                <a:cs typeface="Segoe UI"/>
              </a:rPr>
              <a:t> </a:t>
            </a:r>
            <a:r>
              <a:rPr sz="1600" spc="-5" dirty="0">
                <a:latin typeface="Segoe UI"/>
                <a:cs typeface="Segoe UI"/>
              </a:rPr>
              <a:t>manager </a:t>
            </a:r>
            <a:r>
              <a:rPr sz="1600" spc="-10" dirty="0">
                <a:latin typeface="Segoe UI"/>
                <a:cs typeface="Segoe UI"/>
              </a:rPr>
              <a:t>creates</a:t>
            </a:r>
            <a:r>
              <a:rPr sz="1600" spc="15" dirty="0">
                <a:latin typeface="Segoe UI"/>
                <a:cs typeface="Segoe UI"/>
              </a:rPr>
              <a:t> </a:t>
            </a:r>
            <a:r>
              <a:rPr sz="1600" spc="-5" dirty="0">
                <a:latin typeface="Segoe UI"/>
                <a:cs typeface="Segoe UI"/>
              </a:rPr>
              <a:t>filter</a:t>
            </a:r>
            <a:r>
              <a:rPr sz="1600" spc="5" dirty="0">
                <a:latin typeface="Segoe UI"/>
                <a:cs typeface="Segoe UI"/>
              </a:rPr>
              <a:t> </a:t>
            </a:r>
            <a:r>
              <a:rPr sz="1600" spc="-10" dirty="0">
                <a:latin typeface="Segoe UI"/>
                <a:cs typeface="Segoe UI"/>
              </a:rPr>
              <a:t>predicate</a:t>
            </a:r>
            <a:r>
              <a:rPr sz="1600" spc="25" dirty="0">
                <a:latin typeface="Segoe UI"/>
                <a:cs typeface="Segoe UI"/>
              </a:rPr>
              <a:t> </a:t>
            </a:r>
            <a:r>
              <a:rPr sz="1600" spc="-5" dirty="0">
                <a:latin typeface="Segoe UI"/>
                <a:cs typeface="Segoe UI"/>
              </a:rPr>
              <a:t>and </a:t>
            </a:r>
            <a:r>
              <a:rPr sz="1600" spc="-10" dirty="0">
                <a:latin typeface="Segoe UI"/>
                <a:cs typeface="Segoe UI"/>
              </a:rPr>
              <a:t>security</a:t>
            </a:r>
            <a:r>
              <a:rPr sz="1600" spc="15" dirty="0">
                <a:latin typeface="Segoe UI"/>
                <a:cs typeface="Segoe UI"/>
              </a:rPr>
              <a:t> </a:t>
            </a:r>
            <a:r>
              <a:rPr sz="1600" spc="-5" dirty="0">
                <a:latin typeface="Segoe UI"/>
                <a:cs typeface="Segoe UI"/>
              </a:rPr>
              <a:t>policy</a:t>
            </a:r>
            <a:r>
              <a:rPr sz="1600" spc="25" dirty="0">
                <a:latin typeface="Segoe UI"/>
                <a:cs typeface="Segoe UI"/>
              </a:rPr>
              <a:t> </a:t>
            </a:r>
            <a:r>
              <a:rPr sz="1600" spc="-5" dirty="0">
                <a:latin typeface="Segoe UI"/>
                <a:cs typeface="Segoe UI"/>
              </a:rPr>
              <a:t>in T-SQL,</a:t>
            </a:r>
            <a:r>
              <a:rPr sz="1600" spc="10" dirty="0">
                <a:latin typeface="Segoe UI"/>
                <a:cs typeface="Segoe UI"/>
              </a:rPr>
              <a:t> </a:t>
            </a:r>
            <a:r>
              <a:rPr sz="1600" spc="-5" dirty="0">
                <a:latin typeface="Segoe UI"/>
                <a:cs typeface="Segoe UI"/>
              </a:rPr>
              <a:t>binding </a:t>
            </a:r>
            <a:r>
              <a:rPr sz="1600" spc="-425" dirty="0">
                <a:latin typeface="Segoe UI"/>
                <a:cs typeface="Segoe UI"/>
              </a:rPr>
              <a:t> </a:t>
            </a:r>
            <a:r>
              <a:rPr sz="1600" spc="-5" dirty="0">
                <a:latin typeface="Segoe UI"/>
                <a:cs typeface="Segoe UI"/>
              </a:rPr>
              <a:t>the</a:t>
            </a:r>
            <a:r>
              <a:rPr sz="1600" spc="-10" dirty="0">
                <a:latin typeface="Segoe UI"/>
                <a:cs typeface="Segoe UI"/>
              </a:rPr>
              <a:t> predicate</a:t>
            </a:r>
            <a:r>
              <a:rPr sz="1600" spc="15" dirty="0">
                <a:latin typeface="Segoe UI"/>
                <a:cs typeface="Segoe UI"/>
              </a:rPr>
              <a:t> </a:t>
            </a:r>
            <a:r>
              <a:rPr sz="1600" spc="-10" dirty="0">
                <a:latin typeface="Segoe UI"/>
                <a:cs typeface="Segoe UI"/>
              </a:rPr>
              <a:t>to</a:t>
            </a:r>
            <a:r>
              <a:rPr sz="1600" spc="-5" dirty="0">
                <a:latin typeface="Segoe UI"/>
                <a:cs typeface="Segoe UI"/>
              </a:rPr>
              <a:t> </a:t>
            </a:r>
            <a:r>
              <a:rPr sz="1600" spc="-10" dirty="0">
                <a:latin typeface="Segoe UI"/>
                <a:cs typeface="Segoe UI"/>
              </a:rPr>
              <a:t>the</a:t>
            </a:r>
            <a:r>
              <a:rPr sz="1600" spc="-5" dirty="0">
                <a:latin typeface="Segoe UI"/>
                <a:cs typeface="Segoe UI"/>
              </a:rPr>
              <a:t> </a:t>
            </a:r>
            <a:r>
              <a:rPr sz="1600" spc="-10" dirty="0">
                <a:latin typeface="Segoe UI"/>
                <a:cs typeface="Segoe UI"/>
              </a:rPr>
              <a:t>patients </a:t>
            </a:r>
            <a:r>
              <a:rPr sz="1600" spc="-5" dirty="0">
                <a:latin typeface="Segoe UI"/>
                <a:cs typeface="Segoe UI"/>
              </a:rPr>
              <a:t>table.</a:t>
            </a:r>
            <a:endParaRPr sz="1600">
              <a:latin typeface="Segoe UI"/>
              <a:cs typeface="Segoe UI"/>
            </a:endParaRPr>
          </a:p>
          <a:p>
            <a:pPr marL="355600" indent="-342900">
              <a:lnSpc>
                <a:spcPct val="100000"/>
              </a:lnSpc>
              <a:spcBef>
                <a:spcPts val="790"/>
              </a:spcBef>
              <a:buSzPct val="90625"/>
              <a:buAutoNum type="arabicPeriod"/>
              <a:tabLst>
                <a:tab pos="354965" algn="l"/>
                <a:tab pos="355600" algn="l"/>
              </a:tabLst>
            </a:pPr>
            <a:r>
              <a:rPr sz="1600" spc="-10" dirty="0">
                <a:latin typeface="Segoe UI"/>
                <a:cs typeface="Segoe UI"/>
              </a:rPr>
              <a:t>App</a:t>
            </a:r>
            <a:r>
              <a:rPr sz="1600" spc="-5" dirty="0">
                <a:latin typeface="Segoe UI"/>
                <a:cs typeface="Segoe UI"/>
              </a:rPr>
              <a:t> user</a:t>
            </a:r>
            <a:r>
              <a:rPr sz="1600" spc="20" dirty="0">
                <a:latin typeface="Segoe UI"/>
                <a:cs typeface="Segoe UI"/>
              </a:rPr>
              <a:t> </a:t>
            </a:r>
            <a:r>
              <a:rPr sz="1600" spc="-5" dirty="0">
                <a:latin typeface="Segoe UI"/>
                <a:cs typeface="Segoe UI"/>
              </a:rPr>
              <a:t>(e.g.,</a:t>
            </a:r>
            <a:r>
              <a:rPr sz="1600" dirty="0">
                <a:latin typeface="Segoe UI"/>
                <a:cs typeface="Segoe UI"/>
              </a:rPr>
              <a:t> </a:t>
            </a:r>
            <a:r>
              <a:rPr sz="1600" spc="-5" dirty="0">
                <a:latin typeface="Segoe UI"/>
                <a:cs typeface="Segoe UI"/>
              </a:rPr>
              <a:t>nurse)</a:t>
            </a:r>
            <a:r>
              <a:rPr sz="1600" spc="15" dirty="0">
                <a:latin typeface="Segoe UI"/>
                <a:cs typeface="Segoe UI"/>
              </a:rPr>
              <a:t> </a:t>
            </a:r>
            <a:r>
              <a:rPr sz="1600" spc="-10" dirty="0">
                <a:latin typeface="Segoe UI"/>
                <a:cs typeface="Segoe UI"/>
              </a:rPr>
              <a:t>selects</a:t>
            </a:r>
            <a:r>
              <a:rPr sz="1600" spc="-5" dirty="0">
                <a:latin typeface="Segoe UI"/>
                <a:cs typeface="Segoe UI"/>
              </a:rPr>
              <a:t> </a:t>
            </a:r>
            <a:r>
              <a:rPr sz="1600" spc="-10" dirty="0">
                <a:latin typeface="Segoe UI"/>
                <a:cs typeface="Segoe UI"/>
              </a:rPr>
              <a:t>from</a:t>
            </a:r>
            <a:r>
              <a:rPr sz="1600" spc="10" dirty="0">
                <a:latin typeface="Segoe UI"/>
                <a:cs typeface="Segoe UI"/>
              </a:rPr>
              <a:t> </a:t>
            </a:r>
            <a:r>
              <a:rPr sz="1600" spc="-10" dirty="0">
                <a:latin typeface="Segoe UI"/>
                <a:cs typeface="Segoe UI"/>
              </a:rPr>
              <a:t>Patients </a:t>
            </a:r>
            <a:r>
              <a:rPr sz="1600" spc="-5" dirty="0">
                <a:latin typeface="Segoe UI"/>
                <a:cs typeface="Segoe UI"/>
              </a:rPr>
              <a:t>table.</a:t>
            </a:r>
            <a:endParaRPr sz="1600">
              <a:latin typeface="Segoe UI"/>
              <a:cs typeface="Segoe UI"/>
            </a:endParaRPr>
          </a:p>
          <a:p>
            <a:pPr marL="355600" indent="-342900">
              <a:lnSpc>
                <a:spcPct val="100000"/>
              </a:lnSpc>
              <a:spcBef>
                <a:spcPts val="790"/>
              </a:spcBef>
              <a:buSzPct val="90625"/>
              <a:buAutoNum type="arabicPeriod"/>
              <a:tabLst>
                <a:tab pos="354965" algn="l"/>
                <a:tab pos="355600" algn="l"/>
              </a:tabLst>
            </a:pPr>
            <a:r>
              <a:rPr sz="1600" spc="-5" dirty="0">
                <a:latin typeface="Segoe UI"/>
                <a:cs typeface="Segoe UI"/>
              </a:rPr>
              <a:t>Security</a:t>
            </a:r>
            <a:r>
              <a:rPr sz="1600" dirty="0">
                <a:latin typeface="Segoe UI"/>
                <a:cs typeface="Segoe UI"/>
              </a:rPr>
              <a:t> </a:t>
            </a:r>
            <a:r>
              <a:rPr sz="1600" spc="-5" dirty="0">
                <a:latin typeface="Segoe UI"/>
                <a:cs typeface="Segoe UI"/>
              </a:rPr>
              <a:t>policy</a:t>
            </a:r>
            <a:r>
              <a:rPr sz="1600" spc="10" dirty="0">
                <a:latin typeface="Segoe UI"/>
                <a:cs typeface="Segoe UI"/>
              </a:rPr>
              <a:t> </a:t>
            </a:r>
            <a:r>
              <a:rPr sz="1600" spc="-10" dirty="0">
                <a:latin typeface="Segoe UI"/>
                <a:cs typeface="Segoe UI"/>
              </a:rPr>
              <a:t>transparently</a:t>
            </a:r>
            <a:r>
              <a:rPr sz="1600" spc="20" dirty="0">
                <a:latin typeface="Segoe UI"/>
                <a:cs typeface="Segoe UI"/>
              </a:rPr>
              <a:t> </a:t>
            </a:r>
            <a:r>
              <a:rPr sz="1600" spc="-10" dirty="0">
                <a:latin typeface="Segoe UI"/>
                <a:cs typeface="Segoe UI"/>
              </a:rPr>
              <a:t>rewrites</a:t>
            </a:r>
            <a:r>
              <a:rPr sz="1600" spc="15" dirty="0">
                <a:latin typeface="Segoe UI"/>
                <a:cs typeface="Segoe UI"/>
              </a:rPr>
              <a:t> </a:t>
            </a:r>
            <a:r>
              <a:rPr sz="1600" spc="5" dirty="0">
                <a:latin typeface="Segoe UI"/>
                <a:cs typeface="Segoe UI"/>
              </a:rPr>
              <a:t>query</a:t>
            </a:r>
            <a:r>
              <a:rPr sz="1600" spc="20" dirty="0">
                <a:latin typeface="Segoe UI"/>
                <a:cs typeface="Segoe UI"/>
              </a:rPr>
              <a:t> </a:t>
            </a:r>
            <a:r>
              <a:rPr sz="1600" spc="-10" dirty="0">
                <a:latin typeface="Segoe UI"/>
                <a:cs typeface="Segoe UI"/>
              </a:rPr>
              <a:t>to</a:t>
            </a:r>
            <a:r>
              <a:rPr sz="1600" spc="-5" dirty="0">
                <a:latin typeface="Segoe UI"/>
                <a:cs typeface="Segoe UI"/>
              </a:rPr>
              <a:t> apply</a:t>
            </a:r>
            <a:r>
              <a:rPr sz="1600" spc="-10" dirty="0">
                <a:latin typeface="Segoe UI"/>
                <a:cs typeface="Segoe UI"/>
              </a:rPr>
              <a:t> </a:t>
            </a:r>
            <a:r>
              <a:rPr sz="1600" spc="-5" dirty="0">
                <a:latin typeface="Segoe UI"/>
                <a:cs typeface="Segoe UI"/>
              </a:rPr>
              <a:t>filter</a:t>
            </a:r>
            <a:r>
              <a:rPr sz="1600" dirty="0">
                <a:latin typeface="Segoe UI"/>
                <a:cs typeface="Segoe UI"/>
              </a:rPr>
              <a:t> </a:t>
            </a:r>
            <a:r>
              <a:rPr sz="1600" spc="-10" dirty="0">
                <a:latin typeface="Segoe UI"/>
                <a:cs typeface="Segoe UI"/>
              </a:rPr>
              <a:t>predicate.</a:t>
            </a:r>
            <a:endParaRPr sz="1600">
              <a:latin typeface="Segoe UI"/>
              <a:cs typeface="Segoe UI"/>
            </a:endParaRPr>
          </a:p>
        </p:txBody>
      </p:sp>
      <p:sp>
        <p:nvSpPr>
          <p:cNvPr id="3" name="object 3"/>
          <p:cNvSpPr txBox="1">
            <a:spLocks noGrp="1"/>
          </p:cNvSpPr>
          <p:nvPr>
            <p:ph type="title"/>
          </p:nvPr>
        </p:nvSpPr>
        <p:spPr>
          <a:xfrm>
            <a:off x="413715" y="312166"/>
            <a:ext cx="3261995" cy="543560"/>
          </a:xfrm>
          <a:prstGeom prst="rect">
            <a:avLst/>
          </a:prstGeom>
        </p:spPr>
        <p:txBody>
          <a:bodyPr vert="horz" wrap="square" lIns="0" tIns="12065" rIns="0" bIns="0" rtlCol="0">
            <a:spAutoFit/>
          </a:bodyPr>
          <a:lstStyle/>
          <a:p>
            <a:pPr marL="12700">
              <a:lnSpc>
                <a:spcPct val="100000"/>
              </a:lnSpc>
              <a:spcBef>
                <a:spcPts val="95"/>
              </a:spcBef>
            </a:pPr>
            <a:r>
              <a:rPr sz="3400" b="0" spc="-250" dirty="0">
                <a:solidFill>
                  <a:srgbClr val="0078D3"/>
                </a:solidFill>
                <a:latin typeface="Segoe UI Semibold"/>
                <a:cs typeface="Segoe UI Semibold"/>
              </a:rPr>
              <a:t>R</a:t>
            </a:r>
            <a:r>
              <a:rPr sz="3400" b="0" spc="-150" dirty="0">
                <a:solidFill>
                  <a:srgbClr val="0078D3"/>
                </a:solidFill>
                <a:latin typeface="Segoe UI Semibold"/>
                <a:cs typeface="Segoe UI Semibold"/>
              </a:rPr>
              <a:t>ow-l</a:t>
            </a:r>
            <a:r>
              <a:rPr sz="3400" b="0" spc="-155"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5" dirty="0">
                <a:solidFill>
                  <a:srgbClr val="0078D3"/>
                </a:solidFill>
                <a:latin typeface="Segoe UI Semibold"/>
                <a:cs typeface="Segoe UI Semibold"/>
              </a:rPr>
              <a:t>l</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cu</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y</a:t>
            </a:r>
            <a:endParaRPr sz="3400">
              <a:latin typeface="Segoe UI Semibold"/>
              <a:cs typeface="Segoe UI Semibold"/>
            </a:endParaRPr>
          </a:p>
        </p:txBody>
      </p:sp>
      <p:sp>
        <p:nvSpPr>
          <p:cNvPr id="4" name="object 4"/>
          <p:cNvSpPr/>
          <p:nvPr/>
        </p:nvSpPr>
        <p:spPr>
          <a:xfrm>
            <a:off x="2756916" y="3113532"/>
            <a:ext cx="3647440" cy="3622675"/>
          </a:xfrm>
          <a:custGeom>
            <a:avLst/>
            <a:gdLst/>
            <a:ahLst/>
            <a:cxnLst/>
            <a:rect l="l" t="t" r="r" b="b"/>
            <a:pathLst>
              <a:path w="3647440" h="3622675">
                <a:moveTo>
                  <a:pt x="0" y="3622548"/>
                </a:moveTo>
                <a:lnTo>
                  <a:pt x="3646931" y="3622548"/>
                </a:lnTo>
                <a:lnTo>
                  <a:pt x="3646931" y="0"/>
                </a:lnTo>
                <a:lnTo>
                  <a:pt x="0" y="0"/>
                </a:lnTo>
                <a:lnTo>
                  <a:pt x="0" y="3622548"/>
                </a:lnTo>
                <a:close/>
              </a:path>
            </a:pathLst>
          </a:custGeom>
          <a:ln w="12192">
            <a:solidFill>
              <a:srgbClr val="D2D2D2"/>
            </a:solidFill>
          </a:ln>
        </p:spPr>
        <p:txBody>
          <a:bodyPr wrap="square" lIns="0" tIns="0" rIns="0" bIns="0" rtlCol="0"/>
          <a:lstStyle/>
          <a:p>
            <a:endParaRPr/>
          </a:p>
        </p:txBody>
      </p:sp>
      <p:sp>
        <p:nvSpPr>
          <p:cNvPr id="5" name="object 5"/>
          <p:cNvSpPr txBox="1"/>
          <p:nvPr/>
        </p:nvSpPr>
        <p:spPr>
          <a:xfrm>
            <a:off x="3790315" y="3370579"/>
            <a:ext cx="77406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Segoe UI Semibold"/>
                <a:cs typeface="Segoe UI Semibold"/>
              </a:rPr>
              <a:t>Data</a:t>
            </a:r>
            <a:r>
              <a:rPr sz="1400" spc="-15" dirty="0">
                <a:latin typeface="Segoe UI Semibold"/>
                <a:cs typeface="Segoe UI Semibold"/>
              </a:rPr>
              <a:t>b</a:t>
            </a:r>
            <a:r>
              <a:rPr sz="1400" dirty="0">
                <a:latin typeface="Segoe UI Semibold"/>
                <a:cs typeface="Segoe UI Semibold"/>
              </a:rPr>
              <a:t>a</a:t>
            </a:r>
            <a:r>
              <a:rPr sz="1400" spc="-10" dirty="0">
                <a:latin typeface="Segoe UI Semibold"/>
                <a:cs typeface="Segoe UI Semibold"/>
              </a:rPr>
              <a:t>s</a:t>
            </a:r>
            <a:r>
              <a:rPr sz="1400" dirty="0">
                <a:latin typeface="Segoe UI Semibold"/>
                <a:cs typeface="Segoe UI Semibold"/>
              </a:rPr>
              <a:t>e</a:t>
            </a:r>
            <a:endParaRPr sz="1400">
              <a:latin typeface="Segoe UI Semibold"/>
              <a:cs typeface="Segoe UI Semibold"/>
            </a:endParaRPr>
          </a:p>
        </p:txBody>
      </p:sp>
      <p:sp>
        <p:nvSpPr>
          <p:cNvPr id="6" name="object 6"/>
          <p:cNvSpPr txBox="1"/>
          <p:nvPr/>
        </p:nvSpPr>
        <p:spPr>
          <a:xfrm>
            <a:off x="8707881" y="2739085"/>
            <a:ext cx="126746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Segoe UI Semibold"/>
                <a:cs typeface="Segoe UI Semibold"/>
              </a:rPr>
              <a:t>Policy</a:t>
            </a:r>
            <a:r>
              <a:rPr sz="1400" spc="-55" dirty="0">
                <a:latin typeface="Segoe UI Semibold"/>
                <a:cs typeface="Segoe UI Semibold"/>
              </a:rPr>
              <a:t> </a:t>
            </a:r>
            <a:r>
              <a:rPr sz="1400" spc="-5" dirty="0">
                <a:latin typeface="Segoe UI Semibold"/>
                <a:cs typeface="Segoe UI Semibold"/>
              </a:rPr>
              <a:t>manager</a:t>
            </a:r>
            <a:endParaRPr sz="1400">
              <a:latin typeface="Segoe UI Semibold"/>
              <a:cs typeface="Segoe UI Semibold"/>
            </a:endParaRPr>
          </a:p>
        </p:txBody>
      </p:sp>
      <p:sp>
        <p:nvSpPr>
          <p:cNvPr id="7" name="object 7"/>
          <p:cNvSpPr txBox="1"/>
          <p:nvPr/>
        </p:nvSpPr>
        <p:spPr>
          <a:xfrm>
            <a:off x="6670547" y="3113532"/>
            <a:ext cx="5314315" cy="1786255"/>
          </a:xfrm>
          <a:prstGeom prst="rect">
            <a:avLst/>
          </a:prstGeom>
          <a:ln w="12192">
            <a:solidFill>
              <a:srgbClr val="D2D2D2"/>
            </a:solidFill>
          </a:ln>
        </p:spPr>
        <p:txBody>
          <a:bodyPr vert="horz" wrap="square" lIns="0" tIns="37465" rIns="0" bIns="0" rtlCol="0">
            <a:spAutoFit/>
          </a:bodyPr>
          <a:lstStyle/>
          <a:p>
            <a:pPr marL="396875" marR="1326515" indent="-304800">
              <a:lnSpc>
                <a:spcPct val="100000"/>
              </a:lnSpc>
              <a:spcBef>
                <a:spcPts val="295"/>
              </a:spcBef>
            </a:pPr>
            <a:r>
              <a:rPr sz="1100" spc="-10" dirty="0">
                <a:solidFill>
                  <a:srgbClr val="0000FF"/>
                </a:solidFill>
                <a:latin typeface="Consolas"/>
                <a:cs typeface="Consolas"/>
              </a:rPr>
              <a:t>CREATE</a:t>
            </a:r>
            <a:r>
              <a:rPr sz="1100" spc="-5" dirty="0">
                <a:solidFill>
                  <a:srgbClr val="0000FF"/>
                </a:solidFill>
                <a:latin typeface="Consolas"/>
                <a:cs typeface="Consolas"/>
              </a:rPr>
              <a:t> </a:t>
            </a:r>
            <a:r>
              <a:rPr sz="1100" spc="-10" dirty="0">
                <a:solidFill>
                  <a:srgbClr val="0000FF"/>
                </a:solidFill>
                <a:latin typeface="Consolas"/>
                <a:cs typeface="Consolas"/>
              </a:rPr>
              <a:t>FUNCTION</a:t>
            </a:r>
            <a:r>
              <a:rPr sz="1100" spc="5" dirty="0">
                <a:solidFill>
                  <a:srgbClr val="0000FF"/>
                </a:solidFill>
                <a:latin typeface="Consolas"/>
                <a:cs typeface="Consolas"/>
              </a:rPr>
              <a:t> </a:t>
            </a:r>
            <a:r>
              <a:rPr sz="1100" spc="-10" dirty="0">
                <a:latin typeface="Consolas"/>
                <a:cs typeface="Consolas"/>
              </a:rPr>
              <a:t>dbo</a:t>
            </a:r>
            <a:r>
              <a:rPr sz="1100" spc="-10" dirty="0">
                <a:solidFill>
                  <a:srgbClr val="808080"/>
                </a:solidFill>
                <a:latin typeface="Consolas"/>
                <a:cs typeface="Consolas"/>
              </a:rPr>
              <a:t>.</a:t>
            </a:r>
            <a:r>
              <a:rPr sz="1100" spc="-10" dirty="0">
                <a:latin typeface="Consolas"/>
                <a:cs typeface="Consolas"/>
              </a:rPr>
              <a:t>fn_securitypredicate</a:t>
            </a:r>
            <a:r>
              <a:rPr sz="1100" spc="-10" dirty="0">
                <a:solidFill>
                  <a:srgbClr val="808080"/>
                </a:solidFill>
                <a:latin typeface="Consolas"/>
                <a:cs typeface="Consolas"/>
              </a:rPr>
              <a:t>(</a:t>
            </a:r>
            <a:r>
              <a:rPr sz="1100" spc="-10" dirty="0">
                <a:latin typeface="Consolas"/>
                <a:cs typeface="Consolas"/>
              </a:rPr>
              <a:t>@wing</a:t>
            </a:r>
            <a:r>
              <a:rPr sz="1100" spc="5" dirty="0">
                <a:latin typeface="Consolas"/>
                <a:cs typeface="Consolas"/>
              </a:rPr>
              <a:t> </a:t>
            </a:r>
            <a:r>
              <a:rPr sz="1100" spc="-10" dirty="0">
                <a:solidFill>
                  <a:srgbClr val="0000FF"/>
                </a:solidFill>
                <a:latin typeface="Consolas"/>
                <a:cs typeface="Consolas"/>
              </a:rPr>
              <a:t>int</a:t>
            </a:r>
            <a:r>
              <a:rPr sz="1100" spc="-10" dirty="0">
                <a:solidFill>
                  <a:srgbClr val="808080"/>
                </a:solidFill>
                <a:latin typeface="Consolas"/>
                <a:cs typeface="Consolas"/>
              </a:rPr>
              <a:t>) </a:t>
            </a:r>
            <a:r>
              <a:rPr sz="1100" spc="-590" dirty="0">
                <a:solidFill>
                  <a:srgbClr val="808080"/>
                </a:solidFill>
                <a:latin typeface="Consolas"/>
                <a:cs typeface="Consolas"/>
              </a:rPr>
              <a:t> </a:t>
            </a:r>
            <a:r>
              <a:rPr sz="1100" spc="-10" dirty="0">
                <a:solidFill>
                  <a:srgbClr val="0000FF"/>
                </a:solidFill>
                <a:latin typeface="Consolas"/>
                <a:cs typeface="Consolas"/>
              </a:rPr>
              <a:t>RETURNS TABLE</a:t>
            </a:r>
            <a:r>
              <a:rPr sz="1100" spc="-15" dirty="0">
                <a:solidFill>
                  <a:srgbClr val="0000FF"/>
                </a:solidFill>
                <a:latin typeface="Consolas"/>
                <a:cs typeface="Consolas"/>
              </a:rPr>
              <a:t> </a:t>
            </a:r>
            <a:r>
              <a:rPr sz="1100" spc="-10" dirty="0">
                <a:solidFill>
                  <a:srgbClr val="0000FF"/>
                </a:solidFill>
                <a:latin typeface="Consolas"/>
                <a:cs typeface="Consolas"/>
              </a:rPr>
              <a:t>WITH</a:t>
            </a:r>
            <a:r>
              <a:rPr sz="1100" spc="-15" dirty="0">
                <a:solidFill>
                  <a:srgbClr val="0000FF"/>
                </a:solidFill>
                <a:latin typeface="Consolas"/>
                <a:cs typeface="Consolas"/>
              </a:rPr>
              <a:t> </a:t>
            </a:r>
            <a:r>
              <a:rPr sz="1100" spc="-10" dirty="0">
                <a:solidFill>
                  <a:srgbClr val="0000FF"/>
                </a:solidFill>
                <a:latin typeface="Consolas"/>
                <a:cs typeface="Consolas"/>
              </a:rPr>
              <a:t>SCHEMABINDING</a:t>
            </a:r>
            <a:r>
              <a:rPr sz="1100" spc="-15" dirty="0">
                <a:solidFill>
                  <a:srgbClr val="0000FF"/>
                </a:solidFill>
                <a:latin typeface="Consolas"/>
                <a:cs typeface="Consolas"/>
              </a:rPr>
              <a:t> </a:t>
            </a:r>
            <a:r>
              <a:rPr sz="1100" spc="-10" dirty="0">
                <a:solidFill>
                  <a:srgbClr val="0000FF"/>
                </a:solidFill>
                <a:latin typeface="Consolas"/>
                <a:cs typeface="Consolas"/>
              </a:rPr>
              <a:t>AS</a:t>
            </a:r>
            <a:endParaRPr sz="1100">
              <a:latin typeface="Consolas"/>
              <a:cs typeface="Consolas"/>
            </a:endParaRPr>
          </a:p>
          <a:p>
            <a:pPr marL="701675" marR="869950" indent="-304800">
              <a:lnSpc>
                <a:spcPct val="100000"/>
              </a:lnSpc>
              <a:spcBef>
                <a:spcPts val="5"/>
              </a:spcBef>
            </a:pPr>
            <a:r>
              <a:rPr sz="1100" spc="-10" dirty="0">
                <a:solidFill>
                  <a:srgbClr val="0000FF"/>
                </a:solidFill>
                <a:latin typeface="Consolas"/>
                <a:cs typeface="Consolas"/>
              </a:rPr>
              <a:t>return SELECT</a:t>
            </a:r>
            <a:r>
              <a:rPr sz="1100" dirty="0">
                <a:solidFill>
                  <a:srgbClr val="0000FF"/>
                </a:solidFill>
                <a:latin typeface="Consolas"/>
                <a:cs typeface="Consolas"/>
              </a:rPr>
              <a:t> </a:t>
            </a:r>
            <a:r>
              <a:rPr sz="1100" dirty="0">
                <a:latin typeface="Consolas"/>
                <a:cs typeface="Consolas"/>
              </a:rPr>
              <a:t>1</a:t>
            </a:r>
            <a:r>
              <a:rPr sz="1100" spc="-10" dirty="0">
                <a:latin typeface="Consolas"/>
                <a:cs typeface="Consolas"/>
              </a:rPr>
              <a:t> </a:t>
            </a:r>
            <a:r>
              <a:rPr sz="1100" spc="-5" dirty="0">
                <a:solidFill>
                  <a:srgbClr val="0000FF"/>
                </a:solidFill>
                <a:latin typeface="Consolas"/>
                <a:cs typeface="Consolas"/>
              </a:rPr>
              <a:t>as </a:t>
            </a:r>
            <a:r>
              <a:rPr sz="1100" spc="-10" dirty="0">
                <a:latin typeface="Consolas"/>
                <a:cs typeface="Consolas"/>
              </a:rPr>
              <a:t>[fn_securitypredicate_result] </a:t>
            </a:r>
            <a:r>
              <a:rPr sz="1100" spc="-10" dirty="0">
                <a:solidFill>
                  <a:srgbClr val="0000FF"/>
                </a:solidFill>
                <a:latin typeface="Consolas"/>
                <a:cs typeface="Consolas"/>
              </a:rPr>
              <a:t>FROM </a:t>
            </a:r>
            <a:r>
              <a:rPr sz="1100" spc="-590" dirty="0">
                <a:solidFill>
                  <a:srgbClr val="0000FF"/>
                </a:solidFill>
                <a:latin typeface="Consolas"/>
                <a:cs typeface="Consolas"/>
              </a:rPr>
              <a:t> </a:t>
            </a:r>
            <a:r>
              <a:rPr sz="1100" spc="-10" dirty="0">
                <a:latin typeface="Consolas"/>
                <a:cs typeface="Consolas"/>
              </a:rPr>
              <a:t>StaffDuties </a:t>
            </a:r>
            <a:r>
              <a:rPr sz="1100" dirty="0">
                <a:latin typeface="Consolas"/>
                <a:cs typeface="Consolas"/>
              </a:rPr>
              <a:t>d</a:t>
            </a:r>
            <a:r>
              <a:rPr sz="1100" spc="-15" dirty="0">
                <a:latin typeface="Consolas"/>
                <a:cs typeface="Consolas"/>
              </a:rPr>
              <a:t> </a:t>
            </a:r>
            <a:r>
              <a:rPr sz="1100" spc="-10" dirty="0">
                <a:solidFill>
                  <a:srgbClr val="808080"/>
                </a:solidFill>
                <a:latin typeface="Consolas"/>
                <a:cs typeface="Consolas"/>
              </a:rPr>
              <a:t>INNER</a:t>
            </a:r>
            <a:r>
              <a:rPr sz="1100" spc="-15" dirty="0">
                <a:solidFill>
                  <a:srgbClr val="808080"/>
                </a:solidFill>
                <a:latin typeface="Consolas"/>
                <a:cs typeface="Consolas"/>
              </a:rPr>
              <a:t> </a:t>
            </a:r>
            <a:r>
              <a:rPr sz="1100" spc="-10" dirty="0">
                <a:solidFill>
                  <a:srgbClr val="808080"/>
                </a:solidFill>
                <a:latin typeface="Consolas"/>
                <a:cs typeface="Consolas"/>
              </a:rPr>
              <a:t>JOIN</a:t>
            </a:r>
            <a:r>
              <a:rPr sz="1100" spc="-15" dirty="0">
                <a:solidFill>
                  <a:srgbClr val="808080"/>
                </a:solidFill>
                <a:latin typeface="Consolas"/>
                <a:cs typeface="Consolas"/>
              </a:rPr>
              <a:t> </a:t>
            </a:r>
            <a:r>
              <a:rPr sz="1100" spc="-10" dirty="0">
                <a:latin typeface="Consolas"/>
                <a:cs typeface="Consolas"/>
              </a:rPr>
              <a:t>Employees</a:t>
            </a:r>
            <a:r>
              <a:rPr sz="1100" spc="-15" dirty="0">
                <a:latin typeface="Consolas"/>
                <a:cs typeface="Consolas"/>
              </a:rPr>
              <a:t> </a:t>
            </a:r>
            <a:r>
              <a:rPr sz="1100" dirty="0">
                <a:latin typeface="Consolas"/>
                <a:cs typeface="Consolas"/>
              </a:rPr>
              <a:t>e</a:t>
            </a:r>
            <a:endParaRPr sz="1100">
              <a:latin typeface="Consolas"/>
              <a:cs typeface="Consolas"/>
            </a:endParaRPr>
          </a:p>
          <a:p>
            <a:pPr marL="701675">
              <a:lnSpc>
                <a:spcPct val="100000"/>
              </a:lnSpc>
            </a:pPr>
            <a:r>
              <a:rPr sz="1100" spc="-5" dirty="0">
                <a:solidFill>
                  <a:srgbClr val="0000FF"/>
                </a:solidFill>
                <a:latin typeface="Consolas"/>
                <a:cs typeface="Consolas"/>
              </a:rPr>
              <a:t>ON</a:t>
            </a:r>
            <a:r>
              <a:rPr sz="1100" spc="-25" dirty="0">
                <a:solidFill>
                  <a:srgbClr val="0000FF"/>
                </a:solidFill>
                <a:latin typeface="Consolas"/>
                <a:cs typeface="Consolas"/>
              </a:rPr>
              <a:t> </a:t>
            </a:r>
            <a:r>
              <a:rPr sz="1100" spc="-10" dirty="0">
                <a:solidFill>
                  <a:srgbClr val="808080"/>
                </a:solidFill>
                <a:latin typeface="Consolas"/>
                <a:cs typeface="Consolas"/>
              </a:rPr>
              <a:t>(</a:t>
            </a:r>
            <a:r>
              <a:rPr sz="1100" spc="-10" dirty="0">
                <a:latin typeface="Consolas"/>
                <a:cs typeface="Consolas"/>
              </a:rPr>
              <a:t>d</a:t>
            </a:r>
            <a:r>
              <a:rPr sz="1100" spc="-10" dirty="0">
                <a:solidFill>
                  <a:srgbClr val="808080"/>
                </a:solidFill>
                <a:latin typeface="Consolas"/>
                <a:cs typeface="Consolas"/>
              </a:rPr>
              <a:t>.</a:t>
            </a:r>
            <a:r>
              <a:rPr sz="1100" spc="-10" dirty="0">
                <a:latin typeface="Consolas"/>
                <a:cs typeface="Consolas"/>
              </a:rPr>
              <a:t>EmpId</a:t>
            </a:r>
            <a:r>
              <a:rPr sz="1100" spc="-25" dirty="0">
                <a:latin typeface="Consolas"/>
                <a:cs typeface="Consolas"/>
              </a:rPr>
              <a:t> </a:t>
            </a:r>
            <a:r>
              <a:rPr sz="1100" dirty="0">
                <a:solidFill>
                  <a:srgbClr val="808080"/>
                </a:solidFill>
                <a:latin typeface="Consolas"/>
                <a:cs typeface="Consolas"/>
              </a:rPr>
              <a:t>=</a:t>
            </a:r>
            <a:r>
              <a:rPr sz="1100" spc="-25" dirty="0">
                <a:solidFill>
                  <a:srgbClr val="808080"/>
                </a:solidFill>
                <a:latin typeface="Consolas"/>
                <a:cs typeface="Consolas"/>
              </a:rPr>
              <a:t> </a:t>
            </a:r>
            <a:r>
              <a:rPr sz="1100" spc="-10" dirty="0">
                <a:latin typeface="Consolas"/>
                <a:cs typeface="Consolas"/>
              </a:rPr>
              <a:t>e</a:t>
            </a:r>
            <a:r>
              <a:rPr sz="1100" spc="-10" dirty="0">
                <a:solidFill>
                  <a:srgbClr val="808080"/>
                </a:solidFill>
                <a:latin typeface="Consolas"/>
                <a:cs typeface="Consolas"/>
              </a:rPr>
              <a:t>.</a:t>
            </a:r>
            <a:r>
              <a:rPr sz="1100" spc="-10" dirty="0">
                <a:latin typeface="Consolas"/>
                <a:cs typeface="Consolas"/>
              </a:rPr>
              <a:t>EmpId</a:t>
            </a:r>
            <a:r>
              <a:rPr sz="1100" spc="-10" dirty="0">
                <a:solidFill>
                  <a:srgbClr val="808080"/>
                </a:solidFill>
                <a:latin typeface="Consolas"/>
                <a:cs typeface="Consolas"/>
              </a:rPr>
              <a:t>)</a:t>
            </a:r>
            <a:endParaRPr sz="1100">
              <a:latin typeface="Consolas"/>
              <a:cs typeface="Consolas"/>
            </a:endParaRPr>
          </a:p>
          <a:p>
            <a:pPr marL="701675">
              <a:lnSpc>
                <a:spcPct val="100000"/>
              </a:lnSpc>
            </a:pPr>
            <a:r>
              <a:rPr sz="1100" spc="-10" dirty="0">
                <a:solidFill>
                  <a:srgbClr val="0000FF"/>
                </a:solidFill>
                <a:latin typeface="Consolas"/>
                <a:cs typeface="Consolas"/>
              </a:rPr>
              <a:t>WHERE </a:t>
            </a:r>
            <a:r>
              <a:rPr sz="1100" spc="-10" dirty="0">
                <a:latin typeface="Consolas"/>
                <a:cs typeface="Consolas"/>
              </a:rPr>
              <a:t>e</a:t>
            </a:r>
            <a:r>
              <a:rPr sz="1100" spc="-10" dirty="0">
                <a:solidFill>
                  <a:srgbClr val="808080"/>
                </a:solidFill>
                <a:latin typeface="Consolas"/>
                <a:cs typeface="Consolas"/>
              </a:rPr>
              <a:t>.</a:t>
            </a:r>
            <a:r>
              <a:rPr sz="1100" spc="-10" dirty="0">
                <a:latin typeface="Consolas"/>
                <a:cs typeface="Consolas"/>
              </a:rPr>
              <a:t>UserSID </a:t>
            </a:r>
            <a:r>
              <a:rPr sz="1100" dirty="0">
                <a:solidFill>
                  <a:srgbClr val="808080"/>
                </a:solidFill>
                <a:latin typeface="Consolas"/>
                <a:cs typeface="Consolas"/>
              </a:rPr>
              <a:t>=</a:t>
            </a:r>
            <a:r>
              <a:rPr sz="1100" spc="-10" dirty="0">
                <a:solidFill>
                  <a:srgbClr val="808080"/>
                </a:solidFill>
                <a:latin typeface="Consolas"/>
                <a:cs typeface="Consolas"/>
              </a:rPr>
              <a:t> </a:t>
            </a:r>
            <a:r>
              <a:rPr sz="1100" spc="-10" dirty="0">
                <a:solidFill>
                  <a:srgbClr val="FF00FF"/>
                </a:solidFill>
                <a:latin typeface="Consolas"/>
                <a:cs typeface="Consolas"/>
              </a:rPr>
              <a:t>SUSER_SID</a:t>
            </a:r>
            <a:r>
              <a:rPr sz="1100" spc="-10" dirty="0">
                <a:solidFill>
                  <a:srgbClr val="808080"/>
                </a:solidFill>
                <a:latin typeface="Consolas"/>
                <a:cs typeface="Consolas"/>
              </a:rPr>
              <a:t>() </a:t>
            </a:r>
            <a:r>
              <a:rPr sz="1100" spc="-5" dirty="0">
                <a:solidFill>
                  <a:srgbClr val="808080"/>
                </a:solidFill>
                <a:latin typeface="Consolas"/>
                <a:cs typeface="Consolas"/>
              </a:rPr>
              <a:t>AND</a:t>
            </a:r>
            <a:r>
              <a:rPr sz="1100" spc="-10" dirty="0">
                <a:solidFill>
                  <a:srgbClr val="808080"/>
                </a:solidFill>
                <a:latin typeface="Consolas"/>
                <a:cs typeface="Consolas"/>
              </a:rPr>
              <a:t> </a:t>
            </a:r>
            <a:r>
              <a:rPr sz="1100" spc="-10" dirty="0">
                <a:latin typeface="Consolas"/>
                <a:cs typeface="Consolas"/>
              </a:rPr>
              <a:t>@wing</a:t>
            </a:r>
            <a:r>
              <a:rPr sz="1100" spc="-5" dirty="0">
                <a:latin typeface="Consolas"/>
                <a:cs typeface="Consolas"/>
              </a:rPr>
              <a:t> </a:t>
            </a:r>
            <a:r>
              <a:rPr sz="1100" dirty="0">
                <a:solidFill>
                  <a:srgbClr val="808080"/>
                </a:solidFill>
                <a:latin typeface="Consolas"/>
                <a:cs typeface="Consolas"/>
              </a:rPr>
              <a:t>=</a:t>
            </a:r>
            <a:r>
              <a:rPr sz="1100" spc="-10" dirty="0">
                <a:solidFill>
                  <a:srgbClr val="808080"/>
                </a:solidFill>
                <a:latin typeface="Consolas"/>
                <a:cs typeface="Consolas"/>
              </a:rPr>
              <a:t> </a:t>
            </a:r>
            <a:r>
              <a:rPr sz="1100" spc="-10" dirty="0">
                <a:latin typeface="Consolas"/>
                <a:cs typeface="Consolas"/>
              </a:rPr>
              <a:t>d</a:t>
            </a:r>
            <a:r>
              <a:rPr sz="1100" spc="-10" dirty="0">
                <a:solidFill>
                  <a:srgbClr val="808080"/>
                </a:solidFill>
                <a:latin typeface="Consolas"/>
                <a:cs typeface="Consolas"/>
              </a:rPr>
              <a:t>.</a:t>
            </a:r>
            <a:r>
              <a:rPr sz="1100" spc="-10" dirty="0">
                <a:latin typeface="Consolas"/>
                <a:cs typeface="Consolas"/>
              </a:rPr>
              <a:t>Wing</a:t>
            </a:r>
            <a:r>
              <a:rPr sz="1100" spc="-10" dirty="0">
                <a:solidFill>
                  <a:srgbClr val="808080"/>
                </a:solidFill>
                <a:latin typeface="Consolas"/>
                <a:cs typeface="Consolas"/>
              </a:rPr>
              <a:t>;</a:t>
            </a:r>
            <a:endParaRPr sz="1100">
              <a:latin typeface="Consolas"/>
              <a:cs typeface="Consolas"/>
            </a:endParaRPr>
          </a:p>
          <a:p>
            <a:pPr>
              <a:lnSpc>
                <a:spcPct val="100000"/>
              </a:lnSpc>
              <a:spcBef>
                <a:spcPts val="30"/>
              </a:spcBef>
            </a:pPr>
            <a:endParaRPr sz="1100">
              <a:latin typeface="Consolas"/>
              <a:cs typeface="Consolas"/>
            </a:endParaRPr>
          </a:p>
          <a:p>
            <a:pPr marL="92075">
              <a:lnSpc>
                <a:spcPct val="100000"/>
              </a:lnSpc>
              <a:spcBef>
                <a:spcPts val="5"/>
              </a:spcBef>
            </a:pPr>
            <a:r>
              <a:rPr sz="1100" spc="-10" dirty="0">
                <a:solidFill>
                  <a:srgbClr val="0000FF"/>
                </a:solidFill>
                <a:latin typeface="Consolas"/>
                <a:cs typeface="Consolas"/>
              </a:rPr>
              <a:t>CREATE</a:t>
            </a:r>
            <a:r>
              <a:rPr sz="1100" spc="-20" dirty="0">
                <a:solidFill>
                  <a:srgbClr val="0000FF"/>
                </a:solidFill>
                <a:latin typeface="Consolas"/>
                <a:cs typeface="Consolas"/>
              </a:rPr>
              <a:t> </a:t>
            </a:r>
            <a:r>
              <a:rPr sz="1100" spc="-10" dirty="0">
                <a:solidFill>
                  <a:srgbClr val="0000FF"/>
                </a:solidFill>
                <a:latin typeface="Consolas"/>
                <a:cs typeface="Consolas"/>
              </a:rPr>
              <a:t>SECURITY POLICY</a:t>
            </a:r>
            <a:r>
              <a:rPr sz="1100" spc="-15" dirty="0">
                <a:solidFill>
                  <a:srgbClr val="0000FF"/>
                </a:solidFill>
                <a:latin typeface="Consolas"/>
                <a:cs typeface="Consolas"/>
              </a:rPr>
              <a:t> </a:t>
            </a:r>
            <a:r>
              <a:rPr sz="1100" spc="-10" dirty="0">
                <a:latin typeface="Consolas"/>
                <a:cs typeface="Consolas"/>
              </a:rPr>
              <a:t>dbo</a:t>
            </a:r>
            <a:r>
              <a:rPr sz="1100" spc="-10" dirty="0">
                <a:solidFill>
                  <a:srgbClr val="808080"/>
                </a:solidFill>
                <a:latin typeface="Consolas"/>
                <a:cs typeface="Consolas"/>
              </a:rPr>
              <a:t>.</a:t>
            </a:r>
            <a:r>
              <a:rPr sz="1100" spc="-10" dirty="0">
                <a:latin typeface="Consolas"/>
                <a:cs typeface="Consolas"/>
              </a:rPr>
              <a:t>SecPol</a:t>
            </a:r>
            <a:endParaRPr sz="1100">
              <a:latin typeface="Consolas"/>
              <a:cs typeface="Consolas"/>
            </a:endParaRPr>
          </a:p>
          <a:p>
            <a:pPr marL="396875" marR="107950">
              <a:lnSpc>
                <a:spcPct val="100000"/>
              </a:lnSpc>
            </a:pPr>
            <a:r>
              <a:rPr sz="1100" spc="-5" dirty="0">
                <a:solidFill>
                  <a:srgbClr val="0000FF"/>
                </a:solidFill>
                <a:latin typeface="Consolas"/>
                <a:cs typeface="Consolas"/>
              </a:rPr>
              <a:t>ADD </a:t>
            </a:r>
            <a:r>
              <a:rPr sz="1100" spc="-10" dirty="0">
                <a:solidFill>
                  <a:srgbClr val="0000FF"/>
                </a:solidFill>
                <a:latin typeface="Consolas"/>
                <a:cs typeface="Consolas"/>
              </a:rPr>
              <a:t>FILTER</a:t>
            </a:r>
            <a:r>
              <a:rPr sz="1100" dirty="0">
                <a:solidFill>
                  <a:srgbClr val="0000FF"/>
                </a:solidFill>
                <a:latin typeface="Consolas"/>
                <a:cs typeface="Consolas"/>
              </a:rPr>
              <a:t> </a:t>
            </a:r>
            <a:r>
              <a:rPr sz="1100" spc="-10" dirty="0">
                <a:solidFill>
                  <a:srgbClr val="0000FF"/>
                </a:solidFill>
                <a:latin typeface="Consolas"/>
                <a:cs typeface="Consolas"/>
              </a:rPr>
              <a:t>PREDICATE</a:t>
            </a:r>
            <a:r>
              <a:rPr sz="1100" spc="-5" dirty="0">
                <a:solidFill>
                  <a:srgbClr val="0000FF"/>
                </a:solidFill>
                <a:latin typeface="Consolas"/>
                <a:cs typeface="Consolas"/>
              </a:rPr>
              <a:t> </a:t>
            </a:r>
            <a:r>
              <a:rPr sz="1100" spc="-10" dirty="0">
                <a:latin typeface="Consolas"/>
                <a:cs typeface="Consolas"/>
              </a:rPr>
              <a:t>dbo</a:t>
            </a:r>
            <a:r>
              <a:rPr sz="1100" spc="-10" dirty="0">
                <a:solidFill>
                  <a:srgbClr val="808080"/>
                </a:solidFill>
                <a:latin typeface="Consolas"/>
                <a:cs typeface="Consolas"/>
              </a:rPr>
              <a:t>.</a:t>
            </a:r>
            <a:r>
              <a:rPr sz="1100" spc="-10" dirty="0">
                <a:latin typeface="Consolas"/>
                <a:cs typeface="Consolas"/>
              </a:rPr>
              <a:t>fn_securitypredicate</a:t>
            </a:r>
            <a:r>
              <a:rPr sz="1100" spc="-10" dirty="0">
                <a:solidFill>
                  <a:srgbClr val="808080"/>
                </a:solidFill>
                <a:latin typeface="Consolas"/>
                <a:cs typeface="Consolas"/>
              </a:rPr>
              <a:t>(</a:t>
            </a:r>
            <a:r>
              <a:rPr sz="1100" spc="-10" dirty="0">
                <a:latin typeface="Consolas"/>
                <a:cs typeface="Consolas"/>
              </a:rPr>
              <a:t>Wing</a:t>
            </a:r>
            <a:r>
              <a:rPr sz="1100" spc="-10" dirty="0">
                <a:solidFill>
                  <a:srgbClr val="808080"/>
                </a:solidFill>
                <a:latin typeface="Consolas"/>
                <a:cs typeface="Consolas"/>
              </a:rPr>
              <a:t>)</a:t>
            </a:r>
            <a:r>
              <a:rPr sz="1100" spc="-5" dirty="0">
                <a:solidFill>
                  <a:srgbClr val="808080"/>
                </a:solidFill>
                <a:latin typeface="Consolas"/>
                <a:cs typeface="Consolas"/>
              </a:rPr>
              <a:t> </a:t>
            </a:r>
            <a:r>
              <a:rPr sz="1100" spc="-5" dirty="0">
                <a:solidFill>
                  <a:srgbClr val="0000FF"/>
                </a:solidFill>
                <a:latin typeface="Consolas"/>
                <a:cs typeface="Consolas"/>
              </a:rPr>
              <a:t>ON </a:t>
            </a:r>
            <a:r>
              <a:rPr sz="1100" spc="-10" dirty="0">
                <a:latin typeface="Consolas"/>
                <a:cs typeface="Consolas"/>
              </a:rPr>
              <a:t>Patients </a:t>
            </a:r>
            <a:r>
              <a:rPr sz="1100" spc="-590" dirty="0">
                <a:latin typeface="Consolas"/>
                <a:cs typeface="Consolas"/>
              </a:rPr>
              <a:t> </a:t>
            </a:r>
            <a:r>
              <a:rPr sz="1100" spc="-10" dirty="0">
                <a:solidFill>
                  <a:srgbClr val="0000FF"/>
                </a:solidFill>
                <a:latin typeface="Consolas"/>
                <a:cs typeface="Consolas"/>
              </a:rPr>
              <a:t>WITH</a:t>
            </a:r>
            <a:r>
              <a:rPr sz="1100" spc="-20" dirty="0">
                <a:solidFill>
                  <a:srgbClr val="0000FF"/>
                </a:solidFill>
                <a:latin typeface="Consolas"/>
                <a:cs typeface="Consolas"/>
              </a:rPr>
              <a:t> </a:t>
            </a:r>
            <a:r>
              <a:rPr sz="1100" spc="-10" dirty="0">
                <a:solidFill>
                  <a:srgbClr val="808080"/>
                </a:solidFill>
                <a:latin typeface="Consolas"/>
                <a:cs typeface="Consolas"/>
              </a:rPr>
              <a:t>(</a:t>
            </a:r>
            <a:r>
              <a:rPr sz="1100" spc="-10" dirty="0">
                <a:solidFill>
                  <a:srgbClr val="0000FF"/>
                </a:solidFill>
                <a:latin typeface="Consolas"/>
                <a:cs typeface="Consolas"/>
              </a:rPr>
              <a:t>STATE </a:t>
            </a:r>
            <a:r>
              <a:rPr sz="1100" dirty="0">
                <a:solidFill>
                  <a:srgbClr val="808080"/>
                </a:solidFill>
                <a:latin typeface="Consolas"/>
                <a:cs typeface="Consolas"/>
              </a:rPr>
              <a:t>=</a:t>
            </a:r>
            <a:r>
              <a:rPr sz="1100" spc="-15" dirty="0">
                <a:solidFill>
                  <a:srgbClr val="808080"/>
                </a:solidFill>
                <a:latin typeface="Consolas"/>
                <a:cs typeface="Consolas"/>
              </a:rPr>
              <a:t> </a:t>
            </a:r>
            <a:r>
              <a:rPr sz="1100" spc="-5" dirty="0">
                <a:solidFill>
                  <a:srgbClr val="0000FF"/>
                </a:solidFill>
                <a:latin typeface="Consolas"/>
                <a:cs typeface="Consolas"/>
              </a:rPr>
              <a:t>ON</a:t>
            </a:r>
            <a:r>
              <a:rPr sz="1100" spc="-5" dirty="0">
                <a:solidFill>
                  <a:srgbClr val="808080"/>
                </a:solidFill>
                <a:latin typeface="Consolas"/>
                <a:cs typeface="Consolas"/>
              </a:rPr>
              <a:t>)</a:t>
            </a:r>
            <a:endParaRPr sz="1100">
              <a:latin typeface="Consolas"/>
              <a:cs typeface="Consolas"/>
            </a:endParaRPr>
          </a:p>
        </p:txBody>
      </p:sp>
      <p:sp>
        <p:nvSpPr>
          <p:cNvPr id="8" name="object 8"/>
          <p:cNvSpPr txBox="1"/>
          <p:nvPr/>
        </p:nvSpPr>
        <p:spPr>
          <a:xfrm>
            <a:off x="5227446" y="3655517"/>
            <a:ext cx="821055" cy="880744"/>
          </a:xfrm>
          <a:prstGeom prst="rect">
            <a:avLst/>
          </a:prstGeom>
        </p:spPr>
        <p:txBody>
          <a:bodyPr vert="horz" wrap="square" lIns="0" tIns="13335" rIns="0" bIns="0" rtlCol="0">
            <a:spAutoFit/>
          </a:bodyPr>
          <a:lstStyle/>
          <a:p>
            <a:pPr marL="12700" marR="5080" algn="ctr">
              <a:lnSpc>
                <a:spcPct val="100000"/>
              </a:lnSpc>
              <a:spcBef>
                <a:spcPts val="105"/>
              </a:spcBef>
            </a:pPr>
            <a:r>
              <a:rPr sz="1400" spc="-5" dirty="0">
                <a:latin typeface="Segoe UI Semibold"/>
                <a:cs typeface="Segoe UI Semibold"/>
              </a:rPr>
              <a:t>Filter </a:t>
            </a:r>
            <a:r>
              <a:rPr sz="1400" dirty="0">
                <a:latin typeface="Segoe UI Semibold"/>
                <a:cs typeface="Segoe UI Semibold"/>
              </a:rPr>
              <a:t> </a:t>
            </a:r>
            <a:r>
              <a:rPr sz="1400" spc="-5" dirty="0">
                <a:latin typeface="Segoe UI Semibold"/>
                <a:cs typeface="Segoe UI Semibold"/>
              </a:rPr>
              <a:t>P</a:t>
            </a:r>
            <a:r>
              <a:rPr sz="1400" spc="-10" dirty="0">
                <a:latin typeface="Segoe UI Semibold"/>
                <a:cs typeface="Segoe UI Semibold"/>
              </a:rPr>
              <a:t>r</a:t>
            </a:r>
            <a:r>
              <a:rPr sz="1400" spc="-5" dirty="0">
                <a:latin typeface="Segoe UI Semibold"/>
                <a:cs typeface="Segoe UI Semibold"/>
              </a:rPr>
              <a:t>e</a:t>
            </a:r>
            <a:r>
              <a:rPr sz="1400" spc="-10" dirty="0">
                <a:latin typeface="Segoe UI Semibold"/>
                <a:cs typeface="Segoe UI Semibold"/>
              </a:rPr>
              <a:t>d</a:t>
            </a:r>
            <a:r>
              <a:rPr sz="1400" dirty="0">
                <a:latin typeface="Segoe UI Semibold"/>
                <a:cs typeface="Segoe UI Semibold"/>
              </a:rPr>
              <a:t>i</a:t>
            </a:r>
            <a:r>
              <a:rPr sz="1400" spc="-5" dirty="0">
                <a:latin typeface="Segoe UI Semibold"/>
                <a:cs typeface="Segoe UI Semibold"/>
              </a:rPr>
              <a:t>cat</a:t>
            </a:r>
            <a:r>
              <a:rPr sz="1400" spc="-10" dirty="0">
                <a:latin typeface="Segoe UI Semibold"/>
                <a:cs typeface="Segoe UI Semibold"/>
              </a:rPr>
              <a:t>e</a:t>
            </a:r>
            <a:r>
              <a:rPr sz="1400" dirty="0">
                <a:latin typeface="Segoe UI Semibold"/>
                <a:cs typeface="Segoe UI Semibold"/>
              </a:rPr>
              <a:t>:  INNER </a:t>
            </a:r>
            <a:r>
              <a:rPr sz="1400" spc="5" dirty="0">
                <a:latin typeface="Segoe UI Semibold"/>
                <a:cs typeface="Segoe UI Semibold"/>
              </a:rPr>
              <a:t> </a:t>
            </a:r>
            <a:r>
              <a:rPr sz="1400" spc="-5" dirty="0">
                <a:latin typeface="Segoe UI Semibold"/>
                <a:cs typeface="Segoe UI Semibold"/>
              </a:rPr>
              <a:t>JOIN…</a:t>
            </a:r>
            <a:endParaRPr sz="1400">
              <a:latin typeface="Segoe UI Semibold"/>
              <a:cs typeface="Segoe UI Semibold"/>
            </a:endParaRPr>
          </a:p>
        </p:txBody>
      </p:sp>
      <p:sp>
        <p:nvSpPr>
          <p:cNvPr id="9" name="object 9"/>
          <p:cNvSpPr txBox="1"/>
          <p:nvPr/>
        </p:nvSpPr>
        <p:spPr>
          <a:xfrm>
            <a:off x="3645408" y="3666744"/>
            <a:ext cx="1065530" cy="870585"/>
          </a:xfrm>
          <a:prstGeom prst="rect">
            <a:avLst/>
          </a:prstGeom>
          <a:solidFill>
            <a:srgbClr val="0078D6"/>
          </a:solidFill>
        </p:spPr>
        <p:txBody>
          <a:bodyPr vert="horz" wrap="square" lIns="0" tIns="0" rIns="0" bIns="0" rtlCol="0">
            <a:spAutoFit/>
          </a:bodyPr>
          <a:lstStyle/>
          <a:p>
            <a:pPr>
              <a:lnSpc>
                <a:spcPct val="100000"/>
              </a:lnSpc>
            </a:pPr>
            <a:endParaRPr sz="1300">
              <a:latin typeface="Times New Roman"/>
              <a:cs typeface="Times New Roman"/>
            </a:endParaRPr>
          </a:p>
          <a:p>
            <a:pPr>
              <a:lnSpc>
                <a:spcPct val="100000"/>
              </a:lnSpc>
              <a:spcBef>
                <a:spcPts val="40"/>
              </a:spcBef>
            </a:pPr>
            <a:endParaRPr sz="1100">
              <a:latin typeface="Times New Roman"/>
              <a:cs typeface="Times New Roman"/>
            </a:endParaRPr>
          </a:p>
          <a:p>
            <a:pPr marL="111125">
              <a:lnSpc>
                <a:spcPct val="100000"/>
              </a:lnSpc>
            </a:pPr>
            <a:r>
              <a:rPr sz="1000" spc="-10" dirty="0">
                <a:solidFill>
                  <a:srgbClr val="FFFFFF"/>
                </a:solidFill>
                <a:latin typeface="Segoe UI Semibold"/>
                <a:cs typeface="Segoe UI Semibold"/>
              </a:rPr>
              <a:t>Security</a:t>
            </a:r>
            <a:r>
              <a:rPr sz="1000" spc="15" dirty="0">
                <a:solidFill>
                  <a:srgbClr val="FFFFFF"/>
                </a:solidFill>
                <a:latin typeface="Segoe UI Semibold"/>
                <a:cs typeface="Segoe UI Semibold"/>
              </a:rPr>
              <a:t> </a:t>
            </a:r>
            <a:r>
              <a:rPr sz="1000" spc="-5" dirty="0">
                <a:solidFill>
                  <a:srgbClr val="FFFFFF"/>
                </a:solidFill>
                <a:latin typeface="Segoe UI Semibold"/>
                <a:cs typeface="Segoe UI Semibold"/>
              </a:rPr>
              <a:t>policy</a:t>
            </a:r>
            <a:endParaRPr sz="1000">
              <a:latin typeface="Segoe UI Semibold"/>
              <a:cs typeface="Segoe UI Semibold"/>
            </a:endParaRPr>
          </a:p>
        </p:txBody>
      </p:sp>
      <p:sp>
        <p:nvSpPr>
          <p:cNvPr id="10" name="object 10"/>
          <p:cNvSpPr txBox="1"/>
          <p:nvPr/>
        </p:nvSpPr>
        <p:spPr>
          <a:xfrm>
            <a:off x="646176" y="5574791"/>
            <a:ext cx="1876425" cy="247015"/>
          </a:xfrm>
          <a:prstGeom prst="rect">
            <a:avLst/>
          </a:prstGeom>
          <a:solidFill>
            <a:srgbClr val="0078D6"/>
          </a:solidFill>
        </p:spPr>
        <p:txBody>
          <a:bodyPr vert="horz" wrap="square" lIns="0" tIns="44450" rIns="0" bIns="0" rtlCol="0">
            <a:spAutoFit/>
          </a:bodyPr>
          <a:lstStyle/>
          <a:p>
            <a:pPr marL="608965">
              <a:lnSpc>
                <a:spcPct val="100000"/>
              </a:lnSpc>
              <a:spcBef>
                <a:spcPts val="350"/>
              </a:spcBef>
            </a:pPr>
            <a:r>
              <a:rPr sz="1000" spc="-5" dirty="0">
                <a:solidFill>
                  <a:srgbClr val="FFFFFF"/>
                </a:solidFill>
                <a:latin typeface="Segoe UI Semibold"/>
                <a:cs typeface="Segoe UI Semibold"/>
              </a:rPr>
              <a:t>Application</a:t>
            </a:r>
            <a:endParaRPr sz="1000">
              <a:latin typeface="Segoe UI Semibold"/>
              <a:cs typeface="Segoe UI Semibold"/>
            </a:endParaRPr>
          </a:p>
        </p:txBody>
      </p:sp>
      <p:graphicFrame>
        <p:nvGraphicFramePr>
          <p:cNvPr id="11" name="object 11"/>
          <p:cNvGraphicFramePr>
            <a:graphicFrameLocks noGrp="1"/>
          </p:cNvGraphicFramePr>
          <p:nvPr/>
        </p:nvGraphicFramePr>
        <p:xfrm>
          <a:off x="3458464" y="5314441"/>
          <a:ext cx="1424939" cy="1243785"/>
        </p:xfrm>
        <a:graphic>
          <a:graphicData uri="http://schemas.openxmlformats.org/drawingml/2006/table">
            <a:tbl>
              <a:tblPr firstRow="1" bandRow="1">
                <a:tableStyleId>{2D5ABB26-0587-4C30-8999-92F81FD0307C}</a:tableStyleId>
              </a:tblPr>
              <a:tblGrid>
                <a:gridCol w="474980">
                  <a:extLst>
                    <a:ext uri="{9D8B030D-6E8A-4147-A177-3AD203B41FA5}">
                      <a16:colId xmlns:a16="http://schemas.microsoft.com/office/drawing/2014/main" val="20000"/>
                    </a:ext>
                  </a:extLst>
                </a:gridCol>
                <a:gridCol w="474980">
                  <a:extLst>
                    <a:ext uri="{9D8B030D-6E8A-4147-A177-3AD203B41FA5}">
                      <a16:colId xmlns:a16="http://schemas.microsoft.com/office/drawing/2014/main" val="20001"/>
                    </a:ext>
                  </a:extLst>
                </a:gridCol>
                <a:gridCol w="474979">
                  <a:extLst>
                    <a:ext uri="{9D8B030D-6E8A-4147-A177-3AD203B41FA5}">
                      <a16:colId xmlns:a16="http://schemas.microsoft.com/office/drawing/2014/main" val="20002"/>
                    </a:ext>
                  </a:extLst>
                </a:gridCol>
              </a:tblGrid>
              <a:tr h="274827">
                <a:tc gridSpan="3">
                  <a:txBody>
                    <a:bodyPr/>
                    <a:lstStyle/>
                    <a:p>
                      <a:pPr marL="635" algn="ctr">
                        <a:lnSpc>
                          <a:spcPct val="100000"/>
                        </a:lnSpc>
                        <a:spcBef>
                          <a:spcPts val="459"/>
                        </a:spcBef>
                      </a:pPr>
                      <a:r>
                        <a:rPr sz="1000" spc="-10" dirty="0">
                          <a:solidFill>
                            <a:srgbClr val="FFFFFF"/>
                          </a:solidFill>
                          <a:latin typeface="Segoe UI Semibold"/>
                          <a:cs typeface="Segoe UI Semibold"/>
                        </a:rPr>
                        <a:t>Patients</a:t>
                      </a:r>
                      <a:endParaRPr sz="1000">
                        <a:latin typeface="Segoe UI Semibold"/>
                        <a:cs typeface="Segoe UI Semibold"/>
                      </a:endParaRPr>
                    </a:p>
                  </a:txBody>
                  <a:tcPr marL="0" marR="0" marT="58419" marB="0">
                    <a:solidFill>
                      <a:srgbClr val="0078D6"/>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37477">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B w="12700">
                      <a:solidFill>
                        <a:srgbClr val="D2D2D2"/>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B w="12700">
                      <a:solidFill>
                        <a:srgbClr val="D2D2D2"/>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B w="12700">
                      <a:solidFill>
                        <a:srgbClr val="D2D2D2"/>
                      </a:solidFill>
                      <a:prstDash val="solid"/>
                    </a:lnB>
                  </a:tcPr>
                </a:tc>
                <a:extLst>
                  <a:ext uri="{0D108BD9-81ED-4DB2-BD59-A6C34878D82A}">
                    <a16:rowId xmlns:a16="http://schemas.microsoft.com/office/drawing/2014/main" val="10001"/>
                  </a:ext>
                </a:extLst>
              </a:tr>
              <a:tr h="243827">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extLst>
                  <a:ext uri="{0D108BD9-81ED-4DB2-BD59-A6C34878D82A}">
                    <a16:rowId xmlns:a16="http://schemas.microsoft.com/office/drawing/2014/main" val="10002"/>
                  </a:ext>
                </a:extLst>
              </a:tr>
              <a:tr h="243827">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extLst>
                  <a:ext uri="{0D108BD9-81ED-4DB2-BD59-A6C34878D82A}">
                    <a16:rowId xmlns:a16="http://schemas.microsoft.com/office/drawing/2014/main" val="10003"/>
                  </a:ext>
                </a:extLst>
              </a:tr>
              <a:tr h="243827">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extLst>
                  <a:ext uri="{0D108BD9-81ED-4DB2-BD59-A6C34878D82A}">
                    <a16:rowId xmlns:a16="http://schemas.microsoft.com/office/drawing/2014/main" val="10004"/>
                  </a:ext>
                </a:extLst>
              </a:tr>
            </a:tbl>
          </a:graphicData>
        </a:graphic>
      </p:graphicFrame>
      <p:sp>
        <p:nvSpPr>
          <p:cNvPr id="12" name="object 12"/>
          <p:cNvSpPr txBox="1"/>
          <p:nvPr/>
        </p:nvSpPr>
        <p:spPr>
          <a:xfrm>
            <a:off x="1267460" y="4247515"/>
            <a:ext cx="50292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Segoe UI Semibold"/>
                <a:cs typeface="Segoe UI Semibold"/>
              </a:rPr>
              <a:t>Nur</a:t>
            </a:r>
            <a:r>
              <a:rPr sz="1400" spc="-10" dirty="0">
                <a:latin typeface="Segoe UI Semibold"/>
                <a:cs typeface="Segoe UI Semibold"/>
              </a:rPr>
              <a:t>s</a:t>
            </a:r>
            <a:r>
              <a:rPr sz="1400" dirty="0">
                <a:latin typeface="Segoe UI Semibold"/>
                <a:cs typeface="Segoe UI Semibold"/>
              </a:rPr>
              <a:t>e</a:t>
            </a:r>
            <a:endParaRPr sz="1400">
              <a:latin typeface="Segoe UI Semibold"/>
              <a:cs typeface="Segoe UI Semibold"/>
            </a:endParaRPr>
          </a:p>
        </p:txBody>
      </p:sp>
      <p:sp>
        <p:nvSpPr>
          <p:cNvPr id="13" name="object 13"/>
          <p:cNvSpPr txBox="1"/>
          <p:nvPr/>
        </p:nvSpPr>
        <p:spPr>
          <a:xfrm>
            <a:off x="6720840" y="5350764"/>
            <a:ext cx="4927600" cy="445134"/>
          </a:xfrm>
          <a:prstGeom prst="rect">
            <a:avLst/>
          </a:prstGeom>
          <a:ln w="12192">
            <a:solidFill>
              <a:srgbClr val="D2D2D2"/>
            </a:solidFill>
          </a:ln>
        </p:spPr>
        <p:txBody>
          <a:bodyPr vert="horz" wrap="square" lIns="0" tIns="40640" rIns="0" bIns="0" rtlCol="0">
            <a:spAutoFit/>
          </a:bodyPr>
          <a:lstStyle/>
          <a:p>
            <a:pPr marL="92075">
              <a:lnSpc>
                <a:spcPct val="100000"/>
              </a:lnSpc>
              <a:spcBef>
                <a:spcPts val="320"/>
              </a:spcBef>
            </a:pPr>
            <a:r>
              <a:rPr sz="1100" spc="-10" dirty="0">
                <a:solidFill>
                  <a:srgbClr val="0000FF"/>
                </a:solidFill>
                <a:latin typeface="Consolas"/>
                <a:cs typeface="Consolas"/>
              </a:rPr>
              <a:t>SELECT</a:t>
            </a:r>
            <a:r>
              <a:rPr sz="1100" spc="-25" dirty="0">
                <a:solidFill>
                  <a:srgbClr val="0000FF"/>
                </a:solidFill>
                <a:latin typeface="Consolas"/>
                <a:cs typeface="Consolas"/>
              </a:rPr>
              <a:t> </a:t>
            </a:r>
            <a:r>
              <a:rPr sz="1100" dirty="0">
                <a:solidFill>
                  <a:srgbClr val="808080"/>
                </a:solidFill>
                <a:latin typeface="Consolas"/>
                <a:cs typeface="Consolas"/>
              </a:rPr>
              <a:t>*</a:t>
            </a:r>
            <a:r>
              <a:rPr sz="1100" spc="-25" dirty="0">
                <a:solidFill>
                  <a:srgbClr val="808080"/>
                </a:solidFill>
                <a:latin typeface="Consolas"/>
                <a:cs typeface="Consolas"/>
              </a:rPr>
              <a:t> </a:t>
            </a:r>
            <a:r>
              <a:rPr sz="1100" spc="-10" dirty="0">
                <a:solidFill>
                  <a:srgbClr val="0000FF"/>
                </a:solidFill>
                <a:latin typeface="Consolas"/>
                <a:cs typeface="Consolas"/>
              </a:rPr>
              <a:t>FROM</a:t>
            </a:r>
            <a:r>
              <a:rPr sz="1100" spc="-25" dirty="0">
                <a:solidFill>
                  <a:srgbClr val="0000FF"/>
                </a:solidFill>
                <a:latin typeface="Consolas"/>
                <a:cs typeface="Consolas"/>
              </a:rPr>
              <a:t> </a:t>
            </a:r>
            <a:r>
              <a:rPr sz="1100" spc="-10" dirty="0">
                <a:latin typeface="Consolas"/>
                <a:cs typeface="Consolas"/>
              </a:rPr>
              <a:t>Patients</a:t>
            </a:r>
            <a:endParaRPr sz="1100">
              <a:latin typeface="Consolas"/>
              <a:cs typeface="Consolas"/>
            </a:endParaRPr>
          </a:p>
          <a:p>
            <a:pPr marL="320675">
              <a:lnSpc>
                <a:spcPct val="100000"/>
              </a:lnSpc>
              <a:spcBef>
                <a:spcPts val="100"/>
              </a:spcBef>
            </a:pPr>
            <a:r>
              <a:rPr sz="1100" spc="-10" dirty="0">
                <a:latin typeface="Consolas"/>
                <a:cs typeface="Consolas"/>
              </a:rPr>
              <a:t>SEMIJOIN</a:t>
            </a:r>
            <a:r>
              <a:rPr sz="1100" dirty="0">
                <a:latin typeface="Consolas"/>
                <a:cs typeface="Consolas"/>
              </a:rPr>
              <a:t> </a:t>
            </a:r>
            <a:r>
              <a:rPr sz="1100" spc="-10" dirty="0">
                <a:solidFill>
                  <a:srgbClr val="808080"/>
                </a:solidFill>
                <a:latin typeface="Consolas"/>
                <a:cs typeface="Consolas"/>
              </a:rPr>
              <a:t>APPLY</a:t>
            </a:r>
            <a:r>
              <a:rPr sz="1100" dirty="0">
                <a:solidFill>
                  <a:srgbClr val="808080"/>
                </a:solidFill>
                <a:latin typeface="Consolas"/>
                <a:cs typeface="Consolas"/>
              </a:rPr>
              <a:t> </a:t>
            </a:r>
            <a:r>
              <a:rPr sz="1100" spc="-10" dirty="0">
                <a:latin typeface="Consolas"/>
                <a:cs typeface="Consolas"/>
              </a:rPr>
              <a:t>dbo</a:t>
            </a:r>
            <a:r>
              <a:rPr sz="1100" spc="-10" dirty="0">
                <a:solidFill>
                  <a:srgbClr val="808080"/>
                </a:solidFill>
                <a:latin typeface="Consolas"/>
                <a:cs typeface="Consolas"/>
              </a:rPr>
              <a:t>.</a:t>
            </a:r>
            <a:r>
              <a:rPr sz="1100" spc="-10" dirty="0">
                <a:latin typeface="Consolas"/>
                <a:cs typeface="Consolas"/>
              </a:rPr>
              <a:t>fn_securitypredicate</a:t>
            </a:r>
            <a:r>
              <a:rPr sz="1100" spc="-10" dirty="0">
                <a:solidFill>
                  <a:srgbClr val="808080"/>
                </a:solidFill>
                <a:latin typeface="Consolas"/>
                <a:cs typeface="Consolas"/>
              </a:rPr>
              <a:t>(</a:t>
            </a:r>
            <a:r>
              <a:rPr sz="1100" spc="-10" dirty="0">
                <a:latin typeface="Consolas"/>
                <a:cs typeface="Consolas"/>
              </a:rPr>
              <a:t>patients</a:t>
            </a:r>
            <a:r>
              <a:rPr sz="1100" spc="-10" dirty="0">
                <a:solidFill>
                  <a:srgbClr val="808080"/>
                </a:solidFill>
                <a:latin typeface="Consolas"/>
                <a:cs typeface="Consolas"/>
              </a:rPr>
              <a:t>.</a:t>
            </a:r>
            <a:r>
              <a:rPr sz="1100" spc="-10" dirty="0">
                <a:latin typeface="Consolas"/>
                <a:cs typeface="Consolas"/>
              </a:rPr>
              <a:t>Wing</a:t>
            </a:r>
            <a:r>
              <a:rPr sz="1100" spc="-10" dirty="0">
                <a:solidFill>
                  <a:srgbClr val="808080"/>
                </a:solidFill>
                <a:latin typeface="Consolas"/>
                <a:cs typeface="Consolas"/>
              </a:rPr>
              <a:t>);</a:t>
            </a:r>
            <a:endParaRPr sz="1100">
              <a:latin typeface="Consolas"/>
              <a:cs typeface="Consolas"/>
            </a:endParaRPr>
          </a:p>
        </p:txBody>
      </p:sp>
      <p:sp>
        <p:nvSpPr>
          <p:cNvPr id="14" name="object 14"/>
          <p:cNvSpPr txBox="1"/>
          <p:nvPr/>
        </p:nvSpPr>
        <p:spPr>
          <a:xfrm>
            <a:off x="6716268" y="6108191"/>
            <a:ext cx="4932045" cy="628015"/>
          </a:xfrm>
          <a:prstGeom prst="rect">
            <a:avLst/>
          </a:prstGeom>
          <a:ln w="12192">
            <a:solidFill>
              <a:srgbClr val="D2D2D2"/>
            </a:solidFill>
          </a:ln>
        </p:spPr>
        <p:txBody>
          <a:bodyPr vert="horz" wrap="square" lIns="0" tIns="41910" rIns="0" bIns="0" rtlCol="0">
            <a:spAutoFit/>
          </a:bodyPr>
          <a:lstStyle/>
          <a:p>
            <a:pPr marL="92075">
              <a:lnSpc>
                <a:spcPct val="100000"/>
              </a:lnSpc>
              <a:spcBef>
                <a:spcPts val="330"/>
              </a:spcBef>
            </a:pPr>
            <a:r>
              <a:rPr sz="1100" spc="-10" dirty="0">
                <a:solidFill>
                  <a:srgbClr val="0000FF"/>
                </a:solidFill>
                <a:latin typeface="Consolas"/>
                <a:cs typeface="Consolas"/>
              </a:rPr>
              <a:t>SELECT</a:t>
            </a:r>
            <a:r>
              <a:rPr sz="1100" spc="-15" dirty="0">
                <a:solidFill>
                  <a:srgbClr val="0000FF"/>
                </a:solidFill>
                <a:latin typeface="Consolas"/>
                <a:cs typeface="Consolas"/>
              </a:rPr>
              <a:t> </a:t>
            </a:r>
            <a:r>
              <a:rPr sz="1100" spc="-10" dirty="0">
                <a:latin typeface="Consolas"/>
                <a:cs typeface="Consolas"/>
              </a:rPr>
              <a:t>Patients</a:t>
            </a:r>
            <a:r>
              <a:rPr sz="1100" spc="-10" dirty="0">
                <a:solidFill>
                  <a:srgbClr val="808080"/>
                </a:solidFill>
                <a:latin typeface="Consolas"/>
                <a:cs typeface="Consolas"/>
              </a:rPr>
              <a:t>.*</a:t>
            </a:r>
            <a:r>
              <a:rPr sz="1100" spc="-15" dirty="0">
                <a:solidFill>
                  <a:srgbClr val="808080"/>
                </a:solidFill>
                <a:latin typeface="Consolas"/>
                <a:cs typeface="Consolas"/>
              </a:rPr>
              <a:t> </a:t>
            </a:r>
            <a:r>
              <a:rPr sz="1100" spc="-10" dirty="0">
                <a:solidFill>
                  <a:srgbClr val="0000FF"/>
                </a:solidFill>
                <a:latin typeface="Consolas"/>
                <a:cs typeface="Consolas"/>
              </a:rPr>
              <a:t>FROM </a:t>
            </a:r>
            <a:r>
              <a:rPr sz="1100" spc="-10" dirty="0">
                <a:latin typeface="Consolas"/>
                <a:cs typeface="Consolas"/>
              </a:rPr>
              <a:t>Patients</a:t>
            </a:r>
            <a:r>
              <a:rPr sz="1100" spc="-10" dirty="0">
                <a:solidFill>
                  <a:srgbClr val="808080"/>
                </a:solidFill>
                <a:latin typeface="Consolas"/>
                <a:cs typeface="Consolas"/>
              </a:rPr>
              <a:t>,</a:t>
            </a:r>
            <a:endParaRPr sz="1100">
              <a:latin typeface="Consolas"/>
              <a:cs typeface="Consolas"/>
            </a:endParaRPr>
          </a:p>
          <a:p>
            <a:pPr marL="320675" marR="105410">
              <a:lnSpc>
                <a:spcPct val="107300"/>
              </a:lnSpc>
            </a:pPr>
            <a:r>
              <a:rPr sz="1100" spc="-10" dirty="0">
                <a:latin typeface="Consolas"/>
                <a:cs typeface="Consolas"/>
              </a:rPr>
              <a:t>StaffDuties </a:t>
            </a:r>
            <a:r>
              <a:rPr sz="1100" dirty="0">
                <a:latin typeface="Consolas"/>
                <a:cs typeface="Consolas"/>
              </a:rPr>
              <a:t>d </a:t>
            </a:r>
            <a:r>
              <a:rPr sz="1100" spc="-10" dirty="0">
                <a:solidFill>
                  <a:srgbClr val="808080"/>
                </a:solidFill>
                <a:latin typeface="Consolas"/>
                <a:cs typeface="Consolas"/>
              </a:rPr>
              <a:t>INNER JOIN </a:t>
            </a:r>
            <a:r>
              <a:rPr sz="1100" spc="-10" dirty="0">
                <a:latin typeface="Consolas"/>
                <a:cs typeface="Consolas"/>
              </a:rPr>
              <a:t>Employees </a:t>
            </a:r>
            <a:r>
              <a:rPr sz="1100" dirty="0">
                <a:latin typeface="Consolas"/>
                <a:cs typeface="Consolas"/>
              </a:rPr>
              <a:t>e </a:t>
            </a:r>
            <a:r>
              <a:rPr sz="1100" spc="-5" dirty="0">
                <a:solidFill>
                  <a:srgbClr val="0000FF"/>
                </a:solidFill>
                <a:latin typeface="Consolas"/>
                <a:cs typeface="Consolas"/>
              </a:rPr>
              <a:t>ON </a:t>
            </a:r>
            <a:r>
              <a:rPr sz="1100" spc="-10" dirty="0">
                <a:solidFill>
                  <a:srgbClr val="808080"/>
                </a:solidFill>
                <a:latin typeface="Consolas"/>
                <a:cs typeface="Consolas"/>
              </a:rPr>
              <a:t>(</a:t>
            </a:r>
            <a:r>
              <a:rPr sz="1100" spc="-10" dirty="0">
                <a:latin typeface="Consolas"/>
                <a:cs typeface="Consolas"/>
              </a:rPr>
              <a:t>d</a:t>
            </a:r>
            <a:r>
              <a:rPr sz="1100" spc="-10" dirty="0">
                <a:solidFill>
                  <a:srgbClr val="808080"/>
                </a:solidFill>
                <a:latin typeface="Consolas"/>
                <a:cs typeface="Consolas"/>
              </a:rPr>
              <a:t>.</a:t>
            </a:r>
            <a:r>
              <a:rPr sz="1100" spc="-10" dirty="0">
                <a:latin typeface="Consolas"/>
                <a:cs typeface="Consolas"/>
              </a:rPr>
              <a:t>EmpId </a:t>
            </a:r>
            <a:r>
              <a:rPr sz="1100" dirty="0">
                <a:solidFill>
                  <a:srgbClr val="808080"/>
                </a:solidFill>
                <a:latin typeface="Consolas"/>
                <a:cs typeface="Consolas"/>
              </a:rPr>
              <a:t>= </a:t>
            </a:r>
            <a:r>
              <a:rPr sz="1100" spc="-10" dirty="0">
                <a:latin typeface="Consolas"/>
                <a:cs typeface="Consolas"/>
              </a:rPr>
              <a:t>e</a:t>
            </a:r>
            <a:r>
              <a:rPr sz="1100" spc="-10" dirty="0">
                <a:solidFill>
                  <a:srgbClr val="808080"/>
                </a:solidFill>
                <a:latin typeface="Consolas"/>
                <a:cs typeface="Consolas"/>
              </a:rPr>
              <a:t>.</a:t>
            </a:r>
            <a:r>
              <a:rPr sz="1100" spc="-10" dirty="0">
                <a:latin typeface="Consolas"/>
                <a:cs typeface="Consolas"/>
              </a:rPr>
              <a:t>EmpId</a:t>
            </a:r>
            <a:r>
              <a:rPr sz="1100" spc="-10" dirty="0">
                <a:solidFill>
                  <a:srgbClr val="808080"/>
                </a:solidFill>
                <a:latin typeface="Consolas"/>
                <a:cs typeface="Consolas"/>
              </a:rPr>
              <a:t>) </a:t>
            </a:r>
            <a:r>
              <a:rPr sz="1100" spc="-590" dirty="0">
                <a:solidFill>
                  <a:srgbClr val="808080"/>
                </a:solidFill>
                <a:latin typeface="Consolas"/>
                <a:cs typeface="Consolas"/>
              </a:rPr>
              <a:t> </a:t>
            </a:r>
            <a:r>
              <a:rPr sz="1100" spc="-10" dirty="0">
                <a:solidFill>
                  <a:srgbClr val="0000FF"/>
                </a:solidFill>
                <a:latin typeface="Consolas"/>
                <a:cs typeface="Consolas"/>
              </a:rPr>
              <a:t>WHERE </a:t>
            </a:r>
            <a:r>
              <a:rPr sz="1100" spc="-10" dirty="0">
                <a:latin typeface="Consolas"/>
                <a:cs typeface="Consolas"/>
              </a:rPr>
              <a:t>e</a:t>
            </a:r>
            <a:r>
              <a:rPr sz="1100" spc="-10" dirty="0">
                <a:solidFill>
                  <a:srgbClr val="808080"/>
                </a:solidFill>
                <a:latin typeface="Consolas"/>
                <a:cs typeface="Consolas"/>
              </a:rPr>
              <a:t>.</a:t>
            </a:r>
            <a:r>
              <a:rPr sz="1100" spc="-10" dirty="0">
                <a:latin typeface="Consolas"/>
                <a:cs typeface="Consolas"/>
              </a:rPr>
              <a:t>UserSID </a:t>
            </a:r>
            <a:r>
              <a:rPr sz="1100" dirty="0">
                <a:solidFill>
                  <a:srgbClr val="808080"/>
                </a:solidFill>
                <a:latin typeface="Consolas"/>
                <a:cs typeface="Consolas"/>
              </a:rPr>
              <a:t>=</a:t>
            </a:r>
            <a:r>
              <a:rPr sz="1100" spc="-5" dirty="0">
                <a:solidFill>
                  <a:srgbClr val="808080"/>
                </a:solidFill>
                <a:latin typeface="Consolas"/>
                <a:cs typeface="Consolas"/>
              </a:rPr>
              <a:t> </a:t>
            </a:r>
            <a:r>
              <a:rPr sz="1100" spc="-10" dirty="0">
                <a:solidFill>
                  <a:srgbClr val="FF00FF"/>
                </a:solidFill>
                <a:latin typeface="Consolas"/>
                <a:cs typeface="Consolas"/>
              </a:rPr>
              <a:t>SUSER_SID</a:t>
            </a:r>
            <a:r>
              <a:rPr sz="1100" spc="-10" dirty="0">
                <a:solidFill>
                  <a:srgbClr val="808080"/>
                </a:solidFill>
                <a:latin typeface="Consolas"/>
                <a:cs typeface="Consolas"/>
              </a:rPr>
              <a:t>() </a:t>
            </a:r>
            <a:r>
              <a:rPr sz="1100" spc="-5" dirty="0">
                <a:solidFill>
                  <a:srgbClr val="808080"/>
                </a:solidFill>
                <a:latin typeface="Consolas"/>
                <a:cs typeface="Consolas"/>
              </a:rPr>
              <a:t>AND</a:t>
            </a:r>
            <a:r>
              <a:rPr sz="1100" spc="-10" dirty="0">
                <a:solidFill>
                  <a:srgbClr val="808080"/>
                </a:solidFill>
                <a:latin typeface="Consolas"/>
                <a:cs typeface="Consolas"/>
              </a:rPr>
              <a:t> </a:t>
            </a:r>
            <a:r>
              <a:rPr sz="1100" spc="-10" dirty="0">
                <a:latin typeface="Consolas"/>
                <a:cs typeface="Consolas"/>
              </a:rPr>
              <a:t>Patients</a:t>
            </a:r>
            <a:r>
              <a:rPr sz="1100" spc="-10" dirty="0">
                <a:solidFill>
                  <a:srgbClr val="808080"/>
                </a:solidFill>
                <a:latin typeface="Consolas"/>
                <a:cs typeface="Consolas"/>
              </a:rPr>
              <a:t>.</a:t>
            </a:r>
            <a:r>
              <a:rPr sz="1100" spc="-10" dirty="0">
                <a:latin typeface="Consolas"/>
                <a:cs typeface="Consolas"/>
              </a:rPr>
              <a:t>wing</a:t>
            </a:r>
            <a:r>
              <a:rPr sz="1100" spc="-5" dirty="0">
                <a:latin typeface="Consolas"/>
                <a:cs typeface="Consolas"/>
              </a:rPr>
              <a:t> </a:t>
            </a:r>
            <a:r>
              <a:rPr sz="1100" dirty="0">
                <a:solidFill>
                  <a:srgbClr val="808080"/>
                </a:solidFill>
                <a:latin typeface="Consolas"/>
                <a:cs typeface="Consolas"/>
              </a:rPr>
              <a:t>=</a:t>
            </a:r>
            <a:r>
              <a:rPr sz="1100" spc="-10" dirty="0">
                <a:solidFill>
                  <a:srgbClr val="808080"/>
                </a:solidFill>
                <a:latin typeface="Consolas"/>
                <a:cs typeface="Consolas"/>
              </a:rPr>
              <a:t> </a:t>
            </a:r>
            <a:r>
              <a:rPr sz="1100" spc="-10" dirty="0">
                <a:latin typeface="Consolas"/>
                <a:cs typeface="Consolas"/>
              </a:rPr>
              <a:t>d</a:t>
            </a:r>
            <a:r>
              <a:rPr sz="1100" spc="-10" dirty="0">
                <a:solidFill>
                  <a:srgbClr val="808080"/>
                </a:solidFill>
                <a:latin typeface="Consolas"/>
                <a:cs typeface="Consolas"/>
              </a:rPr>
              <a:t>.</a:t>
            </a:r>
            <a:r>
              <a:rPr sz="1100" spc="-10" dirty="0">
                <a:latin typeface="Consolas"/>
                <a:cs typeface="Consolas"/>
              </a:rPr>
              <a:t>Wing</a:t>
            </a:r>
            <a:r>
              <a:rPr sz="1100" spc="-10" dirty="0">
                <a:solidFill>
                  <a:srgbClr val="808080"/>
                </a:solidFill>
                <a:latin typeface="Consolas"/>
                <a:cs typeface="Consolas"/>
              </a:rPr>
              <a:t>;</a:t>
            </a:r>
            <a:endParaRPr sz="1100">
              <a:latin typeface="Consolas"/>
              <a:cs typeface="Consolas"/>
            </a:endParaRPr>
          </a:p>
        </p:txBody>
      </p:sp>
      <p:grpSp>
        <p:nvGrpSpPr>
          <p:cNvPr id="15" name="object 15"/>
          <p:cNvGrpSpPr/>
          <p:nvPr/>
        </p:nvGrpSpPr>
        <p:grpSpPr>
          <a:xfrm>
            <a:off x="1258824" y="3445764"/>
            <a:ext cx="520065" cy="760730"/>
            <a:chOff x="1258824" y="3445764"/>
            <a:chExt cx="520065" cy="760730"/>
          </a:xfrm>
        </p:grpSpPr>
        <p:sp>
          <p:nvSpPr>
            <p:cNvPr id="16" name="object 16"/>
            <p:cNvSpPr/>
            <p:nvPr/>
          </p:nvSpPr>
          <p:spPr>
            <a:xfrm>
              <a:off x="1302516" y="3605022"/>
              <a:ext cx="432434" cy="388620"/>
            </a:xfrm>
            <a:custGeom>
              <a:avLst/>
              <a:gdLst/>
              <a:ahLst/>
              <a:cxnLst/>
              <a:rect l="l" t="t" r="r" b="b"/>
              <a:pathLst>
                <a:path w="432435" h="388620">
                  <a:moveTo>
                    <a:pt x="214752" y="0"/>
                  </a:moveTo>
                  <a:lnTo>
                    <a:pt x="287841" y="3762"/>
                  </a:lnTo>
                  <a:lnTo>
                    <a:pt x="348737" y="14096"/>
                  </a:lnTo>
                  <a:lnTo>
                    <a:pt x="384170" y="44195"/>
                  </a:lnTo>
                  <a:lnTo>
                    <a:pt x="409809" y="94614"/>
                  </a:lnTo>
                  <a:lnTo>
                    <a:pt x="418968" y="151891"/>
                  </a:lnTo>
                  <a:lnTo>
                    <a:pt x="422001" y="197257"/>
                  </a:lnTo>
                  <a:lnTo>
                    <a:pt x="427991" y="250949"/>
                  </a:lnTo>
                  <a:lnTo>
                    <a:pt x="432273" y="304807"/>
                  </a:lnTo>
                  <a:lnTo>
                    <a:pt x="430185" y="350666"/>
                  </a:lnTo>
                  <a:lnTo>
                    <a:pt x="417063" y="380364"/>
                  </a:lnTo>
                  <a:lnTo>
                    <a:pt x="389908" y="388568"/>
                  </a:lnTo>
                  <a:lnTo>
                    <a:pt x="351822" y="380793"/>
                  </a:lnTo>
                  <a:lnTo>
                    <a:pt x="307299" y="364929"/>
                  </a:lnTo>
                  <a:lnTo>
                    <a:pt x="260831" y="348864"/>
                  </a:lnTo>
                  <a:lnTo>
                    <a:pt x="216911" y="340486"/>
                  </a:lnTo>
                  <a:lnTo>
                    <a:pt x="162030" y="348023"/>
                  </a:lnTo>
                  <a:lnTo>
                    <a:pt x="105707" y="365347"/>
                  </a:lnTo>
                  <a:lnTo>
                    <a:pt x="55838" y="377384"/>
                  </a:lnTo>
                  <a:lnTo>
                    <a:pt x="20315" y="369061"/>
                  </a:lnTo>
                  <a:lnTo>
                    <a:pt x="5439" y="344354"/>
                  </a:lnTo>
                  <a:lnTo>
                    <a:pt x="0" y="308931"/>
                  </a:lnTo>
                  <a:lnTo>
                    <a:pt x="1058" y="264143"/>
                  </a:lnTo>
                  <a:lnTo>
                    <a:pt x="5677" y="211346"/>
                  </a:lnTo>
                  <a:lnTo>
                    <a:pt x="10917" y="151891"/>
                  </a:lnTo>
                  <a:lnTo>
                    <a:pt x="13265" y="122562"/>
                  </a:lnTo>
                  <a:lnTo>
                    <a:pt x="31009" y="68381"/>
                  </a:lnTo>
                  <a:lnTo>
                    <a:pt x="68829" y="17779"/>
                  </a:lnTo>
                  <a:lnTo>
                    <a:pt x="109400" y="8197"/>
                  </a:lnTo>
                  <a:lnTo>
                    <a:pt x="177047" y="970"/>
                  </a:lnTo>
                  <a:lnTo>
                    <a:pt x="214752" y="0"/>
                  </a:lnTo>
                  <a:close/>
                </a:path>
              </a:pathLst>
            </a:custGeom>
            <a:ln w="19812">
              <a:solidFill>
                <a:srgbClr val="0078D6"/>
              </a:solidFill>
            </a:ln>
          </p:spPr>
          <p:txBody>
            <a:bodyPr wrap="square" lIns="0" tIns="0" rIns="0" bIns="0" rtlCol="0"/>
            <a:lstStyle/>
            <a:p>
              <a:endParaRPr/>
            </a:p>
          </p:txBody>
        </p:sp>
        <p:sp>
          <p:nvSpPr>
            <p:cNvPr id="17" name="object 17"/>
            <p:cNvSpPr/>
            <p:nvPr/>
          </p:nvSpPr>
          <p:spPr>
            <a:xfrm>
              <a:off x="1268730" y="3649345"/>
              <a:ext cx="500380" cy="547370"/>
            </a:xfrm>
            <a:custGeom>
              <a:avLst/>
              <a:gdLst/>
              <a:ahLst/>
              <a:cxnLst/>
              <a:rect l="l" t="t" r="r" b="b"/>
              <a:pathLst>
                <a:path w="500380" h="547370">
                  <a:moveTo>
                    <a:pt x="76581" y="126364"/>
                  </a:moveTo>
                  <a:lnTo>
                    <a:pt x="89074" y="93737"/>
                  </a:lnTo>
                  <a:lnTo>
                    <a:pt x="126142" y="65373"/>
                  </a:lnTo>
                  <a:lnTo>
                    <a:pt x="170021" y="40389"/>
                  </a:lnTo>
                  <a:lnTo>
                    <a:pt x="202945" y="17906"/>
                  </a:lnTo>
                  <a:lnTo>
                    <a:pt x="218922" y="3143"/>
                  </a:lnTo>
                  <a:lnTo>
                    <a:pt x="228933" y="0"/>
                  </a:lnTo>
                  <a:lnTo>
                    <a:pt x="240397" y="5619"/>
                  </a:lnTo>
                  <a:lnTo>
                    <a:pt x="260731" y="17144"/>
                  </a:lnTo>
                  <a:lnTo>
                    <a:pt x="291307" y="26358"/>
                  </a:lnTo>
                  <a:lnTo>
                    <a:pt x="332704" y="36077"/>
                  </a:lnTo>
                  <a:lnTo>
                    <a:pt x="374802" y="52111"/>
                  </a:lnTo>
                  <a:lnTo>
                    <a:pt x="407482" y="80271"/>
                  </a:lnTo>
                  <a:lnTo>
                    <a:pt x="420624" y="126364"/>
                  </a:lnTo>
                  <a:lnTo>
                    <a:pt x="414483" y="172150"/>
                  </a:lnTo>
                  <a:lnTo>
                    <a:pt x="397152" y="213289"/>
                  </a:lnTo>
                  <a:lnTo>
                    <a:pt x="370268" y="248142"/>
                  </a:lnTo>
                  <a:lnTo>
                    <a:pt x="335468" y="275067"/>
                  </a:lnTo>
                  <a:lnTo>
                    <a:pt x="294388" y="292426"/>
                  </a:lnTo>
                  <a:lnTo>
                    <a:pt x="248665" y="298576"/>
                  </a:lnTo>
                  <a:lnTo>
                    <a:pt x="203463" y="289074"/>
                  </a:lnTo>
                  <a:lnTo>
                    <a:pt x="163524" y="264343"/>
                  </a:lnTo>
                  <a:lnTo>
                    <a:pt x="129857" y="230044"/>
                  </a:lnTo>
                  <a:lnTo>
                    <a:pt x="103472" y="191840"/>
                  </a:lnTo>
                  <a:lnTo>
                    <a:pt x="85376" y="155393"/>
                  </a:lnTo>
                  <a:lnTo>
                    <a:pt x="76581" y="126364"/>
                  </a:lnTo>
                  <a:close/>
                </a:path>
                <a:path w="500380" h="547370">
                  <a:moveTo>
                    <a:pt x="0" y="546988"/>
                  </a:moveTo>
                  <a:lnTo>
                    <a:pt x="3980" y="502713"/>
                  </a:lnTo>
                  <a:lnTo>
                    <a:pt x="15474" y="460887"/>
                  </a:lnTo>
                  <a:lnTo>
                    <a:pt x="33810" y="422246"/>
                  </a:lnTo>
                  <a:lnTo>
                    <a:pt x="58317" y="387529"/>
                  </a:lnTo>
                  <a:lnTo>
                    <a:pt x="88325" y="357471"/>
                  </a:lnTo>
                  <a:lnTo>
                    <a:pt x="123161" y="332810"/>
                  </a:lnTo>
                  <a:lnTo>
                    <a:pt x="162156" y="314283"/>
                  </a:lnTo>
                  <a:lnTo>
                    <a:pt x="204638" y="302626"/>
                  </a:lnTo>
                  <a:lnTo>
                    <a:pt x="249935" y="298576"/>
                  </a:lnTo>
                  <a:lnTo>
                    <a:pt x="294497" y="302626"/>
                  </a:lnTo>
                  <a:lnTo>
                    <a:pt x="336588" y="314283"/>
                  </a:lnTo>
                  <a:lnTo>
                    <a:pt x="375468" y="332810"/>
                  </a:lnTo>
                  <a:lnTo>
                    <a:pt x="410397" y="357471"/>
                  </a:lnTo>
                  <a:lnTo>
                    <a:pt x="440634" y="387529"/>
                  </a:lnTo>
                  <a:lnTo>
                    <a:pt x="465440" y="422246"/>
                  </a:lnTo>
                  <a:lnTo>
                    <a:pt x="484075" y="460887"/>
                  </a:lnTo>
                  <a:lnTo>
                    <a:pt x="495799" y="502713"/>
                  </a:lnTo>
                  <a:lnTo>
                    <a:pt x="499871" y="546988"/>
                  </a:lnTo>
                </a:path>
              </a:pathLst>
            </a:custGeom>
            <a:ln w="19812">
              <a:solidFill>
                <a:srgbClr val="0078D6"/>
              </a:solidFill>
            </a:ln>
          </p:spPr>
          <p:txBody>
            <a:bodyPr wrap="square" lIns="0" tIns="0" rIns="0" bIns="0" rtlCol="0"/>
            <a:lstStyle/>
            <a:p>
              <a:endParaRPr/>
            </a:p>
          </p:txBody>
        </p:sp>
        <p:sp>
          <p:nvSpPr>
            <p:cNvPr id="18" name="object 18"/>
            <p:cNvSpPr/>
            <p:nvPr/>
          </p:nvSpPr>
          <p:spPr>
            <a:xfrm>
              <a:off x="1329690" y="3455670"/>
              <a:ext cx="378460" cy="173990"/>
            </a:xfrm>
            <a:custGeom>
              <a:avLst/>
              <a:gdLst/>
              <a:ahLst/>
              <a:cxnLst/>
              <a:rect l="l" t="t" r="r" b="b"/>
              <a:pathLst>
                <a:path w="378460" h="173989">
                  <a:moveTo>
                    <a:pt x="188975" y="0"/>
                  </a:moveTo>
                  <a:lnTo>
                    <a:pt x="262544" y="4032"/>
                  </a:lnTo>
                  <a:lnTo>
                    <a:pt x="322611" y="15017"/>
                  </a:lnTo>
                  <a:lnTo>
                    <a:pt x="363104" y="31289"/>
                  </a:lnTo>
                  <a:lnTo>
                    <a:pt x="377952" y="51180"/>
                  </a:lnTo>
                  <a:lnTo>
                    <a:pt x="377316" y="52958"/>
                  </a:lnTo>
                  <a:lnTo>
                    <a:pt x="347726" y="173735"/>
                  </a:lnTo>
                  <a:lnTo>
                    <a:pt x="279050" y="156321"/>
                  </a:lnTo>
                  <a:lnTo>
                    <a:pt x="236216" y="151735"/>
                  </a:lnTo>
                  <a:lnTo>
                    <a:pt x="188975" y="150113"/>
                  </a:lnTo>
                  <a:lnTo>
                    <a:pt x="141735" y="151735"/>
                  </a:lnTo>
                  <a:lnTo>
                    <a:pt x="98901" y="156321"/>
                  </a:lnTo>
                  <a:lnTo>
                    <a:pt x="61924" y="163454"/>
                  </a:lnTo>
                  <a:lnTo>
                    <a:pt x="32257" y="172719"/>
                  </a:lnTo>
                  <a:lnTo>
                    <a:pt x="31750" y="172973"/>
                  </a:lnTo>
                  <a:lnTo>
                    <a:pt x="0" y="51180"/>
                  </a:lnTo>
                  <a:lnTo>
                    <a:pt x="14847" y="31289"/>
                  </a:lnTo>
                  <a:lnTo>
                    <a:pt x="55340" y="15017"/>
                  </a:lnTo>
                  <a:lnTo>
                    <a:pt x="115407" y="4032"/>
                  </a:lnTo>
                  <a:lnTo>
                    <a:pt x="188975" y="0"/>
                  </a:lnTo>
                  <a:close/>
                </a:path>
              </a:pathLst>
            </a:custGeom>
            <a:ln w="19812">
              <a:solidFill>
                <a:srgbClr val="0078D6"/>
              </a:solidFill>
            </a:ln>
          </p:spPr>
          <p:txBody>
            <a:bodyPr wrap="square" lIns="0" tIns="0" rIns="0" bIns="0" rtlCol="0"/>
            <a:lstStyle/>
            <a:p>
              <a:endParaRPr/>
            </a:p>
          </p:txBody>
        </p:sp>
        <p:sp>
          <p:nvSpPr>
            <p:cNvPr id="19" name="object 19"/>
            <p:cNvSpPr/>
            <p:nvPr/>
          </p:nvSpPr>
          <p:spPr>
            <a:xfrm>
              <a:off x="1485138" y="3507486"/>
              <a:ext cx="66040" cy="38100"/>
            </a:xfrm>
            <a:custGeom>
              <a:avLst/>
              <a:gdLst/>
              <a:ahLst/>
              <a:cxnLst/>
              <a:rect l="l" t="t" r="r" b="b"/>
              <a:pathLst>
                <a:path w="66040" h="38100">
                  <a:moveTo>
                    <a:pt x="65912" y="0"/>
                  </a:moveTo>
                  <a:lnTo>
                    <a:pt x="0" y="38100"/>
                  </a:lnTo>
                </a:path>
              </a:pathLst>
            </a:custGeom>
            <a:ln w="19050">
              <a:solidFill>
                <a:srgbClr val="0078D6"/>
              </a:solidFill>
            </a:ln>
          </p:spPr>
          <p:txBody>
            <a:bodyPr wrap="square" lIns="0" tIns="0" rIns="0" bIns="0" rtlCol="0"/>
            <a:lstStyle/>
            <a:p>
              <a:endParaRPr/>
            </a:p>
          </p:txBody>
        </p:sp>
        <p:sp>
          <p:nvSpPr>
            <p:cNvPr id="20" name="object 20"/>
            <p:cNvSpPr/>
            <p:nvPr/>
          </p:nvSpPr>
          <p:spPr>
            <a:xfrm>
              <a:off x="1485138" y="3507486"/>
              <a:ext cx="66040" cy="38100"/>
            </a:xfrm>
            <a:custGeom>
              <a:avLst/>
              <a:gdLst/>
              <a:ahLst/>
              <a:cxnLst/>
              <a:rect l="l" t="t" r="r" b="b"/>
              <a:pathLst>
                <a:path w="66040" h="38100">
                  <a:moveTo>
                    <a:pt x="65912" y="38100"/>
                  </a:moveTo>
                  <a:lnTo>
                    <a:pt x="0" y="0"/>
                  </a:lnTo>
                </a:path>
              </a:pathLst>
            </a:custGeom>
            <a:ln w="19050">
              <a:solidFill>
                <a:srgbClr val="0078D6"/>
              </a:solidFill>
            </a:ln>
          </p:spPr>
          <p:txBody>
            <a:bodyPr wrap="square" lIns="0" tIns="0" rIns="0" bIns="0" rtlCol="0"/>
            <a:lstStyle/>
            <a:p>
              <a:endParaRPr/>
            </a:p>
          </p:txBody>
        </p:sp>
        <p:sp>
          <p:nvSpPr>
            <p:cNvPr id="21" name="object 21"/>
            <p:cNvSpPr/>
            <p:nvPr/>
          </p:nvSpPr>
          <p:spPr>
            <a:xfrm>
              <a:off x="1518666" y="3489198"/>
              <a:ext cx="0" cy="76200"/>
            </a:xfrm>
            <a:custGeom>
              <a:avLst/>
              <a:gdLst/>
              <a:ahLst/>
              <a:cxnLst/>
              <a:rect l="l" t="t" r="r" b="b"/>
              <a:pathLst>
                <a:path h="76200">
                  <a:moveTo>
                    <a:pt x="0" y="0"/>
                  </a:moveTo>
                  <a:lnTo>
                    <a:pt x="0" y="76200"/>
                  </a:lnTo>
                </a:path>
              </a:pathLst>
            </a:custGeom>
            <a:ln w="19812">
              <a:solidFill>
                <a:srgbClr val="0078D6"/>
              </a:solidFill>
            </a:ln>
          </p:spPr>
          <p:txBody>
            <a:bodyPr wrap="square" lIns="0" tIns="0" rIns="0" bIns="0" rtlCol="0"/>
            <a:lstStyle/>
            <a:p>
              <a:endParaRPr/>
            </a:p>
          </p:txBody>
        </p:sp>
        <p:sp>
          <p:nvSpPr>
            <p:cNvPr id="22" name="object 22"/>
            <p:cNvSpPr/>
            <p:nvPr/>
          </p:nvSpPr>
          <p:spPr>
            <a:xfrm>
              <a:off x="1418082" y="3969258"/>
              <a:ext cx="187960" cy="144780"/>
            </a:xfrm>
            <a:custGeom>
              <a:avLst/>
              <a:gdLst/>
              <a:ahLst/>
              <a:cxnLst/>
              <a:rect l="l" t="t" r="r" b="b"/>
              <a:pathLst>
                <a:path w="187959" h="144779">
                  <a:moveTo>
                    <a:pt x="0" y="0"/>
                  </a:moveTo>
                  <a:lnTo>
                    <a:pt x="101473" y="144780"/>
                  </a:lnTo>
                  <a:lnTo>
                    <a:pt x="187452" y="0"/>
                  </a:lnTo>
                </a:path>
              </a:pathLst>
            </a:custGeom>
            <a:ln w="19812">
              <a:solidFill>
                <a:srgbClr val="0078D6"/>
              </a:solidFill>
            </a:ln>
          </p:spPr>
          <p:txBody>
            <a:bodyPr wrap="square" lIns="0" tIns="0" rIns="0" bIns="0" rtlCol="0"/>
            <a:lstStyle/>
            <a:p>
              <a:endParaRPr/>
            </a:p>
          </p:txBody>
        </p:sp>
      </p:grpSp>
      <p:grpSp>
        <p:nvGrpSpPr>
          <p:cNvPr id="23" name="object 23"/>
          <p:cNvGrpSpPr/>
          <p:nvPr/>
        </p:nvGrpSpPr>
        <p:grpSpPr>
          <a:xfrm>
            <a:off x="9041892" y="2002535"/>
            <a:ext cx="608330" cy="676910"/>
            <a:chOff x="9041892" y="2002535"/>
            <a:chExt cx="608330" cy="676910"/>
          </a:xfrm>
        </p:grpSpPr>
        <p:sp>
          <p:nvSpPr>
            <p:cNvPr id="24" name="object 24"/>
            <p:cNvSpPr/>
            <p:nvPr/>
          </p:nvSpPr>
          <p:spPr>
            <a:xfrm>
              <a:off x="9051798" y="2012441"/>
              <a:ext cx="588645" cy="657225"/>
            </a:xfrm>
            <a:custGeom>
              <a:avLst/>
              <a:gdLst/>
              <a:ahLst/>
              <a:cxnLst/>
              <a:rect l="l" t="t" r="r" b="b"/>
              <a:pathLst>
                <a:path w="588645" h="657225">
                  <a:moveTo>
                    <a:pt x="114807" y="181483"/>
                  </a:moveTo>
                  <a:lnTo>
                    <a:pt x="121293" y="133203"/>
                  </a:lnTo>
                  <a:lnTo>
                    <a:pt x="139601" y="89840"/>
                  </a:lnTo>
                  <a:lnTo>
                    <a:pt x="168005" y="53117"/>
                  </a:lnTo>
                  <a:lnTo>
                    <a:pt x="204780" y="24755"/>
                  </a:lnTo>
                  <a:lnTo>
                    <a:pt x="248202" y="6475"/>
                  </a:lnTo>
                  <a:lnTo>
                    <a:pt x="296545" y="0"/>
                  </a:lnTo>
                  <a:lnTo>
                    <a:pt x="345066" y="6475"/>
                  </a:lnTo>
                  <a:lnTo>
                    <a:pt x="388935" y="24755"/>
                  </a:lnTo>
                  <a:lnTo>
                    <a:pt x="426291" y="53117"/>
                  </a:lnTo>
                  <a:lnTo>
                    <a:pt x="455276" y="89840"/>
                  </a:lnTo>
                  <a:lnTo>
                    <a:pt x="474030" y="133203"/>
                  </a:lnTo>
                  <a:lnTo>
                    <a:pt x="480695" y="181483"/>
                  </a:lnTo>
                  <a:lnTo>
                    <a:pt x="474030" y="229772"/>
                  </a:lnTo>
                  <a:lnTo>
                    <a:pt x="455276" y="273158"/>
                  </a:lnTo>
                  <a:lnTo>
                    <a:pt x="426291" y="309911"/>
                  </a:lnTo>
                  <a:lnTo>
                    <a:pt x="388935" y="338304"/>
                  </a:lnTo>
                  <a:lnTo>
                    <a:pt x="345066" y="356607"/>
                  </a:lnTo>
                  <a:lnTo>
                    <a:pt x="296545" y="363093"/>
                  </a:lnTo>
                  <a:lnTo>
                    <a:pt x="248202" y="356607"/>
                  </a:lnTo>
                  <a:lnTo>
                    <a:pt x="204780" y="338304"/>
                  </a:lnTo>
                  <a:lnTo>
                    <a:pt x="168005" y="309911"/>
                  </a:lnTo>
                  <a:lnTo>
                    <a:pt x="139601" y="273158"/>
                  </a:lnTo>
                  <a:lnTo>
                    <a:pt x="121293" y="229772"/>
                  </a:lnTo>
                  <a:lnTo>
                    <a:pt x="114807" y="181483"/>
                  </a:lnTo>
                  <a:close/>
                </a:path>
                <a:path w="588645" h="657225">
                  <a:moveTo>
                    <a:pt x="588263" y="656844"/>
                  </a:moveTo>
                  <a:lnTo>
                    <a:pt x="584417" y="609147"/>
                  </a:lnTo>
                  <a:lnTo>
                    <a:pt x="573280" y="563919"/>
                  </a:lnTo>
                  <a:lnTo>
                    <a:pt x="555455" y="521760"/>
                  </a:lnTo>
                  <a:lnTo>
                    <a:pt x="531546" y="483272"/>
                  </a:lnTo>
                  <a:lnTo>
                    <a:pt x="502158" y="449056"/>
                  </a:lnTo>
                  <a:lnTo>
                    <a:pt x="467892" y="419712"/>
                  </a:lnTo>
                  <a:lnTo>
                    <a:pt x="429353" y="395843"/>
                  </a:lnTo>
                  <a:lnTo>
                    <a:pt x="387144" y="378049"/>
                  </a:lnTo>
                  <a:lnTo>
                    <a:pt x="341869" y="366932"/>
                  </a:lnTo>
                  <a:lnTo>
                    <a:pt x="294131" y="363093"/>
                  </a:lnTo>
                  <a:lnTo>
                    <a:pt x="246394" y="366932"/>
                  </a:lnTo>
                  <a:lnTo>
                    <a:pt x="201119" y="378049"/>
                  </a:lnTo>
                  <a:lnTo>
                    <a:pt x="158910" y="395843"/>
                  </a:lnTo>
                  <a:lnTo>
                    <a:pt x="120371" y="419712"/>
                  </a:lnTo>
                  <a:lnTo>
                    <a:pt x="86105" y="449056"/>
                  </a:lnTo>
                  <a:lnTo>
                    <a:pt x="56717" y="483272"/>
                  </a:lnTo>
                  <a:lnTo>
                    <a:pt x="32808" y="521760"/>
                  </a:lnTo>
                  <a:lnTo>
                    <a:pt x="14983" y="563919"/>
                  </a:lnTo>
                  <a:lnTo>
                    <a:pt x="3846" y="609147"/>
                  </a:lnTo>
                  <a:lnTo>
                    <a:pt x="0" y="656844"/>
                  </a:lnTo>
                </a:path>
              </a:pathLst>
            </a:custGeom>
            <a:ln w="19812">
              <a:solidFill>
                <a:srgbClr val="0078D6"/>
              </a:solidFill>
            </a:ln>
          </p:spPr>
          <p:txBody>
            <a:bodyPr wrap="square" lIns="0" tIns="0" rIns="0" bIns="0" rtlCol="0"/>
            <a:lstStyle/>
            <a:p>
              <a:endParaRPr/>
            </a:p>
          </p:txBody>
        </p:sp>
        <p:pic>
          <p:nvPicPr>
            <p:cNvPr id="25" name="object 25"/>
            <p:cNvPicPr/>
            <p:nvPr/>
          </p:nvPicPr>
          <p:blipFill>
            <a:blip r:embed="rId2" cstate="print"/>
            <a:stretch>
              <a:fillRect/>
            </a:stretch>
          </p:blipFill>
          <p:spPr>
            <a:xfrm>
              <a:off x="9285732" y="2372867"/>
              <a:ext cx="120395" cy="304799"/>
            </a:xfrm>
            <a:prstGeom prst="rect">
              <a:avLst/>
            </a:prstGeom>
          </p:spPr>
        </p:pic>
        <p:pic>
          <p:nvPicPr>
            <p:cNvPr id="26" name="object 26"/>
            <p:cNvPicPr/>
            <p:nvPr/>
          </p:nvPicPr>
          <p:blipFill>
            <a:blip r:embed="rId3" cstate="print"/>
            <a:stretch>
              <a:fillRect/>
            </a:stretch>
          </p:blipFill>
          <p:spPr>
            <a:xfrm>
              <a:off x="9217152" y="2138171"/>
              <a:ext cx="260603" cy="92963"/>
            </a:xfrm>
            <a:prstGeom prst="rect">
              <a:avLst/>
            </a:prstGeom>
          </p:spPr>
        </p:pic>
        <p:sp>
          <p:nvSpPr>
            <p:cNvPr id="27" name="object 27"/>
            <p:cNvSpPr/>
            <p:nvPr/>
          </p:nvSpPr>
          <p:spPr>
            <a:xfrm>
              <a:off x="9176766" y="2135885"/>
              <a:ext cx="341630" cy="12700"/>
            </a:xfrm>
            <a:custGeom>
              <a:avLst/>
              <a:gdLst/>
              <a:ahLst/>
              <a:cxnLst/>
              <a:rect l="l" t="t" r="r" b="b"/>
              <a:pathLst>
                <a:path w="341629" h="12700">
                  <a:moveTo>
                    <a:pt x="0" y="508"/>
                  </a:moveTo>
                  <a:lnTo>
                    <a:pt x="32384" y="12191"/>
                  </a:lnTo>
                  <a:lnTo>
                    <a:pt x="307339" y="12191"/>
                  </a:lnTo>
                  <a:lnTo>
                    <a:pt x="341375" y="0"/>
                  </a:lnTo>
                </a:path>
              </a:pathLst>
            </a:custGeom>
            <a:ln w="19812">
              <a:solidFill>
                <a:srgbClr val="0078D6"/>
              </a:solidFill>
            </a:ln>
          </p:spPr>
          <p:txBody>
            <a:bodyPr wrap="square" lIns="0" tIns="0" rIns="0" bIns="0" rtlCol="0"/>
            <a:lstStyle/>
            <a:p>
              <a:endParaRPr/>
            </a:p>
          </p:txBody>
        </p:sp>
      </p:grpSp>
      <p:sp>
        <p:nvSpPr>
          <p:cNvPr id="28" name="object 28"/>
          <p:cNvSpPr/>
          <p:nvPr/>
        </p:nvSpPr>
        <p:spPr>
          <a:xfrm>
            <a:off x="9307068" y="4899659"/>
            <a:ext cx="76200" cy="451484"/>
          </a:xfrm>
          <a:custGeom>
            <a:avLst/>
            <a:gdLst/>
            <a:ahLst/>
            <a:cxnLst/>
            <a:rect l="l" t="t" r="r" b="b"/>
            <a:pathLst>
              <a:path w="76200" h="451485">
                <a:moveTo>
                  <a:pt x="31750" y="375284"/>
                </a:moveTo>
                <a:lnTo>
                  <a:pt x="0" y="375284"/>
                </a:lnTo>
                <a:lnTo>
                  <a:pt x="38100" y="451484"/>
                </a:lnTo>
                <a:lnTo>
                  <a:pt x="69850" y="387984"/>
                </a:lnTo>
                <a:lnTo>
                  <a:pt x="31750" y="387984"/>
                </a:lnTo>
                <a:lnTo>
                  <a:pt x="31750" y="375284"/>
                </a:lnTo>
                <a:close/>
              </a:path>
              <a:path w="76200" h="451485">
                <a:moveTo>
                  <a:pt x="44450" y="0"/>
                </a:moveTo>
                <a:lnTo>
                  <a:pt x="31750" y="0"/>
                </a:lnTo>
                <a:lnTo>
                  <a:pt x="31750" y="387984"/>
                </a:lnTo>
                <a:lnTo>
                  <a:pt x="44450" y="387984"/>
                </a:lnTo>
                <a:lnTo>
                  <a:pt x="44450" y="0"/>
                </a:lnTo>
                <a:close/>
              </a:path>
              <a:path w="76200" h="451485">
                <a:moveTo>
                  <a:pt x="76200" y="375284"/>
                </a:moveTo>
                <a:lnTo>
                  <a:pt x="44450" y="375284"/>
                </a:lnTo>
                <a:lnTo>
                  <a:pt x="44450" y="387984"/>
                </a:lnTo>
                <a:lnTo>
                  <a:pt x="69850" y="387984"/>
                </a:lnTo>
                <a:lnTo>
                  <a:pt x="76200" y="375284"/>
                </a:lnTo>
                <a:close/>
              </a:path>
            </a:pathLst>
          </a:custGeom>
          <a:solidFill>
            <a:srgbClr val="3B3B41"/>
          </a:solidFill>
        </p:spPr>
        <p:txBody>
          <a:bodyPr wrap="square" lIns="0" tIns="0" rIns="0" bIns="0" rtlCol="0"/>
          <a:lstStyle/>
          <a:p>
            <a:endParaRPr/>
          </a:p>
        </p:txBody>
      </p:sp>
      <p:sp>
        <p:nvSpPr>
          <p:cNvPr id="29" name="object 29"/>
          <p:cNvSpPr/>
          <p:nvPr/>
        </p:nvSpPr>
        <p:spPr>
          <a:xfrm>
            <a:off x="9307068" y="5801867"/>
            <a:ext cx="76200" cy="292735"/>
          </a:xfrm>
          <a:custGeom>
            <a:avLst/>
            <a:gdLst/>
            <a:ahLst/>
            <a:cxnLst/>
            <a:rect l="l" t="t" r="r" b="b"/>
            <a:pathLst>
              <a:path w="76200" h="292735">
                <a:moveTo>
                  <a:pt x="31750" y="216090"/>
                </a:moveTo>
                <a:lnTo>
                  <a:pt x="0" y="216090"/>
                </a:lnTo>
                <a:lnTo>
                  <a:pt x="38100" y="292290"/>
                </a:lnTo>
                <a:lnTo>
                  <a:pt x="69850" y="228790"/>
                </a:lnTo>
                <a:lnTo>
                  <a:pt x="31750" y="228790"/>
                </a:lnTo>
                <a:lnTo>
                  <a:pt x="31750" y="216090"/>
                </a:lnTo>
                <a:close/>
              </a:path>
              <a:path w="76200" h="292735">
                <a:moveTo>
                  <a:pt x="44450" y="0"/>
                </a:moveTo>
                <a:lnTo>
                  <a:pt x="31750" y="0"/>
                </a:lnTo>
                <a:lnTo>
                  <a:pt x="31750" y="228790"/>
                </a:lnTo>
                <a:lnTo>
                  <a:pt x="44450" y="228790"/>
                </a:lnTo>
                <a:lnTo>
                  <a:pt x="44450" y="0"/>
                </a:lnTo>
                <a:close/>
              </a:path>
              <a:path w="76200" h="292735">
                <a:moveTo>
                  <a:pt x="76200" y="216090"/>
                </a:moveTo>
                <a:lnTo>
                  <a:pt x="44450" y="216090"/>
                </a:lnTo>
                <a:lnTo>
                  <a:pt x="44450" y="228790"/>
                </a:lnTo>
                <a:lnTo>
                  <a:pt x="69850" y="228790"/>
                </a:lnTo>
                <a:lnTo>
                  <a:pt x="76200" y="216090"/>
                </a:lnTo>
                <a:close/>
              </a:path>
            </a:pathLst>
          </a:custGeom>
          <a:solidFill>
            <a:srgbClr val="3B3B41"/>
          </a:solidFill>
        </p:spPr>
        <p:txBody>
          <a:bodyPr wrap="square" lIns="0" tIns="0" rIns="0" bIns="0" rtlCol="0"/>
          <a:lstStyle/>
          <a:p>
            <a:endParaRPr/>
          </a:p>
        </p:txBody>
      </p:sp>
      <p:sp>
        <p:nvSpPr>
          <p:cNvPr id="30" name="object 30"/>
          <p:cNvSpPr txBox="1"/>
          <p:nvPr/>
        </p:nvSpPr>
        <p:spPr>
          <a:xfrm>
            <a:off x="646176" y="5992367"/>
            <a:ext cx="1876425" cy="265430"/>
          </a:xfrm>
          <a:prstGeom prst="rect">
            <a:avLst/>
          </a:prstGeom>
          <a:ln w="12191">
            <a:solidFill>
              <a:srgbClr val="000000"/>
            </a:solidFill>
          </a:ln>
        </p:spPr>
        <p:txBody>
          <a:bodyPr vert="horz" wrap="square" lIns="0" tIns="41910" rIns="0" bIns="0" rtlCol="0">
            <a:spAutoFit/>
          </a:bodyPr>
          <a:lstStyle/>
          <a:p>
            <a:pPr marL="91440">
              <a:lnSpc>
                <a:spcPct val="100000"/>
              </a:lnSpc>
              <a:spcBef>
                <a:spcPts val="330"/>
              </a:spcBef>
            </a:pPr>
            <a:r>
              <a:rPr sz="1100" spc="-10" dirty="0">
                <a:solidFill>
                  <a:srgbClr val="0000FF"/>
                </a:solidFill>
                <a:latin typeface="Consolas"/>
                <a:cs typeface="Consolas"/>
              </a:rPr>
              <a:t>SELECT</a:t>
            </a:r>
            <a:r>
              <a:rPr sz="1100" spc="-30" dirty="0">
                <a:solidFill>
                  <a:srgbClr val="0000FF"/>
                </a:solidFill>
                <a:latin typeface="Consolas"/>
                <a:cs typeface="Consolas"/>
              </a:rPr>
              <a:t> </a:t>
            </a:r>
            <a:r>
              <a:rPr sz="1100" dirty="0">
                <a:solidFill>
                  <a:srgbClr val="808080"/>
                </a:solidFill>
                <a:latin typeface="Consolas"/>
                <a:cs typeface="Consolas"/>
              </a:rPr>
              <a:t>*</a:t>
            </a:r>
            <a:r>
              <a:rPr sz="1100" spc="-25" dirty="0">
                <a:solidFill>
                  <a:srgbClr val="808080"/>
                </a:solidFill>
                <a:latin typeface="Consolas"/>
                <a:cs typeface="Consolas"/>
              </a:rPr>
              <a:t> </a:t>
            </a:r>
            <a:r>
              <a:rPr sz="1100" spc="-10" dirty="0">
                <a:solidFill>
                  <a:srgbClr val="0000FF"/>
                </a:solidFill>
                <a:latin typeface="Consolas"/>
                <a:cs typeface="Consolas"/>
              </a:rPr>
              <a:t>FROM</a:t>
            </a:r>
            <a:r>
              <a:rPr sz="1100" spc="-25" dirty="0">
                <a:solidFill>
                  <a:srgbClr val="0000FF"/>
                </a:solidFill>
                <a:latin typeface="Consolas"/>
                <a:cs typeface="Consolas"/>
              </a:rPr>
              <a:t> </a:t>
            </a:r>
            <a:r>
              <a:rPr sz="1100" spc="-10" dirty="0">
                <a:latin typeface="Consolas"/>
                <a:cs typeface="Consolas"/>
              </a:rPr>
              <a:t>Patients</a:t>
            </a:r>
            <a:endParaRPr sz="1100">
              <a:latin typeface="Consolas"/>
              <a:cs typeface="Consolas"/>
            </a:endParaRPr>
          </a:p>
        </p:txBody>
      </p:sp>
      <p:sp>
        <p:nvSpPr>
          <p:cNvPr id="31" name="object 31"/>
          <p:cNvSpPr/>
          <p:nvPr/>
        </p:nvSpPr>
        <p:spPr>
          <a:xfrm>
            <a:off x="4139184" y="3752088"/>
            <a:ext cx="2531110" cy="1522730"/>
          </a:xfrm>
          <a:custGeom>
            <a:avLst/>
            <a:gdLst/>
            <a:ahLst/>
            <a:cxnLst/>
            <a:rect l="l" t="t" r="r" b="b"/>
            <a:pathLst>
              <a:path w="2531109" h="1522729">
                <a:moveTo>
                  <a:pt x="76200" y="1446276"/>
                </a:moveTo>
                <a:lnTo>
                  <a:pt x="44450" y="1446276"/>
                </a:lnTo>
                <a:lnTo>
                  <a:pt x="44450" y="790956"/>
                </a:lnTo>
                <a:lnTo>
                  <a:pt x="31750" y="790956"/>
                </a:lnTo>
                <a:lnTo>
                  <a:pt x="31750" y="1446276"/>
                </a:lnTo>
                <a:lnTo>
                  <a:pt x="0" y="1446276"/>
                </a:lnTo>
                <a:lnTo>
                  <a:pt x="38100" y="1522476"/>
                </a:lnTo>
                <a:lnTo>
                  <a:pt x="69850" y="1458976"/>
                </a:lnTo>
                <a:lnTo>
                  <a:pt x="76200" y="1446276"/>
                </a:lnTo>
                <a:close/>
              </a:path>
              <a:path w="2531109" h="1522729">
                <a:moveTo>
                  <a:pt x="2530729" y="31750"/>
                </a:moveTo>
                <a:lnTo>
                  <a:pt x="2074164" y="31750"/>
                </a:lnTo>
                <a:lnTo>
                  <a:pt x="2074164" y="0"/>
                </a:lnTo>
                <a:lnTo>
                  <a:pt x="1997964" y="38100"/>
                </a:lnTo>
                <a:lnTo>
                  <a:pt x="2074164" y="76200"/>
                </a:lnTo>
                <a:lnTo>
                  <a:pt x="2074164" y="44450"/>
                </a:lnTo>
                <a:lnTo>
                  <a:pt x="2530729" y="44450"/>
                </a:lnTo>
                <a:lnTo>
                  <a:pt x="2530729" y="31750"/>
                </a:lnTo>
                <a:close/>
              </a:path>
            </a:pathLst>
          </a:custGeom>
          <a:solidFill>
            <a:srgbClr val="3B3B41"/>
          </a:solidFill>
        </p:spPr>
        <p:txBody>
          <a:bodyPr wrap="square" lIns="0" tIns="0" rIns="0" bIns="0" rtlCol="0"/>
          <a:lstStyle/>
          <a:p>
            <a:endParaRPr/>
          </a:p>
        </p:txBody>
      </p:sp>
      <p:sp>
        <p:nvSpPr>
          <p:cNvPr id="32" name="object 32"/>
          <p:cNvSpPr/>
          <p:nvPr/>
        </p:nvSpPr>
        <p:spPr>
          <a:xfrm>
            <a:off x="1479803" y="4495800"/>
            <a:ext cx="76200" cy="1013460"/>
          </a:xfrm>
          <a:custGeom>
            <a:avLst/>
            <a:gdLst/>
            <a:ahLst/>
            <a:cxnLst/>
            <a:rect l="l" t="t" r="r" b="b"/>
            <a:pathLst>
              <a:path w="76200" h="1013460">
                <a:moveTo>
                  <a:pt x="31750" y="937260"/>
                </a:moveTo>
                <a:lnTo>
                  <a:pt x="0" y="937260"/>
                </a:lnTo>
                <a:lnTo>
                  <a:pt x="38100" y="1013460"/>
                </a:lnTo>
                <a:lnTo>
                  <a:pt x="69850" y="949960"/>
                </a:lnTo>
                <a:lnTo>
                  <a:pt x="31750" y="949960"/>
                </a:lnTo>
                <a:lnTo>
                  <a:pt x="31750" y="937260"/>
                </a:lnTo>
                <a:close/>
              </a:path>
              <a:path w="76200" h="1013460">
                <a:moveTo>
                  <a:pt x="44450" y="0"/>
                </a:moveTo>
                <a:lnTo>
                  <a:pt x="31750" y="0"/>
                </a:lnTo>
                <a:lnTo>
                  <a:pt x="31750" y="949960"/>
                </a:lnTo>
                <a:lnTo>
                  <a:pt x="44450" y="949960"/>
                </a:lnTo>
                <a:lnTo>
                  <a:pt x="44450" y="0"/>
                </a:lnTo>
                <a:close/>
              </a:path>
              <a:path w="76200" h="1013460">
                <a:moveTo>
                  <a:pt x="76200" y="937260"/>
                </a:moveTo>
                <a:lnTo>
                  <a:pt x="44450" y="937260"/>
                </a:lnTo>
                <a:lnTo>
                  <a:pt x="44450" y="949960"/>
                </a:lnTo>
                <a:lnTo>
                  <a:pt x="69850" y="949960"/>
                </a:lnTo>
                <a:lnTo>
                  <a:pt x="76200" y="937260"/>
                </a:lnTo>
                <a:close/>
              </a:path>
            </a:pathLst>
          </a:custGeom>
          <a:solidFill>
            <a:srgbClr val="3B3B41"/>
          </a:solidFill>
        </p:spPr>
        <p:txBody>
          <a:bodyPr wrap="square" lIns="0" tIns="0" rIns="0" bIns="0" rtlCol="0"/>
          <a:lstStyle/>
          <a:p>
            <a:endParaRPr/>
          </a:p>
        </p:txBody>
      </p:sp>
      <p:grpSp>
        <p:nvGrpSpPr>
          <p:cNvPr id="33" name="object 33"/>
          <p:cNvGrpSpPr/>
          <p:nvPr/>
        </p:nvGrpSpPr>
        <p:grpSpPr>
          <a:xfrm>
            <a:off x="0" y="0"/>
            <a:ext cx="12192000" cy="287020"/>
            <a:chOff x="0" y="0"/>
            <a:chExt cx="12192000" cy="287020"/>
          </a:xfrm>
        </p:grpSpPr>
        <p:sp>
          <p:nvSpPr>
            <p:cNvPr id="34" name="object 34"/>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35" name="object 35"/>
            <p:cNvPicPr/>
            <p:nvPr/>
          </p:nvPicPr>
          <p:blipFill>
            <a:blip r:embed="rId4" cstate="print"/>
            <a:stretch>
              <a:fillRect/>
            </a:stretch>
          </p:blipFill>
          <p:spPr>
            <a:xfrm>
              <a:off x="189649" y="89281"/>
              <a:ext cx="2841527" cy="123317"/>
            </a:xfrm>
            <a:prstGeom prst="rect">
              <a:avLst/>
            </a:prstGeom>
          </p:spPr>
        </p:pic>
        <p:pic>
          <p:nvPicPr>
            <p:cNvPr id="36" name="object 36"/>
            <p:cNvPicPr/>
            <p:nvPr/>
          </p:nvPicPr>
          <p:blipFill>
            <a:blip r:embed="rId5" cstate="print"/>
            <a:stretch>
              <a:fillRect/>
            </a:stretch>
          </p:blipFill>
          <p:spPr>
            <a:xfrm>
              <a:off x="3048126" y="89281"/>
              <a:ext cx="740663" cy="123317"/>
            </a:xfrm>
            <a:prstGeom prst="rect">
              <a:avLst/>
            </a:prstGeom>
          </p:spPr>
        </p:pic>
      </p:grpSp>
    </p:spTree>
    <p:extLst>
      <p:ext uri="{BB962C8B-B14F-4D97-AF65-F5344CB8AC3E}">
        <p14:creationId xmlns:p14="http://schemas.microsoft.com/office/powerpoint/2010/main" val="27262741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1106551"/>
            <a:ext cx="5224145" cy="332676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6"/>
                </a:solidFill>
                <a:latin typeface="Segoe UI Semibold"/>
                <a:cs typeface="Segoe UI Semibold"/>
              </a:rPr>
              <a:t>Overview</a:t>
            </a:r>
            <a:endParaRPr sz="1800">
              <a:latin typeface="Segoe UI Semibold"/>
              <a:cs typeface="Segoe UI Semibold"/>
            </a:endParaRPr>
          </a:p>
          <a:p>
            <a:pPr marL="12700" marR="419734" algn="just">
              <a:lnSpc>
                <a:spcPct val="110000"/>
              </a:lnSpc>
              <a:spcBef>
                <a:spcPts val="1220"/>
              </a:spcBef>
            </a:pPr>
            <a:r>
              <a:rPr sz="1600" spc="-10" dirty="0">
                <a:latin typeface="Segoe UI"/>
                <a:cs typeface="Segoe UI"/>
              </a:rPr>
              <a:t>Control </a:t>
            </a:r>
            <a:r>
              <a:rPr sz="1600" spc="-5" dirty="0">
                <a:latin typeface="Segoe UI"/>
                <a:cs typeface="Segoe UI"/>
              </a:rPr>
              <a:t>access </a:t>
            </a:r>
            <a:r>
              <a:rPr sz="1600" spc="-15" dirty="0">
                <a:latin typeface="Segoe UI"/>
                <a:cs typeface="Segoe UI"/>
              </a:rPr>
              <a:t>of </a:t>
            </a:r>
            <a:r>
              <a:rPr sz="1600" spc="-10" dirty="0">
                <a:latin typeface="Segoe UI"/>
                <a:cs typeface="Segoe UI"/>
              </a:rPr>
              <a:t>specific </a:t>
            </a:r>
            <a:r>
              <a:rPr sz="1600" spc="-5" dirty="0">
                <a:latin typeface="Segoe UI"/>
                <a:cs typeface="Segoe UI"/>
              </a:rPr>
              <a:t>columns in a </a:t>
            </a:r>
            <a:r>
              <a:rPr sz="1600" spc="-10" dirty="0">
                <a:latin typeface="Segoe UI"/>
                <a:cs typeface="Segoe UI"/>
              </a:rPr>
              <a:t>database </a:t>
            </a:r>
            <a:r>
              <a:rPr sz="1600" spc="-5" dirty="0">
                <a:latin typeface="Segoe UI"/>
                <a:cs typeface="Segoe UI"/>
              </a:rPr>
              <a:t>table </a:t>
            </a:r>
            <a:r>
              <a:rPr sz="1600" spc="-425" dirty="0">
                <a:latin typeface="Segoe UI"/>
                <a:cs typeface="Segoe UI"/>
              </a:rPr>
              <a:t> </a:t>
            </a:r>
            <a:r>
              <a:rPr sz="1600" spc="-10" dirty="0">
                <a:latin typeface="Segoe UI"/>
                <a:cs typeface="Segoe UI"/>
              </a:rPr>
              <a:t>based </a:t>
            </a:r>
            <a:r>
              <a:rPr sz="1600" spc="-5" dirty="0">
                <a:latin typeface="Segoe UI"/>
                <a:cs typeface="Segoe UI"/>
              </a:rPr>
              <a:t>on </a:t>
            </a:r>
            <a:r>
              <a:rPr sz="1600" spc="-10" dirty="0">
                <a:latin typeface="Segoe UI"/>
                <a:cs typeface="Segoe UI"/>
              </a:rPr>
              <a:t>customer’s group </a:t>
            </a:r>
            <a:r>
              <a:rPr sz="1600" spc="-5" dirty="0">
                <a:latin typeface="Segoe UI"/>
                <a:cs typeface="Segoe UI"/>
              </a:rPr>
              <a:t>membership or </a:t>
            </a:r>
            <a:r>
              <a:rPr sz="1600" spc="-10" dirty="0">
                <a:latin typeface="Segoe UI"/>
                <a:cs typeface="Segoe UI"/>
              </a:rPr>
              <a:t>execution </a:t>
            </a:r>
            <a:r>
              <a:rPr sz="1600" spc="-425" dirty="0">
                <a:latin typeface="Segoe UI"/>
                <a:cs typeface="Segoe UI"/>
              </a:rPr>
              <a:t> </a:t>
            </a:r>
            <a:r>
              <a:rPr sz="1600" spc="-5" dirty="0">
                <a:latin typeface="Segoe UI"/>
                <a:cs typeface="Segoe UI"/>
              </a:rPr>
              <a:t>context.</a:t>
            </a:r>
            <a:endParaRPr sz="1600">
              <a:latin typeface="Segoe UI"/>
              <a:cs typeface="Segoe UI"/>
            </a:endParaRPr>
          </a:p>
          <a:p>
            <a:pPr marL="12700" marR="243204">
              <a:lnSpc>
                <a:spcPct val="110100"/>
              </a:lnSpc>
              <a:spcBef>
                <a:spcPts val="1200"/>
              </a:spcBef>
            </a:pPr>
            <a:r>
              <a:rPr sz="1600" spc="-5" dirty="0">
                <a:latin typeface="Segoe UI"/>
                <a:cs typeface="Segoe UI"/>
              </a:rPr>
              <a:t>Simplifies the</a:t>
            </a:r>
            <a:r>
              <a:rPr sz="1600" dirty="0">
                <a:latin typeface="Segoe UI"/>
                <a:cs typeface="Segoe UI"/>
              </a:rPr>
              <a:t> </a:t>
            </a:r>
            <a:r>
              <a:rPr sz="1600" spc="-10" dirty="0">
                <a:latin typeface="Segoe UI"/>
                <a:cs typeface="Segoe UI"/>
              </a:rPr>
              <a:t>design</a:t>
            </a:r>
            <a:r>
              <a:rPr sz="1600" dirty="0">
                <a:latin typeface="Segoe UI"/>
                <a:cs typeface="Segoe UI"/>
              </a:rPr>
              <a:t> </a:t>
            </a:r>
            <a:r>
              <a:rPr sz="1600" spc="-5" dirty="0">
                <a:latin typeface="Segoe UI"/>
                <a:cs typeface="Segoe UI"/>
              </a:rPr>
              <a:t>and</a:t>
            </a:r>
            <a:r>
              <a:rPr sz="1600" spc="-10" dirty="0">
                <a:latin typeface="Segoe UI"/>
                <a:cs typeface="Segoe UI"/>
              </a:rPr>
              <a:t> </a:t>
            </a:r>
            <a:r>
              <a:rPr sz="1600" spc="-5" dirty="0">
                <a:latin typeface="Segoe UI"/>
                <a:cs typeface="Segoe UI"/>
              </a:rPr>
              <a:t>implementation</a:t>
            </a:r>
            <a:r>
              <a:rPr sz="1600" spc="-10" dirty="0">
                <a:latin typeface="Segoe UI"/>
                <a:cs typeface="Segoe UI"/>
              </a:rPr>
              <a:t> </a:t>
            </a:r>
            <a:r>
              <a:rPr sz="1600" spc="-15" dirty="0">
                <a:latin typeface="Segoe UI"/>
                <a:cs typeface="Segoe UI"/>
              </a:rPr>
              <a:t>of</a:t>
            </a:r>
            <a:r>
              <a:rPr sz="1600" dirty="0">
                <a:latin typeface="Segoe UI"/>
                <a:cs typeface="Segoe UI"/>
              </a:rPr>
              <a:t> </a:t>
            </a:r>
            <a:r>
              <a:rPr sz="1600" spc="-10" dirty="0">
                <a:latin typeface="Segoe UI"/>
                <a:cs typeface="Segoe UI"/>
              </a:rPr>
              <a:t>security</a:t>
            </a:r>
            <a:r>
              <a:rPr sz="1600" spc="5" dirty="0">
                <a:latin typeface="Segoe UI"/>
                <a:cs typeface="Segoe UI"/>
              </a:rPr>
              <a:t> </a:t>
            </a:r>
            <a:r>
              <a:rPr sz="1600" spc="-5" dirty="0">
                <a:latin typeface="Segoe UI"/>
                <a:cs typeface="Segoe UI"/>
              </a:rPr>
              <a:t>by </a:t>
            </a:r>
            <a:r>
              <a:rPr sz="1600" spc="-420" dirty="0">
                <a:latin typeface="Segoe UI"/>
                <a:cs typeface="Segoe UI"/>
              </a:rPr>
              <a:t> </a:t>
            </a:r>
            <a:r>
              <a:rPr sz="1600" spc="-5" dirty="0">
                <a:latin typeface="Segoe UI"/>
                <a:cs typeface="Segoe UI"/>
              </a:rPr>
              <a:t>putting</a:t>
            </a:r>
            <a:r>
              <a:rPr sz="1600" dirty="0">
                <a:latin typeface="Segoe UI"/>
                <a:cs typeface="Segoe UI"/>
              </a:rPr>
              <a:t> </a:t>
            </a:r>
            <a:r>
              <a:rPr sz="1600" spc="-10" dirty="0">
                <a:latin typeface="Segoe UI"/>
                <a:cs typeface="Segoe UI"/>
              </a:rPr>
              <a:t>restriction</a:t>
            </a:r>
            <a:r>
              <a:rPr sz="1600" spc="25" dirty="0">
                <a:latin typeface="Segoe UI"/>
                <a:cs typeface="Segoe UI"/>
              </a:rPr>
              <a:t> </a:t>
            </a:r>
            <a:r>
              <a:rPr sz="1600" spc="-10" dirty="0">
                <a:latin typeface="Segoe UI"/>
                <a:cs typeface="Segoe UI"/>
              </a:rPr>
              <a:t>logic</a:t>
            </a:r>
            <a:r>
              <a:rPr sz="1600" spc="10" dirty="0">
                <a:latin typeface="Segoe UI"/>
                <a:cs typeface="Segoe UI"/>
              </a:rPr>
              <a:t> </a:t>
            </a:r>
            <a:r>
              <a:rPr sz="1600" spc="-5" dirty="0">
                <a:latin typeface="Segoe UI"/>
                <a:cs typeface="Segoe UI"/>
              </a:rPr>
              <a:t>in</a:t>
            </a:r>
            <a:r>
              <a:rPr sz="1600" spc="-10" dirty="0">
                <a:latin typeface="Segoe UI"/>
                <a:cs typeface="Segoe UI"/>
              </a:rPr>
              <a:t> database</a:t>
            </a:r>
            <a:r>
              <a:rPr sz="1600" dirty="0">
                <a:latin typeface="Segoe UI"/>
                <a:cs typeface="Segoe UI"/>
              </a:rPr>
              <a:t> </a:t>
            </a:r>
            <a:r>
              <a:rPr sz="1600" spc="-5" dirty="0">
                <a:latin typeface="Segoe UI"/>
                <a:cs typeface="Segoe UI"/>
              </a:rPr>
              <a:t>tier</a:t>
            </a:r>
            <a:r>
              <a:rPr sz="1600" spc="5" dirty="0">
                <a:latin typeface="Segoe UI"/>
                <a:cs typeface="Segoe UI"/>
              </a:rPr>
              <a:t> </a:t>
            </a:r>
            <a:r>
              <a:rPr sz="1600" spc="-5" dirty="0">
                <a:latin typeface="Segoe UI"/>
                <a:cs typeface="Segoe UI"/>
              </a:rPr>
              <a:t>as</a:t>
            </a:r>
            <a:r>
              <a:rPr sz="1600" spc="5" dirty="0">
                <a:latin typeface="Segoe UI"/>
                <a:cs typeface="Segoe UI"/>
              </a:rPr>
              <a:t> </a:t>
            </a:r>
            <a:r>
              <a:rPr sz="1600" spc="-5" dirty="0">
                <a:latin typeface="Segoe UI"/>
                <a:cs typeface="Segoe UI"/>
              </a:rPr>
              <a:t>opposed</a:t>
            </a:r>
            <a:r>
              <a:rPr sz="1600" dirty="0">
                <a:latin typeface="Segoe UI"/>
                <a:cs typeface="Segoe UI"/>
              </a:rPr>
              <a:t> </a:t>
            </a:r>
            <a:r>
              <a:rPr sz="1600" spc="-10" dirty="0">
                <a:latin typeface="Segoe UI"/>
                <a:cs typeface="Segoe UI"/>
              </a:rPr>
              <a:t>to </a:t>
            </a:r>
            <a:r>
              <a:rPr sz="1600" spc="-5" dirty="0">
                <a:latin typeface="Segoe UI"/>
                <a:cs typeface="Segoe UI"/>
              </a:rPr>
              <a:t> application</a:t>
            </a:r>
            <a:r>
              <a:rPr sz="1600" spc="-10" dirty="0">
                <a:latin typeface="Segoe UI"/>
                <a:cs typeface="Segoe UI"/>
              </a:rPr>
              <a:t> </a:t>
            </a:r>
            <a:r>
              <a:rPr sz="1600" spc="-30" dirty="0">
                <a:latin typeface="Segoe UI"/>
                <a:cs typeface="Segoe UI"/>
              </a:rPr>
              <a:t>tier.</a:t>
            </a:r>
            <a:endParaRPr sz="1600">
              <a:latin typeface="Segoe UI"/>
              <a:cs typeface="Segoe UI"/>
            </a:endParaRPr>
          </a:p>
          <a:p>
            <a:pPr marL="12700">
              <a:lnSpc>
                <a:spcPct val="100000"/>
              </a:lnSpc>
              <a:spcBef>
                <a:spcPts val="1390"/>
              </a:spcBef>
            </a:pPr>
            <a:r>
              <a:rPr sz="1600" spc="-5" dirty="0">
                <a:latin typeface="Segoe UI"/>
                <a:cs typeface="Segoe UI"/>
              </a:rPr>
              <a:t>Administer</a:t>
            </a:r>
            <a:r>
              <a:rPr sz="1600" dirty="0">
                <a:latin typeface="Segoe UI"/>
                <a:cs typeface="Segoe UI"/>
              </a:rPr>
              <a:t> </a:t>
            </a:r>
            <a:r>
              <a:rPr sz="1600" spc="-5" dirty="0">
                <a:latin typeface="Segoe UI"/>
                <a:cs typeface="Segoe UI"/>
              </a:rPr>
              <a:t>via</a:t>
            </a:r>
            <a:r>
              <a:rPr sz="1600" spc="-15" dirty="0">
                <a:latin typeface="Segoe UI"/>
                <a:cs typeface="Segoe UI"/>
              </a:rPr>
              <a:t> </a:t>
            </a:r>
            <a:r>
              <a:rPr sz="1600" spc="-10" dirty="0">
                <a:latin typeface="Segoe UI"/>
                <a:cs typeface="Segoe UI"/>
              </a:rPr>
              <a:t>GRANT</a:t>
            </a:r>
            <a:r>
              <a:rPr sz="1600" spc="10" dirty="0">
                <a:latin typeface="Segoe UI"/>
                <a:cs typeface="Segoe UI"/>
              </a:rPr>
              <a:t> </a:t>
            </a:r>
            <a:r>
              <a:rPr sz="1600" spc="-5" dirty="0">
                <a:latin typeface="Segoe UI"/>
                <a:cs typeface="Segoe UI"/>
              </a:rPr>
              <a:t>T-SQL statement.</a:t>
            </a:r>
            <a:endParaRPr sz="1600">
              <a:latin typeface="Segoe UI"/>
              <a:cs typeface="Segoe UI"/>
            </a:endParaRPr>
          </a:p>
          <a:p>
            <a:pPr marL="12700" marR="5080">
              <a:lnSpc>
                <a:spcPct val="110000"/>
              </a:lnSpc>
              <a:spcBef>
                <a:spcPts val="1200"/>
              </a:spcBef>
            </a:pPr>
            <a:r>
              <a:rPr sz="1600" spc="-10" dirty="0">
                <a:latin typeface="Segoe UI"/>
                <a:cs typeface="Segoe UI"/>
              </a:rPr>
              <a:t>Both Azure</a:t>
            </a:r>
            <a:r>
              <a:rPr sz="1600" spc="35" dirty="0">
                <a:latin typeface="Segoe UI"/>
                <a:cs typeface="Segoe UI"/>
              </a:rPr>
              <a:t> </a:t>
            </a:r>
            <a:r>
              <a:rPr sz="1600" spc="-10" dirty="0">
                <a:latin typeface="Segoe UI"/>
                <a:cs typeface="Segoe UI"/>
              </a:rPr>
              <a:t>Active</a:t>
            </a:r>
            <a:r>
              <a:rPr sz="1600" spc="10" dirty="0">
                <a:latin typeface="Segoe UI"/>
                <a:cs typeface="Segoe UI"/>
              </a:rPr>
              <a:t> </a:t>
            </a:r>
            <a:r>
              <a:rPr sz="1600" spc="-5" dirty="0">
                <a:latin typeface="Segoe UI"/>
                <a:cs typeface="Segoe UI"/>
              </a:rPr>
              <a:t>Directory</a:t>
            </a:r>
            <a:r>
              <a:rPr sz="1600" spc="40" dirty="0">
                <a:latin typeface="Segoe UI"/>
                <a:cs typeface="Segoe UI"/>
              </a:rPr>
              <a:t> </a:t>
            </a:r>
            <a:r>
              <a:rPr sz="1600" spc="-5" dirty="0">
                <a:latin typeface="Segoe UI"/>
                <a:cs typeface="Segoe UI"/>
              </a:rPr>
              <a:t>(AAD)</a:t>
            </a:r>
            <a:r>
              <a:rPr sz="1600" spc="40" dirty="0">
                <a:latin typeface="Segoe UI"/>
                <a:cs typeface="Segoe UI"/>
              </a:rPr>
              <a:t> </a:t>
            </a:r>
            <a:r>
              <a:rPr sz="1600" spc="-5" dirty="0">
                <a:latin typeface="Segoe UI"/>
                <a:cs typeface="Segoe UI"/>
              </a:rPr>
              <a:t>and </a:t>
            </a:r>
            <a:r>
              <a:rPr sz="1600" spc="-10" dirty="0">
                <a:latin typeface="Segoe UI"/>
                <a:cs typeface="Segoe UI"/>
              </a:rPr>
              <a:t>SQL</a:t>
            </a:r>
            <a:r>
              <a:rPr sz="1600" spc="10" dirty="0">
                <a:latin typeface="Segoe UI"/>
                <a:cs typeface="Segoe UI"/>
              </a:rPr>
              <a:t> </a:t>
            </a:r>
            <a:r>
              <a:rPr sz="1600" spc="-5" dirty="0">
                <a:latin typeface="Segoe UI"/>
                <a:cs typeface="Segoe UI"/>
              </a:rPr>
              <a:t>authentication </a:t>
            </a:r>
            <a:r>
              <a:rPr sz="1600" spc="-420" dirty="0">
                <a:latin typeface="Segoe UI"/>
                <a:cs typeface="Segoe UI"/>
              </a:rPr>
              <a:t> </a:t>
            </a:r>
            <a:r>
              <a:rPr sz="1600" spc="-15" dirty="0">
                <a:latin typeface="Segoe UI"/>
                <a:cs typeface="Segoe UI"/>
              </a:rPr>
              <a:t>are</a:t>
            </a:r>
            <a:r>
              <a:rPr sz="1600" dirty="0">
                <a:latin typeface="Segoe UI"/>
                <a:cs typeface="Segoe UI"/>
              </a:rPr>
              <a:t> </a:t>
            </a:r>
            <a:r>
              <a:rPr sz="1600" spc="-5" dirty="0">
                <a:latin typeface="Segoe UI"/>
                <a:cs typeface="Segoe UI"/>
              </a:rPr>
              <a:t>supported.</a:t>
            </a:r>
            <a:endParaRPr sz="1600">
              <a:latin typeface="Segoe UI"/>
              <a:cs typeface="Segoe UI"/>
            </a:endParaRPr>
          </a:p>
        </p:txBody>
      </p:sp>
      <p:sp>
        <p:nvSpPr>
          <p:cNvPr id="3" name="object 3"/>
          <p:cNvSpPr txBox="1">
            <a:spLocks noGrp="1"/>
          </p:cNvSpPr>
          <p:nvPr>
            <p:ph type="title"/>
          </p:nvPr>
        </p:nvSpPr>
        <p:spPr>
          <a:xfrm>
            <a:off x="413715" y="312166"/>
            <a:ext cx="3891915" cy="543560"/>
          </a:xfrm>
          <a:prstGeom prst="rect">
            <a:avLst/>
          </a:prstGeom>
        </p:spPr>
        <p:txBody>
          <a:bodyPr vert="horz" wrap="square" lIns="0" tIns="12065" rIns="0" bIns="0" rtlCol="0">
            <a:spAutoFit/>
          </a:bodyPr>
          <a:lstStyle/>
          <a:p>
            <a:pPr marL="12700">
              <a:lnSpc>
                <a:spcPct val="100000"/>
              </a:lnSpc>
              <a:spcBef>
                <a:spcPts val="95"/>
              </a:spcBef>
            </a:pPr>
            <a:r>
              <a:rPr sz="3400" b="0" spc="-145" dirty="0">
                <a:solidFill>
                  <a:srgbClr val="0078D3"/>
                </a:solidFill>
                <a:latin typeface="Segoe UI Semibold"/>
                <a:cs typeface="Segoe UI Semibold"/>
              </a:rPr>
              <a:t>C</a:t>
            </a:r>
            <a:r>
              <a:rPr sz="3400" b="0" spc="-150" dirty="0">
                <a:solidFill>
                  <a:srgbClr val="0078D3"/>
                </a:solidFill>
                <a:latin typeface="Segoe UI Semibold"/>
                <a:cs typeface="Segoe UI Semibold"/>
              </a:rPr>
              <a:t>olu</a:t>
            </a:r>
            <a:r>
              <a:rPr sz="3400" b="0" spc="-145" dirty="0">
                <a:solidFill>
                  <a:srgbClr val="0078D3"/>
                </a:solidFill>
                <a:latin typeface="Segoe UI Semibold"/>
                <a:cs typeface="Segoe UI Semibold"/>
              </a:rPr>
              <a:t>m</a:t>
            </a:r>
            <a:r>
              <a:rPr sz="3400" b="0" spc="-155" dirty="0">
                <a:solidFill>
                  <a:srgbClr val="0078D3"/>
                </a:solidFill>
                <a:latin typeface="Segoe UI Semibold"/>
                <a:cs typeface="Segoe UI Semibold"/>
              </a:rPr>
              <a:t>n</a:t>
            </a:r>
            <a:r>
              <a:rPr sz="3400" b="0" spc="-150" dirty="0">
                <a:solidFill>
                  <a:srgbClr val="0078D3"/>
                </a:solidFill>
                <a:latin typeface="Segoe UI Semibold"/>
                <a:cs typeface="Segoe UI Semibold"/>
              </a:rPr>
              <a:t>-l</a:t>
            </a:r>
            <a:r>
              <a:rPr sz="3400" b="0" spc="-155"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5" dirty="0">
                <a:solidFill>
                  <a:srgbClr val="0078D3"/>
                </a:solidFill>
                <a:latin typeface="Segoe UI Semibold"/>
                <a:cs typeface="Segoe UI Semibold"/>
              </a:rPr>
              <a:t>l</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cu</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y</a:t>
            </a:r>
            <a:endParaRPr sz="3400">
              <a:latin typeface="Segoe UI Semibold"/>
              <a:cs typeface="Segoe UI Semibold"/>
            </a:endParaRPr>
          </a:p>
        </p:txBody>
      </p:sp>
      <p:pic>
        <p:nvPicPr>
          <p:cNvPr id="4" name="object 4"/>
          <p:cNvPicPr/>
          <p:nvPr/>
        </p:nvPicPr>
        <p:blipFill>
          <a:blip r:embed="rId2" cstate="print"/>
          <a:stretch>
            <a:fillRect/>
          </a:stretch>
        </p:blipFill>
        <p:spPr>
          <a:xfrm>
            <a:off x="6591300" y="2034539"/>
            <a:ext cx="4669536" cy="2223516"/>
          </a:xfrm>
          <a:prstGeom prst="rect">
            <a:avLst/>
          </a:prstGeom>
        </p:spPr>
      </p:pic>
      <p:grpSp>
        <p:nvGrpSpPr>
          <p:cNvPr id="5" name="object 5"/>
          <p:cNvGrpSpPr/>
          <p:nvPr/>
        </p:nvGrpSpPr>
        <p:grpSpPr>
          <a:xfrm>
            <a:off x="0" y="0"/>
            <a:ext cx="12192000" cy="287020"/>
            <a:chOff x="0" y="0"/>
            <a:chExt cx="12192000" cy="287020"/>
          </a:xfrm>
        </p:grpSpPr>
        <p:sp>
          <p:nvSpPr>
            <p:cNvPr id="6" name="object 6"/>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7" name="object 7"/>
            <p:cNvPicPr/>
            <p:nvPr/>
          </p:nvPicPr>
          <p:blipFill>
            <a:blip r:embed="rId3" cstate="print"/>
            <a:stretch>
              <a:fillRect/>
            </a:stretch>
          </p:blipFill>
          <p:spPr>
            <a:xfrm>
              <a:off x="189649" y="89281"/>
              <a:ext cx="2988017" cy="123317"/>
            </a:xfrm>
            <a:prstGeom prst="rect">
              <a:avLst/>
            </a:prstGeom>
          </p:spPr>
        </p:pic>
        <p:pic>
          <p:nvPicPr>
            <p:cNvPr id="8" name="object 8"/>
            <p:cNvPicPr/>
            <p:nvPr/>
          </p:nvPicPr>
          <p:blipFill>
            <a:blip r:embed="rId4" cstate="print"/>
            <a:stretch>
              <a:fillRect/>
            </a:stretch>
          </p:blipFill>
          <p:spPr>
            <a:xfrm>
              <a:off x="3194050" y="143108"/>
              <a:ext cx="33723" cy="10561"/>
            </a:xfrm>
            <a:prstGeom prst="rect">
              <a:avLst/>
            </a:prstGeom>
          </p:spPr>
        </p:pic>
        <p:pic>
          <p:nvPicPr>
            <p:cNvPr id="9" name="object 9"/>
            <p:cNvPicPr/>
            <p:nvPr/>
          </p:nvPicPr>
          <p:blipFill>
            <a:blip r:embed="rId5" cstate="print"/>
            <a:stretch>
              <a:fillRect/>
            </a:stretch>
          </p:blipFill>
          <p:spPr>
            <a:xfrm>
              <a:off x="3244723" y="89281"/>
              <a:ext cx="742188" cy="123317"/>
            </a:xfrm>
            <a:prstGeom prst="rect">
              <a:avLst/>
            </a:prstGeom>
          </p:spPr>
        </p:pic>
      </p:grpSp>
    </p:spTree>
    <p:extLst>
      <p:ext uri="{BB962C8B-B14F-4D97-AF65-F5344CB8AC3E}">
        <p14:creationId xmlns:p14="http://schemas.microsoft.com/office/powerpoint/2010/main" val="29251718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989386"/>
            <a:ext cx="9669145" cy="2054860"/>
          </a:xfrm>
          <a:prstGeom prst="rect">
            <a:avLst/>
          </a:prstGeom>
        </p:spPr>
        <p:txBody>
          <a:bodyPr vert="horz" wrap="square" lIns="0" tIns="129539" rIns="0" bIns="0" rtlCol="0">
            <a:spAutoFit/>
          </a:bodyPr>
          <a:lstStyle/>
          <a:p>
            <a:pPr marL="12700">
              <a:lnSpc>
                <a:spcPct val="100000"/>
              </a:lnSpc>
              <a:spcBef>
                <a:spcPts val="1019"/>
              </a:spcBef>
            </a:pPr>
            <a:r>
              <a:rPr sz="1800" spc="-5" dirty="0">
                <a:solidFill>
                  <a:srgbClr val="0078D6"/>
                </a:solidFill>
                <a:latin typeface="Segoe UI Semibold"/>
                <a:cs typeface="Segoe UI Semibold"/>
              </a:rPr>
              <a:t>Three</a:t>
            </a:r>
            <a:r>
              <a:rPr sz="1800" spc="-30" dirty="0">
                <a:solidFill>
                  <a:srgbClr val="0078D6"/>
                </a:solidFill>
                <a:latin typeface="Segoe UI Semibold"/>
                <a:cs typeface="Segoe UI Semibold"/>
              </a:rPr>
              <a:t> </a:t>
            </a:r>
            <a:r>
              <a:rPr sz="1800" spc="-10" dirty="0">
                <a:solidFill>
                  <a:srgbClr val="0078D6"/>
                </a:solidFill>
                <a:latin typeface="Segoe UI Semibold"/>
                <a:cs typeface="Segoe UI Semibold"/>
              </a:rPr>
              <a:t>steps:</a:t>
            </a:r>
            <a:endParaRPr sz="1800">
              <a:latin typeface="Segoe UI Semibold"/>
              <a:cs typeface="Segoe UI Semibold"/>
            </a:endParaRPr>
          </a:p>
          <a:p>
            <a:pPr marL="355600" marR="1763395" indent="-342900">
              <a:lnSpc>
                <a:spcPct val="110000"/>
              </a:lnSpc>
              <a:spcBef>
                <a:spcPts val="625"/>
              </a:spcBef>
              <a:buSzPct val="90625"/>
              <a:buAutoNum type="arabicPeriod"/>
              <a:tabLst>
                <a:tab pos="354965" algn="l"/>
                <a:tab pos="355600" algn="l"/>
              </a:tabLst>
            </a:pPr>
            <a:r>
              <a:rPr sz="1600" spc="-20" dirty="0">
                <a:latin typeface="Segoe UI"/>
                <a:cs typeface="Segoe UI"/>
              </a:rPr>
              <a:t>Policy</a:t>
            </a:r>
            <a:r>
              <a:rPr sz="1600" spc="20" dirty="0">
                <a:latin typeface="Segoe UI"/>
                <a:cs typeface="Segoe UI"/>
              </a:rPr>
              <a:t> </a:t>
            </a:r>
            <a:r>
              <a:rPr sz="1600" spc="-5" dirty="0">
                <a:latin typeface="Segoe UI"/>
                <a:cs typeface="Segoe UI"/>
              </a:rPr>
              <a:t>manager </a:t>
            </a:r>
            <a:r>
              <a:rPr sz="1600" spc="-10" dirty="0">
                <a:latin typeface="Segoe UI"/>
                <a:cs typeface="Segoe UI"/>
              </a:rPr>
              <a:t>creates</a:t>
            </a:r>
            <a:r>
              <a:rPr sz="1600" spc="15" dirty="0">
                <a:latin typeface="Segoe UI"/>
                <a:cs typeface="Segoe UI"/>
              </a:rPr>
              <a:t> </a:t>
            </a:r>
            <a:r>
              <a:rPr sz="1600" spc="-5" dirty="0">
                <a:latin typeface="Segoe UI"/>
                <a:cs typeface="Segoe UI"/>
              </a:rPr>
              <a:t>permission</a:t>
            </a:r>
            <a:r>
              <a:rPr sz="1600" spc="15" dirty="0">
                <a:latin typeface="Segoe UI"/>
                <a:cs typeface="Segoe UI"/>
              </a:rPr>
              <a:t> </a:t>
            </a:r>
            <a:r>
              <a:rPr sz="1600" spc="-5" dirty="0">
                <a:latin typeface="Segoe UI"/>
                <a:cs typeface="Segoe UI"/>
              </a:rPr>
              <a:t>policy</a:t>
            </a:r>
            <a:r>
              <a:rPr sz="1600" spc="15" dirty="0">
                <a:latin typeface="Segoe UI"/>
                <a:cs typeface="Segoe UI"/>
              </a:rPr>
              <a:t> </a:t>
            </a:r>
            <a:r>
              <a:rPr sz="1600" spc="-5" dirty="0">
                <a:latin typeface="Segoe UI"/>
                <a:cs typeface="Segoe UI"/>
              </a:rPr>
              <a:t>in T-SQL,</a:t>
            </a:r>
            <a:r>
              <a:rPr sz="1600" spc="10" dirty="0">
                <a:latin typeface="Segoe UI"/>
                <a:cs typeface="Segoe UI"/>
              </a:rPr>
              <a:t> </a:t>
            </a:r>
            <a:r>
              <a:rPr sz="1600" spc="-5" dirty="0">
                <a:latin typeface="Segoe UI"/>
                <a:cs typeface="Segoe UI"/>
              </a:rPr>
              <a:t>binding</a:t>
            </a:r>
            <a:r>
              <a:rPr sz="1600" dirty="0">
                <a:latin typeface="Segoe UI"/>
                <a:cs typeface="Segoe UI"/>
              </a:rPr>
              <a:t> </a:t>
            </a:r>
            <a:r>
              <a:rPr sz="1600" spc="-5" dirty="0">
                <a:latin typeface="Segoe UI"/>
                <a:cs typeface="Segoe UI"/>
              </a:rPr>
              <a:t>the</a:t>
            </a:r>
            <a:r>
              <a:rPr sz="1600" dirty="0">
                <a:latin typeface="Segoe UI"/>
                <a:cs typeface="Segoe UI"/>
              </a:rPr>
              <a:t> </a:t>
            </a:r>
            <a:r>
              <a:rPr sz="1600" spc="-10" dirty="0">
                <a:latin typeface="Segoe UI"/>
                <a:cs typeface="Segoe UI"/>
              </a:rPr>
              <a:t>policy</a:t>
            </a:r>
            <a:r>
              <a:rPr sz="1600" spc="10" dirty="0">
                <a:latin typeface="Segoe UI"/>
                <a:cs typeface="Segoe UI"/>
              </a:rPr>
              <a:t> </a:t>
            </a:r>
            <a:r>
              <a:rPr sz="1600" spc="-10" dirty="0">
                <a:latin typeface="Segoe UI"/>
                <a:cs typeface="Segoe UI"/>
              </a:rPr>
              <a:t>to</a:t>
            </a:r>
            <a:r>
              <a:rPr sz="1600" spc="10" dirty="0">
                <a:latin typeface="Segoe UI"/>
                <a:cs typeface="Segoe UI"/>
              </a:rPr>
              <a:t> </a:t>
            </a:r>
            <a:r>
              <a:rPr sz="1600" spc="-5" dirty="0">
                <a:latin typeface="Segoe UI"/>
                <a:cs typeface="Segoe UI"/>
              </a:rPr>
              <a:t>the</a:t>
            </a:r>
            <a:r>
              <a:rPr sz="1600" dirty="0">
                <a:latin typeface="Segoe UI"/>
                <a:cs typeface="Segoe UI"/>
              </a:rPr>
              <a:t> </a:t>
            </a:r>
            <a:r>
              <a:rPr sz="1600" spc="-10" dirty="0">
                <a:latin typeface="Segoe UI"/>
                <a:cs typeface="Segoe UI"/>
              </a:rPr>
              <a:t>Patients </a:t>
            </a:r>
            <a:r>
              <a:rPr sz="1600" spc="-425" dirty="0">
                <a:latin typeface="Segoe UI"/>
                <a:cs typeface="Segoe UI"/>
              </a:rPr>
              <a:t> </a:t>
            </a:r>
            <a:r>
              <a:rPr sz="1600" spc="-5" dirty="0">
                <a:latin typeface="Segoe UI"/>
                <a:cs typeface="Segoe UI"/>
              </a:rPr>
              <a:t>table</a:t>
            </a:r>
            <a:r>
              <a:rPr sz="1600" spc="-10" dirty="0">
                <a:latin typeface="Segoe UI"/>
                <a:cs typeface="Segoe UI"/>
              </a:rPr>
              <a:t> </a:t>
            </a:r>
            <a:r>
              <a:rPr sz="1600" spc="-5" dirty="0">
                <a:latin typeface="Segoe UI"/>
                <a:cs typeface="Segoe UI"/>
              </a:rPr>
              <a:t>on a </a:t>
            </a:r>
            <a:r>
              <a:rPr sz="1600" spc="-10" dirty="0">
                <a:latin typeface="Segoe UI"/>
                <a:cs typeface="Segoe UI"/>
              </a:rPr>
              <a:t>specific</a:t>
            </a:r>
            <a:r>
              <a:rPr sz="1600" spc="10" dirty="0">
                <a:latin typeface="Segoe UI"/>
                <a:cs typeface="Segoe UI"/>
              </a:rPr>
              <a:t> </a:t>
            </a:r>
            <a:r>
              <a:rPr sz="1600" spc="-10" dirty="0">
                <a:latin typeface="Segoe UI"/>
                <a:cs typeface="Segoe UI"/>
              </a:rPr>
              <a:t>group.</a:t>
            </a:r>
            <a:endParaRPr sz="1600">
              <a:latin typeface="Segoe UI"/>
              <a:cs typeface="Segoe UI"/>
            </a:endParaRPr>
          </a:p>
          <a:p>
            <a:pPr marL="355600" indent="-342900">
              <a:lnSpc>
                <a:spcPct val="100000"/>
              </a:lnSpc>
              <a:spcBef>
                <a:spcPts val="790"/>
              </a:spcBef>
              <a:buSzPct val="90625"/>
              <a:buAutoNum type="arabicPeriod"/>
              <a:tabLst>
                <a:tab pos="354965" algn="l"/>
                <a:tab pos="355600" algn="l"/>
              </a:tabLst>
            </a:pPr>
            <a:r>
              <a:rPr sz="1600" spc="-10" dirty="0">
                <a:latin typeface="Segoe UI"/>
                <a:cs typeface="Segoe UI"/>
              </a:rPr>
              <a:t>App</a:t>
            </a:r>
            <a:r>
              <a:rPr sz="1600" spc="-5" dirty="0">
                <a:latin typeface="Segoe UI"/>
                <a:cs typeface="Segoe UI"/>
              </a:rPr>
              <a:t> user</a:t>
            </a:r>
            <a:r>
              <a:rPr sz="1600" spc="20" dirty="0">
                <a:latin typeface="Segoe UI"/>
                <a:cs typeface="Segoe UI"/>
              </a:rPr>
              <a:t> </a:t>
            </a:r>
            <a:r>
              <a:rPr sz="1600" spc="-5" dirty="0">
                <a:latin typeface="Segoe UI"/>
                <a:cs typeface="Segoe UI"/>
              </a:rPr>
              <a:t>(for</a:t>
            </a:r>
            <a:r>
              <a:rPr sz="1600" spc="5" dirty="0">
                <a:latin typeface="Segoe UI"/>
                <a:cs typeface="Segoe UI"/>
              </a:rPr>
              <a:t> </a:t>
            </a:r>
            <a:r>
              <a:rPr sz="1600" spc="-5" dirty="0">
                <a:latin typeface="Segoe UI"/>
                <a:cs typeface="Segoe UI"/>
              </a:rPr>
              <a:t>example,</a:t>
            </a:r>
            <a:r>
              <a:rPr sz="1600" spc="10" dirty="0">
                <a:latin typeface="Segoe UI"/>
                <a:cs typeface="Segoe UI"/>
              </a:rPr>
              <a:t> </a:t>
            </a:r>
            <a:r>
              <a:rPr sz="1600" spc="-5" dirty="0">
                <a:latin typeface="Segoe UI"/>
                <a:cs typeface="Segoe UI"/>
              </a:rPr>
              <a:t>a</a:t>
            </a:r>
            <a:r>
              <a:rPr sz="1600" dirty="0">
                <a:latin typeface="Segoe UI"/>
                <a:cs typeface="Segoe UI"/>
              </a:rPr>
              <a:t> </a:t>
            </a:r>
            <a:r>
              <a:rPr sz="1600" spc="-5" dirty="0">
                <a:latin typeface="Segoe UI"/>
                <a:cs typeface="Segoe UI"/>
              </a:rPr>
              <a:t>nurse)</a:t>
            </a:r>
            <a:r>
              <a:rPr sz="1600" spc="15" dirty="0">
                <a:latin typeface="Segoe UI"/>
                <a:cs typeface="Segoe UI"/>
              </a:rPr>
              <a:t> </a:t>
            </a:r>
            <a:r>
              <a:rPr sz="1600" spc="-10" dirty="0">
                <a:latin typeface="Segoe UI"/>
                <a:cs typeface="Segoe UI"/>
              </a:rPr>
              <a:t>selects</a:t>
            </a:r>
            <a:r>
              <a:rPr sz="1600" dirty="0">
                <a:latin typeface="Segoe UI"/>
                <a:cs typeface="Segoe UI"/>
              </a:rPr>
              <a:t> </a:t>
            </a:r>
            <a:r>
              <a:rPr sz="1600" spc="-10" dirty="0">
                <a:latin typeface="Segoe UI"/>
                <a:cs typeface="Segoe UI"/>
              </a:rPr>
              <a:t>from</a:t>
            </a:r>
            <a:r>
              <a:rPr sz="1600" spc="10" dirty="0">
                <a:latin typeface="Segoe UI"/>
                <a:cs typeface="Segoe UI"/>
              </a:rPr>
              <a:t> </a:t>
            </a:r>
            <a:r>
              <a:rPr sz="1600" spc="-10" dirty="0">
                <a:latin typeface="Segoe UI"/>
                <a:cs typeface="Segoe UI"/>
              </a:rPr>
              <a:t>Patients</a:t>
            </a:r>
            <a:r>
              <a:rPr sz="1600" spc="-5" dirty="0">
                <a:latin typeface="Segoe UI"/>
                <a:cs typeface="Segoe UI"/>
              </a:rPr>
              <a:t> table.</a:t>
            </a:r>
            <a:endParaRPr sz="1600">
              <a:latin typeface="Segoe UI"/>
              <a:cs typeface="Segoe UI"/>
            </a:endParaRPr>
          </a:p>
          <a:p>
            <a:pPr marL="355600" indent="-342900">
              <a:lnSpc>
                <a:spcPct val="100000"/>
              </a:lnSpc>
              <a:spcBef>
                <a:spcPts val="790"/>
              </a:spcBef>
              <a:buSzPct val="90625"/>
              <a:buAutoNum type="arabicPeriod"/>
              <a:tabLst>
                <a:tab pos="354965" algn="l"/>
                <a:tab pos="355600" algn="l"/>
              </a:tabLst>
            </a:pPr>
            <a:r>
              <a:rPr sz="1600" spc="-15" dirty="0">
                <a:latin typeface="Segoe UI"/>
                <a:cs typeface="Segoe UI"/>
              </a:rPr>
              <a:t>Permission</a:t>
            </a:r>
            <a:r>
              <a:rPr sz="1600" spc="20" dirty="0">
                <a:latin typeface="Segoe UI"/>
                <a:cs typeface="Segoe UI"/>
              </a:rPr>
              <a:t> </a:t>
            </a:r>
            <a:r>
              <a:rPr sz="1600" spc="-5" dirty="0">
                <a:latin typeface="Segoe UI"/>
                <a:cs typeface="Segoe UI"/>
              </a:rPr>
              <a:t>policy</a:t>
            </a:r>
            <a:r>
              <a:rPr sz="1600" spc="10" dirty="0">
                <a:latin typeface="Segoe UI"/>
                <a:cs typeface="Segoe UI"/>
              </a:rPr>
              <a:t> </a:t>
            </a:r>
            <a:r>
              <a:rPr sz="1600" spc="-10" dirty="0">
                <a:latin typeface="Segoe UI"/>
                <a:cs typeface="Segoe UI"/>
              </a:rPr>
              <a:t>prevents </a:t>
            </a:r>
            <a:r>
              <a:rPr sz="1600" spc="-5" dirty="0">
                <a:latin typeface="Segoe UI"/>
                <a:cs typeface="Segoe UI"/>
              </a:rPr>
              <a:t>access</a:t>
            </a:r>
            <a:r>
              <a:rPr sz="1600" spc="10" dirty="0">
                <a:latin typeface="Segoe UI"/>
                <a:cs typeface="Segoe UI"/>
              </a:rPr>
              <a:t> </a:t>
            </a:r>
            <a:r>
              <a:rPr sz="1600" spc="-5" dirty="0">
                <a:latin typeface="Segoe UI"/>
                <a:cs typeface="Segoe UI"/>
              </a:rPr>
              <a:t>on</a:t>
            </a:r>
            <a:r>
              <a:rPr sz="1600" spc="-10" dirty="0">
                <a:latin typeface="Segoe UI"/>
                <a:cs typeface="Segoe UI"/>
              </a:rPr>
              <a:t> sensitive</a:t>
            </a:r>
            <a:r>
              <a:rPr sz="1600" spc="5" dirty="0">
                <a:latin typeface="Segoe UI"/>
                <a:cs typeface="Segoe UI"/>
              </a:rPr>
              <a:t> </a:t>
            </a:r>
            <a:r>
              <a:rPr sz="1600" spc="-5" dirty="0">
                <a:latin typeface="Segoe UI"/>
                <a:cs typeface="Segoe UI"/>
              </a:rPr>
              <a:t>data.</a:t>
            </a:r>
            <a:endParaRPr sz="1600">
              <a:latin typeface="Segoe UI"/>
              <a:cs typeface="Segoe UI"/>
            </a:endParaRPr>
          </a:p>
          <a:p>
            <a:pPr marR="5080" algn="r">
              <a:lnSpc>
                <a:spcPct val="100000"/>
              </a:lnSpc>
              <a:spcBef>
                <a:spcPts val="944"/>
              </a:spcBef>
            </a:pPr>
            <a:r>
              <a:rPr sz="1400" spc="-5" dirty="0">
                <a:latin typeface="Segoe UI Semibold"/>
                <a:cs typeface="Segoe UI Semibold"/>
              </a:rPr>
              <a:t>Policy</a:t>
            </a:r>
            <a:r>
              <a:rPr sz="1400" spc="-40" dirty="0">
                <a:latin typeface="Segoe UI Semibold"/>
                <a:cs typeface="Segoe UI Semibold"/>
              </a:rPr>
              <a:t> </a:t>
            </a:r>
            <a:r>
              <a:rPr sz="1400" spc="-5" dirty="0">
                <a:latin typeface="Segoe UI Semibold"/>
                <a:cs typeface="Segoe UI Semibold"/>
              </a:rPr>
              <a:t>manager</a:t>
            </a:r>
            <a:endParaRPr sz="1400">
              <a:latin typeface="Segoe UI Semibold"/>
              <a:cs typeface="Segoe UI Semibold"/>
            </a:endParaRPr>
          </a:p>
        </p:txBody>
      </p:sp>
      <p:sp>
        <p:nvSpPr>
          <p:cNvPr id="3" name="object 3"/>
          <p:cNvSpPr txBox="1">
            <a:spLocks noGrp="1"/>
          </p:cNvSpPr>
          <p:nvPr>
            <p:ph type="title"/>
          </p:nvPr>
        </p:nvSpPr>
        <p:spPr>
          <a:xfrm>
            <a:off x="413715" y="312166"/>
            <a:ext cx="3891915" cy="543560"/>
          </a:xfrm>
          <a:prstGeom prst="rect">
            <a:avLst/>
          </a:prstGeom>
        </p:spPr>
        <p:txBody>
          <a:bodyPr vert="horz" wrap="square" lIns="0" tIns="12065" rIns="0" bIns="0" rtlCol="0">
            <a:spAutoFit/>
          </a:bodyPr>
          <a:lstStyle/>
          <a:p>
            <a:pPr marL="12700">
              <a:lnSpc>
                <a:spcPct val="100000"/>
              </a:lnSpc>
              <a:spcBef>
                <a:spcPts val="95"/>
              </a:spcBef>
            </a:pPr>
            <a:r>
              <a:rPr sz="3400" b="0" spc="-145" dirty="0">
                <a:solidFill>
                  <a:srgbClr val="0078D3"/>
                </a:solidFill>
                <a:latin typeface="Segoe UI Semibold"/>
                <a:cs typeface="Segoe UI Semibold"/>
              </a:rPr>
              <a:t>C</a:t>
            </a:r>
            <a:r>
              <a:rPr sz="3400" b="0" spc="-150" dirty="0">
                <a:solidFill>
                  <a:srgbClr val="0078D3"/>
                </a:solidFill>
                <a:latin typeface="Segoe UI Semibold"/>
                <a:cs typeface="Segoe UI Semibold"/>
              </a:rPr>
              <a:t>olu</a:t>
            </a:r>
            <a:r>
              <a:rPr sz="3400" b="0" spc="-145" dirty="0">
                <a:solidFill>
                  <a:srgbClr val="0078D3"/>
                </a:solidFill>
                <a:latin typeface="Segoe UI Semibold"/>
                <a:cs typeface="Segoe UI Semibold"/>
              </a:rPr>
              <a:t>m</a:t>
            </a:r>
            <a:r>
              <a:rPr sz="3400" b="0" spc="-155" dirty="0">
                <a:solidFill>
                  <a:srgbClr val="0078D3"/>
                </a:solidFill>
                <a:latin typeface="Segoe UI Semibold"/>
                <a:cs typeface="Segoe UI Semibold"/>
              </a:rPr>
              <a:t>n</a:t>
            </a:r>
            <a:r>
              <a:rPr sz="3400" b="0" spc="-150" dirty="0">
                <a:solidFill>
                  <a:srgbClr val="0078D3"/>
                </a:solidFill>
                <a:latin typeface="Segoe UI Semibold"/>
                <a:cs typeface="Segoe UI Semibold"/>
              </a:rPr>
              <a:t>-l</a:t>
            </a:r>
            <a:r>
              <a:rPr sz="3400" b="0" spc="-155"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5" dirty="0">
                <a:solidFill>
                  <a:srgbClr val="0078D3"/>
                </a:solidFill>
                <a:latin typeface="Segoe UI Semibold"/>
                <a:cs typeface="Segoe UI Semibold"/>
              </a:rPr>
              <a:t>l</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cu</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y</a:t>
            </a:r>
            <a:endParaRPr sz="3400">
              <a:latin typeface="Segoe UI Semibold"/>
              <a:cs typeface="Segoe UI Semibold"/>
            </a:endParaRPr>
          </a:p>
        </p:txBody>
      </p:sp>
      <p:sp>
        <p:nvSpPr>
          <p:cNvPr id="4" name="object 4"/>
          <p:cNvSpPr/>
          <p:nvPr/>
        </p:nvSpPr>
        <p:spPr>
          <a:xfrm>
            <a:off x="4212335" y="3086100"/>
            <a:ext cx="2405380" cy="3282950"/>
          </a:xfrm>
          <a:custGeom>
            <a:avLst/>
            <a:gdLst/>
            <a:ahLst/>
            <a:cxnLst/>
            <a:rect l="l" t="t" r="r" b="b"/>
            <a:pathLst>
              <a:path w="2405379" h="3282950">
                <a:moveTo>
                  <a:pt x="0" y="3282696"/>
                </a:moveTo>
                <a:lnTo>
                  <a:pt x="2404871" y="3282696"/>
                </a:lnTo>
                <a:lnTo>
                  <a:pt x="2404871" y="0"/>
                </a:lnTo>
                <a:lnTo>
                  <a:pt x="0" y="0"/>
                </a:lnTo>
                <a:lnTo>
                  <a:pt x="0" y="3282696"/>
                </a:lnTo>
                <a:close/>
              </a:path>
            </a:pathLst>
          </a:custGeom>
          <a:ln w="12192">
            <a:solidFill>
              <a:srgbClr val="D2D2D2"/>
            </a:solidFill>
          </a:ln>
        </p:spPr>
        <p:txBody>
          <a:bodyPr wrap="square" lIns="0" tIns="0" rIns="0" bIns="0" rtlCol="0"/>
          <a:lstStyle/>
          <a:p>
            <a:endParaRPr/>
          </a:p>
        </p:txBody>
      </p:sp>
      <p:sp>
        <p:nvSpPr>
          <p:cNvPr id="5" name="object 5"/>
          <p:cNvSpPr txBox="1"/>
          <p:nvPr/>
        </p:nvSpPr>
        <p:spPr>
          <a:xfrm>
            <a:off x="5018659" y="3237992"/>
            <a:ext cx="77406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Segoe UI Semibold"/>
                <a:cs typeface="Segoe UI Semibold"/>
              </a:rPr>
              <a:t>Data</a:t>
            </a:r>
            <a:r>
              <a:rPr sz="1400" spc="-15" dirty="0">
                <a:latin typeface="Segoe UI Semibold"/>
                <a:cs typeface="Segoe UI Semibold"/>
              </a:rPr>
              <a:t>b</a:t>
            </a:r>
            <a:r>
              <a:rPr sz="1400" dirty="0">
                <a:latin typeface="Segoe UI Semibold"/>
                <a:cs typeface="Segoe UI Semibold"/>
              </a:rPr>
              <a:t>a</a:t>
            </a:r>
            <a:r>
              <a:rPr sz="1400" spc="-10" dirty="0">
                <a:latin typeface="Segoe UI Semibold"/>
                <a:cs typeface="Segoe UI Semibold"/>
              </a:rPr>
              <a:t>s</a:t>
            </a:r>
            <a:r>
              <a:rPr sz="1400" dirty="0">
                <a:latin typeface="Segoe UI Semibold"/>
                <a:cs typeface="Segoe UI Semibold"/>
              </a:rPr>
              <a:t>e</a:t>
            </a:r>
            <a:endParaRPr sz="1400">
              <a:latin typeface="Segoe UI Semibold"/>
              <a:cs typeface="Segoe UI Semibold"/>
            </a:endParaRPr>
          </a:p>
        </p:txBody>
      </p:sp>
      <p:sp>
        <p:nvSpPr>
          <p:cNvPr id="6" name="object 6"/>
          <p:cNvSpPr txBox="1"/>
          <p:nvPr/>
        </p:nvSpPr>
        <p:spPr>
          <a:xfrm>
            <a:off x="6883907" y="3080004"/>
            <a:ext cx="4890770" cy="1446530"/>
          </a:xfrm>
          <a:prstGeom prst="rect">
            <a:avLst/>
          </a:prstGeom>
          <a:ln w="12192">
            <a:solidFill>
              <a:srgbClr val="D2D2D2"/>
            </a:solidFill>
          </a:ln>
        </p:spPr>
        <p:txBody>
          <a:bodyPr vert="horz" wrap="square" lIns="0" tIns="36830" rIns="0" bIns="0" rtlCol="0">
            <a:spAutoFit/>
          </a:bodyPr>
          <a:lstStyle/>
          <a:p>
            <a:pPr marL="245110" marR="2503805" indent="-152400">
              <a:lnSpc>
                <a:spcPct val="100000"/>
              </a:lnSpc>
              <a:spcBef>
                <a:spcPts val="290"/>
              </a:spcBef>
            </a:pPr>
            <a:r>
              <a:rPr sz="1100" spc="-10" dirty="0">
                <a:solidFill>
                  <a:srgbClr val="0000FF"/>
                </a:solidFill>
                <a:latin typeface="Consolas"/>
                <a:cs typeface="Consolas"/>
              </a:rPr>
              <a:t>CREATE TABLE </a:t>
            </a:r>
            <a:r>
              <a:rPr sz="1100" spc="-10" dirty="0">
                <a:latin typeface="Consolas"/>
                <a:cs typeface="Consolas"/>
              </a:rPr>
              <a:t>Patients </a:t>
            </a:r>
            <a:r>
              <a:rPr sz="1100" dirty="0">
                <a:solidFill>
                  <a:srgbClr val="808080"/>
                </a:solidFill>
                <a:latin typeface="Consolas"/>
                <a:cs typeface="Consolas"/>
              </a:rPr>
              <a:t>( </a:t>
            </a:r>
            <a:r>
              <a:rPr sz="1100" spc="5" dirty="0">
                <a:solidFill>
                  <a:srgbClr val="808080"/>
                </a:solidFill>
                <a:latin typeface="Consolas"/>
                <a:cs typeface="Consolas"/>
              </a:rPr>
              <a:t> </a:t>
            </a:r>
            <a:r>
              <a:rPr sz="1100" spc="-10" dirty="0">
                <a:latin typeface="Consolas"/>
                <a:cs typeface="Consolas"/>
              </a:rPr>
              <a:t>PatientID </a:t>
            </a:r>
            <a:r>
              <a:rPr sz="1100" spc="-5" dirty="0">
                <a:solidFill>
                  <a:srgbClr val="0000FF"/>
                </a:solidFill>
                <a:latin typeface="Consolas"/>
                <a:cs typeface="Consolas"/>
              </a:rPr>
              <a:t>int </a:t>
            </a:r>
            <a:r>
              <a:rPr sz="1100" spc="-10" dirty="0">
                <a:solidFill>
                  <a:srgbClr val="0000FF"/>
                </a:solidFill>
                <a:latin typeface="Consolas"/>
                <a:cs typeface="Consolas"/>
              </a:rPr>
              <a:t>IDENTITY</a:t>
            </a:r>
            <a:r>
              <a:rPr sz="1100" spc="-10" dirty="0">
                <a:solidFill>
                  <a:srgbClr val="808080"/>
                </a:solidFill>
                <a:latin typeface="Consolas"/>
                <a:cs typeface="Consolas"/>
              </a:rPr>
              <a:t>, </a:t>
            </a:r>
            <a:r>
              <a:rPr sz="1100" spc="-5" dirty="0">
                <a:solidFill>
                  <a:srgbClr val="808080"/>
                </a:solidFill>
                <a:latin typeface="Consolas"/>
                <a:cs typeface="Consolas"/>
              </a:rPr>
              <a:t> </a:t>
            </a:r>
            <a:r>
              <a:rPr sz="1100" spc="-10" dirty="0">
                <a:latin typeface="Consolas"/>
                <a:cs typeface="Consolas"/>
              </a:rPr>
              <a:t>FirstName </a:t>
            </a:r>
            <a:r>
              <a:rPr sz="1100" spc="-10" dirty="0">
                <a:solidFill>
                  <a:srgbClr val="0000FF"/>
                </a:solidFill>
                <a:latin typeface="Consolas"/>
                <a:cs typeface="Consolas"/>
              </a:rPr>
              <a:t>varchar</a:t>
            </a:r>
            <a:r>
              <a:rPr sz="1100" spc="-10" dirty="0">
                <a:solidFill>
                  <a:srgbClr val="808080"/>
                </a:solidFill>
                <a:latin typeface="Consolas"/>
                <a:cs typeface="Consolas"/>
              </a:rPr>
              <a:t>(</a:t>
            </a:r>
            <a:r>
              <a:rPr sz="1100" spc="-10" dirty="0">
                <a:latin typeface="Consolas"/>
                <a:cs typeface="Consolas"/>
              </a:rPr>
              <a:t>100</a:t>
            </a:r>
            <a:r>
              <a:rPr sz="1100" spc="-10" dirty="0">
                <a:solidFill>
                  <a:srgbClr val="808080"/>
                </a:solidFill>
                <a:latin typeface="Consolas"/>
                <a:cs typeface="Consolas"/>
              </a:rPr>
              <a:t>) NULL, </a:t>
            </a:r>
            <a:r>
              <a:rPr sz="1100" spc="-590" dirty="0">
                <a:solidFill>
                  <a:srgbClr val="808080"/>
                </a:solidFill>
                <a:latin typeface="Consolas"/>
                <a:cs typeface="Consolas"/>
              </a:rPr>
              <a:t> </a:t>
            </a:r>
            <a:r>
              <a:rPr sz="1100" spc="-5" dirty="0">
                <a:latin typeface="Consolas"/>
                <a:cs typeface="Consolas"/>
              </a:rPr>
              <a:t>SSN</a:t>
            </a:r>
            <a:r>
              <a:rPr sz="1100" spc="-20" dirty="0">
                <a:latin typeface="Consolas"/>
                <a:cs typeface="Consolas"/>
              </a:rPr>
              <a:t> </a:t>
            </a:r>
            <a:r>
              <a:rPr sz="1100" spc="-10" dirty="0">
                <a:solidFill>
                  <a:srgbClr val="0000FF"/>
                </a:solidFill>
                <a:latin typeface="Consolas"/>
                <a:cs typeface="Consolas"/>
              </a:rPr>
              <a:t>char</a:t>
            </a:r>
            <a:r>
              <a:rPr sz="1100" spc="-10" dirty="0">
                <a:solidFill>
                  <a:srgbClr val="808080"/>
                </a:solidFill>
                <a:latin typeface="Consolas"/>
                <a:cs typeface="Consolas"/>
              </a:rPr>
              <a:t>(</a:t>
            </a:r>
            <a:r>
              <a:rPr sz="1100" spc="-10" dirty="0">
                <a:latin typeface="Consolas"/>
                <a:cs typeface="Consolas"/>
              </a:rPr>
              <a:t>9</a:t>
            </a:r>
            <a:r>
              <a:rPr sz="1100" spc="-10" dirty="0">
                <a:solidFill>
                  <a:srgbClr val="808080"/>
                </a:solidFill>
                <a:latin typeface="Consolas"/>
                <a:cs typeface="Consolas"/>
              </a:rPr>
              <a:t>)</a:t>
            </a:r>
            <a:r>
              <a:rPr sz="1100" spc="-20" dirty="0">
                <a:solidFill>
                  <a:srgbClr val="808080"/>
                </a:solidFill>
                <a:latin typeface="Consolas"/>
                <a:cs typeface="Consolas"/>
              </a:rPr>
              <a:t> </a:t>
            </a:r>
            <a:r>
              <a:rPr sz="1100" spc="-5" dirty="0">
                <a:solidFill>
                  <a:srgbClr val="808080"/>
                </a:solidFill>
                <a:latin typeface="Consolas"/>
                <a:cs typeface="Consolas"/>
              </a:rPr>
              <a:t>NOT</a:t>
            </a:r>
            <a:r>
              <a:rPr sz="1100" spc="-20" dirty="0">
                <a:solidFill>
                  <a:srgbClr val="808080"/>
                </a:solidFill>
                <a:latin typeface="Consolas"/>
                <a:cs typeface="Consolas"/>
              </a:rPr>
              <a:t> </a:t>
            </a:r>
            <a:r>
              <a:rPr sz="1100" spc="-10" dirty="0">
                <a:solidFill>
                  <a:srgbClr val="808080"/>
                </a:solidFill>
                <a:latin typeface="Consolas"/>
                <a:cs typeface="Consolas"/>
              </a:rPr>
              <a:t>NULL,</a:t>
            </a:r>
            <a:endParaRPr sz="1100">
              <a:latin typeface="Consolas"/>
              <a:cs typeface="Consolas"/>
            </a:endParaRPr>
          </a:p>
          <a:p>
            <a:pPr marL="245110" marR="2275205">
              <a:lnSpc>
                <a:spcPct val="100000"/>
              </a:lnSpc>
              <a:spcBef>
                <a:spcPts val="5"/>
              </a:spcBef>
            </a:pPr>
            <a:r>
              <a:rPr sz="1100" spc="-10" dirty="0">
                <a:latin typeface="Consolas"/>
                <a:cs typeface="Consolas"/>
              </a:rPr>
              <a:t>LastName </a:t>
            </a:r>
            <a:r>
              <a:rPr sz="1100" spc="-10" dirty="0">
                <a:solidFill>
                  <a:srgbClr val="0000FF"/>
                </a:solidFill>
                <a:latin typeface="Consolas"/>
                <a:cs typeface="Consolas"/>
              </a:rPr>
              <a:t>varchar</a:t>
            </a:r>
            <a:r>
              <a:rPr sz="1100" spc="-10" dirty="0">
                <a:solidFill>
                  <a:srgbClr val="808080"/>
                </a:solidFill>
                <a:latin typeface="Consolas"/>
                <a:cs typeface="Consolas"/>
              </a:rPr>
              <a:t>(</a:t>
            </a:r>
            <a:r>
              <a:rPr sz="1100" spc="-10" dirty="0">
                <a:latin typeface="Consolas"/>
                <a:cs typeface="Consolas"/>
              </a:rPr>
              <a:t>100</a:t>
            </a:r>
            <a:r>
              <a:rPr sz="1100" spc="-10" dirty="0">
                <a:solidFill>
                  <a:srgbClr val="808080"/>
                </a:solidFill>
                <a:latin typeface="Consolas"/>
                <a:cs typeface="Consolas"/>
              </a:rPr>
              <a:t>) </a:t>
            </a:r>
            <a:r>
              <a:rPr sz="1100" spc="-5" dirty="0">
                <a:solidFill>
                  <a:srgbClr val="808080"/>
                </a:solidFill>
                <a:latin typeface="Consolas"/>
                <a:cs typeface="Consolas"/>
              </a:rPr>
              <a:t>NOT </a:t>
            </a:r>
            <a:r>
              <a:rPr sz="1100" spc="-10" dirty="0">
                <a:solidFill>
                  <a:srgbClr val="808080"/>
                </a:solidFill>
                <a:latin typeface="Consolas"/>
                <a:cs typeface="Consolas"/>
              </a:rPr>
              <a:t>NULL, </a:t>
            </a:r>
            <a:r>
              <a:rPr sz="1100" spc="-590" dirty="0">
                <a:solidFill>
                  <a:srgbClr val="808080"/>
                </a:solidFill>
                <a:latin typeface="Consolas"/>
                <a:cs typeface="Consolas"/>
              </a:rPr>
              <a:t> </a:t>
            </a:r>
            <a:r>
              <a:rPr sz="1100" spc="-10" dirty="0">
                <a:latin typeface="Consolas"/>
                <a:cs typeface="Consolas"/>
              </a:rPr>
              <a:t>Phone</a:t>
            </a:r>
            <a:r>
              <a:rPr sz="1100" spc="-20" dirty="0">
                <a:latin typeface="Consolas"/>
                <a:cs typeface="Consolas"/>
              </a:rPr>
              <a:t> </a:t>
            </a:r>
            <a:r>
              <a:rPr sz="1100" spc="-10" dirty="0">
                <a:solidFill>
                  <a:srgbClr val="0000FF"/>
                </a:solidFill>
                <a:latin typeface="Consolas"/>
                <a:cs typeface="Consolas"/>
              </a:rPr>
              <a:t>varchar</a:t>
            </a:r>
            <a:r>
              <a:rPr sz="1100" spc="-10" dirty="0">
                <a:solidFill>
                  <a:srgbClr val="808080"/>
                </a:solidFill>
                <a:latin typeface="Consolas"/>
                <a:cs typeface="Consolas"/>
              </a:rPr>
              <a:t>(</a:t>
            </a:r>
            <a:r>
              <a:rPr sz="1100" spc="-10" dirty="0">
                <a:latin typeface="Consolas"/>
                <a:cs typeface="Consolas"/>
              </a:rPr>
              <a:t>12</a:t>
            </a:r>
            <a:r>
              <a:rPr sz="1100" spc="-10" dirty="0">
                <a:solidFill>
                  <a:srgbClr val="808080"/>
                </a:solidFill>
                <a:latin typeface="Consolas"/>
                <a:cs typeface="Consolas"/>
              </a:rPr>
              <a:t>)</a:t>
            </a:r>
            <a:r>
              <a:rPr sz="1100" spc="-15" dirty="0">
                <a:solidFill>
                  <a:srgbClr val="808080"/>
                </a:solidFill>
                <a:latin typeface="Consolas"/>
                <a:cs typeface="Consolas"/>
              </a:rPr>
              <a:t> </a:t>
            </a:r>
            <a:r>
              <a:rPr sz="1100" spc="-10" dirty="0">
                <a:solidFill>
                  <a:srgbClr val="808080"/>
                </a:solidFill>
                <a:latin typeface="Consolas"/>
                <a:cs typeface="Consolas"/>
              </a:rPr>
              <a:t>NULL,</a:t>
            </a:r>
            <a:endParaRPr sz="1100">
              <a:latin typeface="Consolas"/>
              <a:cs typeface="Consolas"/>
            </a:endParaRPr>
          </a:p>
          <a:p>
            <a:pPr marL="245110">
              <a:lnSpc>
                <a:spcPct val="100000"/>
              </a:lnSpc>
            </a:pPr>
            <a:r>
              <a:rPr sz="1100" spc="-10" dirty="0">
                <a:latin typeface="Consolas"/>
                <a:cs typeface="Consolas"/>
              </a:rPr>
              <a:t>Email</a:t>
            </a:r>
            <a:r>
              <a:rPr sz="1100" spc="-30" dirty="0">
                <a:latin typeface="Consolas"/>
                <a:cs typeface="Consolas"/>
              </a:rPr>
              <a:t> </a:t>
            </a:r>
            <a:r>
              <a:rPr sz="1100" spc="-10" dirty="0">
                <a:solidFill>
                  <a:srgbClr val="0000FF"/>
                </a:solidFill>
                <a:latin typeface="Consolas"/>
                <a:cs typeface="Consolas"/>
              </a:rPr>
              <a:t>varchar</a:t>
            </a:r>
            <a:r>
              <a:rPr sz="1100" spc="-10" dirty="0">
                <a:solidFill>
                  <a:srgbClr val="808080"/>
                </a:solidFill>
                <a:latin typeface="Consolas"/>
                <a:cs typeface="Consolas"/>
              </a:rPr>
              <a:t>(</a:t>
            </a:r>
            <a:r>
              <a:rPr sz="1100" spc="-10" dirty="0">
                <a:latin typeface="Consolas"/>
                <a:cs typeface="Consolas"/>
              </a:rPr>
              <a:t>100</a:t>
            </a:r>
            <a:r>
              <a:rPr sz="1100" spc="-10" dirty="0">
                <a:solidFill>
                  <a:srgbClr val="808080"/>
                </a:solidFill>
                <a:latin typeface="Consolas"/>
                <a:cs typeface="Consolas"/>
              </a:rPr>
              <a:t>)</a:t>
            </a:r>
            <a:r>
              <a:rPr sz="1100" spc="-30" dirty="0">
                <a:solidFill>
                  <a:srgbClr val="808080"/>
                </a:solidFill>
                <a:latin typeface="Consolas"/>
                <a:cs typeface="Consolas"/>
              </a:rPr>
              <a:t> </a:t>
            </a:r>
            <a:r>
              <a:rPr sz="1100" spc="-10" dirty="0">
                <a:solidFill>
                  <a:srgbClr val="808080"/>
                </a:solidFill>
                <a:latin typeface="Consolas"/>
                <a:cs typeface="Consolas"/>
              </a:rPr>
              <a:t>NULL</a:t>
            </a:r>
            <a:endParaRPr sz="1100">
              <a:latin typeface="Consolas"/>
              <a:cs typeface="Consolas"/>
            </a:endParaRPr>
          </a:p>
          <a:p>
            <a:pPr marL="92710">
              <a:lnSpc>
                <a:spcPct val="100000"/>
              </a:lnSpc>
            </a:pPr>
            <a:r>
              <a:rPr sz="1100" spc="-10" dirty="0">
                <a:solidFill>
                  <a:srgbClr val="808080"/>
                </a:solidFill>
                <a:latin typeface="Consolas"/>
                <a:cs typeface="Consolas"/>
              </a:rPr>
              <a:t>);</a:t>
            </a:r>
            <a:endParaRPr sz="1100">
              <a:latin typeface="Consolas"/>
              <a:cs typeface="Consolas"/>
            </a:endParaRPr>
          </a:p>
        </p:txBody>
      </p:sp>
      <p:sp>
        <p:nvSpPr>
          <p:cNvPr id="7" name="object 7"/>
          <p:cNvSpPr txBox="1"/>
          <p:nvPr/>
        </p:nvSpPr>
        <p:spPr>
          <a:xfrm>
            <a:off x="4867655" y="5117591"/>
            <a:ext cx="1066800" cy="870585"/>
          </a:xfrm>
          <a:prstGeom prst="rect">
            <a:avLst/>
          </a:prstGeom>
          <a:solidFill>
            <a:srgbClr val="0078D6"/>
          </a:solidFill>
        </p:spPr>
        <p:txBody>
          <a:bodyPr vert="horz" wrap="square" lIns="0" tIns="0" rIns="0" bIns="0" rtlCol="0">
            <a:spAutoFit/>
          </a:bodyPr>
          <a:lstStyle/>
          <a:p>
            <a:pPr>
              <a:lnSpc>
                <a:spcPct val="100000"/>
              </a:lnSpc>
            </a:pPr>
            <a:endParaRPr sz="1300">
              <a:latin typeface="Times New Roman"/>
              <a:cs typeface="Times New Roman"/>
            </a:endParaRPr>
          </a:p>
          <a:p>
            <a:pPr>
              <a:lnSpc>
                <a:spcPct val="100000"/>
              </a:lnSpc>
              <a:spcBef>
                <a:spcPts val="45"/>
              </a:spcBef>
            </a:pPr>
            <a:endParaRPr sz="1100">
              <a:latin typeface="Times New Roman"/>
              <a:cs typeface="Times New Roman"/>
            </a:endParaRPr>
          </a:p>
          <a:p>
            <a:pPr marL="29845">
              <a:lnSpc>
                <a:spcPct val="100000"/>
              </a:lnSpc>
            </a:pPr>
            <a:r>
              <a:rPr sz="1000" spc="-5" dirty="0">
                <a:solidFill>
                  <a:srgbClr val="FFFFFF"/>
                </a:solidFill>
                <a:latin typeface="Segoe UI Semibold"/>
                <a:cs typeface="Segoe UI Semibold"/>
              </a:rPr>
              <a:t>Permission</a:t>
            </a:r>
            <a:r>
              <a:rPr sz="1000" spc="-45" dirty="0">
                <a:solidFill>
                  <a:srgbClr val="FFFFFF"/>
                </a:solidFill>
                <a:latin typeface="Segoe UI Semibold"/>
                <a:cs typeface="Segoe UI Semibold"/>
              </a:rPr>
              <a:t> </a:t>
            </a:r>
            <a:r>
              <a:rPr sz="1000" spc="-5" dirty="0">
                <a:solidFill>
                  <a:srgbClr val="FFFFFF"/>
                </a:solidFill>
                <a:latin typeface="Segoe UI Semibold"/>
                <a:cs typeface="Segoe UI Semibold"/>
              </a:rPr>
              <a:t>policy</a:t>
            </a:r>
            <a:endParaRPr sz="1000">
              <a:latin typeface="Segoe UI Semibold"/>
              <a:cs typeface="Segoe UI Semibold"/>
            </a:endParaRPr>
          </a:p>
        </p:txBody>
      </p:sp>
      <p:sp>
        <p:nvSpPr>
          <p:cNvPr id="8" name="object 8"/>
          <p:cNvSpPr txBox="1"/>
          <p:nvPr/>
        </p:nvSpPr>
        <p:spPr>
          <a:xfrm>
            <a:off x="384047" y="4852415"/>
            <a:ext cx="3717290" cy="247015"/>
          </a:xfrm>
          <a:prstGeom prst="rect">
            <a:avLst/>
          </a:prstGeom>
          <a:solidFill>
            <a:srgbClr val="0078D6"/>
          </a:solidFill>
        </p:spPr>
        <p:txBody>
          <a:bodyPr vert="horz" wrap="square" lIns="0" tIns="44450" rIns="0" bIns="0" rtlCol="0">
            <a:spAutoFit/>
          </a:bodyPr>
          <a:lstStyle/>
          <a:p>
            <a:pPr algn="ctr">
              <a:lnSpc>
                <a:spcPct val="100000"/>
              </a:lnSpc>
              <a:spcBef>
                <a:spcPts val="350"/>
              </a:spcBef>
            </a:pPr>
            <a:r>
              <a:rPr sz="1000" spc="-5" dirty="0">
                <a:solidFill>
                  <a:srgbClr val="FFFFFF"/>
                </a:solidFill>
                <a:latin typeface="Segoe UI Semibold"/>
                <a:cs typeface="Segoe UI Semibold"/>
              </a:rPr>
              <a:t>Application</a:t>
            </a:r>
            <a:endParaRPr sz="1000">
              <a:latin typeface="Segoe UI Semibold"/>
              <a:cs typeface="Segoe UI Semibold"/>
            </a:endParaRPr>
          </a:p>
        </p:txBody>
      </p:sp>
      <p:graphicFrame>
        <p:nvGraphicFramePr>
          <p:cNvPr id="9" name="object 9"/>
          <p:cNvGraphicFramePr>
            <a:graphicFrameLocks noGrp="1"/>
          </p:cNvGraphicFramePr>
          <p:nvPr/>
        </p:nvGraphicFramePr>
        <p:xfrm>
          <a:off x="4705477" y="3532885"/>
          <a:ext cx="1424939" cy="1243835"/>
        </p:xfrm>
        <a:graphic>
          <a:graphicData uri="http://schemas.openxmlformats.org/drawingml/2006/table">
            <a:tbl>
              <a:tblPr firstRow="1" bandRow="1">
                <a:tableStyleId>{2D5ABB26-0587-4C30-8999-92F81FD0307C}</a:tableStyleId>
              </a:tblPr>
              <a:tblGrid>
                <a:gridCol w="474980">
                  <a:extLst>
                    <a:ext uri="{9D8B030D-6E8A-4147-A177-3AD203B41FA5}">
                      <a16:colId xmlns:a16="http://schemas.microsoft.com/office/drawing/2014/main" val="20000"/>
                    </a:ext>
                  </a:extLst>
                </a:gridCol>
                <a:gridCol w="474980">
                  <a:extLst>
                    <a:ext uri="{9D8B030D-6E8A-4147-A177-3AD203B41FA5}">
                      <a16:colId xmlns:a16="http://schemas.microsoft.com/office/drawing/2014/main" val="20001"/>
                    </a:ext>
                  </a:extLst>
                </a:gridCol>
                <a:gridCol w="474979">
                  <a:extLst>
                    <a:ext uri="{9D8B030D-6E8A-4147-A177-3AD203B41FA5}">
                      <a16:colId xmlns:a16="http://schemas.microsoft.com/office/drawing/2014/main" val="20002"/>
                    </a:ext>
                  </a:extLst>
                </a:gridCol>
              </a:tblGrid>
              <a:tr h="274954">
                <a:tc gridSpan="3">
                  <a:txBody>
                    <a:bodyPr/>
                    <a:lstStyle/>
                    <a:p>
                      <a:pPr marL="635" algn="ctr">
                        <a:lnSpc>
                          <a:spcPct val="100000"/>
                        </a:lnSpc>
                        <a:spcBef>
                          <a:spcPts val="459"/>
                        </a:spcBef>
                      </a:pPr>
                      <a:r>
                        <a:rPr sz="1000" spc="-10" dirty="0">
                          <a:solidFill>
                            <a:srgbClr val="FFFFFF"/>
                          </a:solidFill>
                          <a:latin typeface="Segoe UI Semibold"/>
                          <a:cs typeface="Segoe UI Semibold"/>
                        </a:rPr>
                        <a:t>Patients</a:t>
                      </a:r>
                      <a:endParaRPr sz="1000">
                        <a:latin typeface="Segoe UI Semibold"/>
                        <a:cs typeface="Segoe UI Semibold"/>
                      </a:endParaRPr>
                    </a:p>
                  </a:txBody>
                  <a:tcPr marL="0" marR="0" marT="58419" marB="0">
                    <a:solidFill>
                      <a:srgbClr val="0078D6"/>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37490">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B w="12700">
                      <a:solidFill>
                        <a:srgbClr val="D2D2D2"/>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B w="12700">
                      <a:solidFill>
                        <a:srgbClr val="D2D2D2"/>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B w="12700">
                      <a:solidFill>
                        <a:srgbClr val="D2D2D2"/>
                      </a:solidFill>
                      <a:prstDash val="solid"/>
                    </a:lnB>
                  </a:tcPr>
                </a:tc>
                <a:extLst>
                  <a:ext uri="{0D108BD9-81ED-4DB2-BD59-A6C34878D82A}">
                    <a16:rowId xmlns:a16="http://schemas.microsoft.com/office/drawing/2014/main" val="10001"/>
                  </a:ext>
                </a:extLst>
              </a:tr>
              <a:tr h="243839">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extLst>
                  <a:ext uri="{0D108BD9-81ED-4DB2-BD59-A6C34878D82A}">
                    <a16:rowId xmlns:a16="http://schemas.microsoft.com/office/drawing/2014/main" val="10002"/>
                  </a:ext>
                </a:extLst>
              </a:tr>
              <a:tr h="243712">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extLst>
                  <a:ext uri="{0D108BD9-81ED-4DB2-BD59-A6C34878D82A}">
                    <a16:rowId xmlns:a16="http://schemas.microsoft.com/office/drawing/2014/main" val="10003"/>
                  </a:ext>
                </a:extLst>
              </a:tr>
              <a:tr h="243840">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D2D2D2"/>
                      </a:solidFill>
                      <a:prstDash val="solid"/>
                    </a:lnL>
                    <a:lnR w="12700">
                      <a:solidFill>
                        <a:srgbClr val="D2D2D2"/>
                      </a:solidFill>
                      <a:prstDash val="solid"/>
                    </a:lnR>
                    <a:lnT w="12700">
                      <a:solidFill>
                        <a:srgbClr val="D2D2D2"/>
                      </a:solidFill>
                      <a:prstDash val="solid"/>
                    </a:lnT>
                    <a:lnB w="12700">
                      <a:solidFill>
                        <a:srgbClr val="D2D2D2"/>
                      </a:solidFill>
                      <a:prstDash val="solid"/>
                    </a:lnB>
                  </a:tcPr>
                </a:tc>
                <a:extLst>
                  <a:ext uri="{0D108BD9-81ED-4DB2-BD59-A6C34878D82A}">
                    <a16:rowId xmlns:a16="http://schemas.microsoft.com/office/drawing/2014/main" val="10004"/>
                  </a:ext>
                </a:extLst>
              </a:tr>
            </a:tbl>
          </a:graphicData>
        </a:graphic>
      </p:graphicFrame>
      <p:sp>
        <p:nvSpPr>
          <p:cNvPr id="10" name="object 10"/>
          <p:cNvSpPr txBox="1"/>
          <p:nvPr/>
        </p:nvSpPr>
        <p:spPr>
          <a:xfrm>
            <a:off x="1881377" y="3920109"/>
            <a:ext cx="50292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Segoe UI Semibold"/>
                <a:cs typeface="Segoe UI Semibold"/>
              </a:rPr>
              <a:t>Nur</a:t>
            </a:r>
            <a:r>
              <a:rPr sz="1400" spc="-10" dirty="0">
                <a:latin typeface="Segoe UI Semibold"/>
                <a:cs typeface="Segoe UI Semibold"/>
              </a:rPr>
              <a:t>s</a:t>
            </a:r>
            <a:r>
              <a:rPr sz="1400" dirty="0">
                <a:latin typeface="Segoe UI Semibold"/>
                <a:cs typeface="Segoe UI Semibold"/>
              </a:rPr>
              <a:t>e</a:t>
            </a:r>
            <a:endParaRPr sz="1400">
              <a:latin typeface="Segoe UI Semibold"/>
              <a:cs typeface="Segoe UI Semibold"/>
            </a:endParaRPr>
          </a:p>
        </p:txBody>
      </p:sp>
      <p:sp>
        <p:nvSpPr>
          <p:cNvPr id="11" name="object 11"/>
          <p:cNvSpPr/>
          <p:nvPr/>
        </p:nvSpPr>
        <p:spPr>
          <a:xfrm>
            <a:off x="2095500" y="4203191"/>
            <a:ext cx="76200" cy="532130"/>
          </a:xfrm>
          <a:custGeom>
            <a:avLst/>
            <a:gdLst/>
            <a:ahLst/>
            <a:cxnLst/>
            <a:rect l="l" t="t" r="r" b="b"/>
            <a:pathLst>
              <a:path w="76200" h="532129">
                <a:moveTo>
                  <a:pt x="31750" y="455929"/>
                </a:moveTo>
                <a:lnTo>
                  <a:pt x="0" y="455929"/>
                </a:lnTo>
                <a:lnTo>
                  <a:pt x="38100" y="532129"/>
                </a:lnTo>
                <a:lnTo>
                  <a:pt x="69850" y="468629"/>
                </a:lnTo>
                <a:lnTo>
                  <a:pt x="31750" y="468629"/>
                </a:lnTo>
                <a:lnTo>
                  <a:pt x="31750" y="455929"/>
                </a:lnTo>
                <a:close/>
              </a:path>
              <a:path w="76200" h="532129">
                <a:moveTo>
                  <a:pt x="44450" y="0"/>
                </a:moveTo>
                <a:lnTo>
                  <a:pt x="31750" y="0"/>
                </a:lnTo>
                <a:lnTo>
                  <a:pt x="31750" y="468629"/>
                </a:lnTo>
                <a:lnTo>
                  <a:pt x="44450" y="468629"/>
                </a:lnTo>
                <a:lnTo>
                  <a:pt x="44450" y="0"/>
                </a:lnTo>
                <a:close/>
              </a:path>
              <a:path w="76200" h="532129">
                <a:moveTo>
                  <a:pt x="76200" y="455929"/>
                </a:moveTo>
                <a:lnTo>
                  <a:pt x="44450" y="455929"/>
                </a:lnTo>
                <a:lnTo>
                  <a:pt x="44450" y="468629"/>
                </a:lnTo>
                <a:lnTo>
                  <a:pt x="69850" y="468629"/>
                </a:lnTo>
                <a:lnTo>
                  <a:pt x="76200" y="455929"/>
                </a:lnTo>
                <a:close/>
              </a:path>
            </a:pathLst>
          </a:custGeom>
          <a:solidFill>
            <a:srgbClr val="3B3B41"/>
          </a:solidFill>
        </p:spPr>
        <p:txBody>
          <a:bodyPr wrap="square" lIns="0" tIns="0" rIns="0" bIns="0" rtlCol="0"/>
          <a:lstStyle/>
          <a:p>
            <a:endParaRPr/>
          </a:p>
        </p:txBody>
      </p:sp>
      <p:sp>
        <p:nvSpPr>
          <p:cNvPr id="12" name="object 12"/>
          <p:cNvSpPr txBox="1"/>
          <p:nvPr/>
        </p:nvSpPr>
        <p:spPr>
          <a:xfrm>
            <a:off x="6883907" y="5227320"/>
            <a:ext cx="4927600" cy="626745"/>
          </a:xfrm>
          <a:prstGeom prst="rect">
            <a:avLst/>
          </a:prstGeom>
          <a:ln w="12192">
            <a:solidFill>
              <a:srgbClr val="D2D2D2"/>
            </a:solidFill>
          </a:ln>
        </p:spPr>
        <p:txBody>
          <a:bodyPr vert="horz" wrap="square" lIns="0" tIns="40640" rIns="0" bIns="0" rtlCol="0">
            <a:spAutoFit/>
          </a:bodyPr>
          <a:lstStyle/>
          <a:p>
            <a:pPr marL="92710">
              <a:lnSpc>
                <a:spcPct val="100000"/>
              </a:lnSpc>
              <a:spcBef>
                <a:spcPts val="320"/>
              </a:spcBef>
            </a:pPr>
            <a:r>
              <a:rPr sz="1100" spc="-10" dirty="0">
                <a:solidFill>
                  <a:srgbClr val="0000FF"/>
                </a:solidFill>
                <a:latin typeface="Consolas"/>
                <a:cs typeface="Consolas"/>
              </a:rPr>
              <a:t>GRANT</a:t>
            </a:r>
            <a:r>
              <a:rPr sz="1100" spc="-20" dirty="0">
                <a:solidFill>
                  <a:srgbClr val="0000FF"/>
                </a:solidFill>
                <a:latin typeface="Consolas"/>
                <a:cs typeface="Consolas"/>
              </a:rPr>
              <a:t> </a:t>
            </a:r>
            <a:r>
              <a:rPr sz="1100" spc="-10" dirty="0">
                <a:solidFill>
                  <a:srgbClr val="0000FF"/>
                </a:solidFill>
                <a:latin typeface="Consolas"/>
                <a:cs typeface="Consolas"/>
              </a:rPr>
              <a:t>SELECT</a:t>
            </a:r>
            <a:r>
              <a:rPr sz="1100" spc="-20" dirty="0">
                <a:solidFill>
                  <a:srgbClr val="0000FF"/>
                </a:solidFill>
                <a:latin typeface="Consolas"/>
                <a:cs typeface="Consolas"/>
              </a:rPr>
              <a:t> </a:t>
            </a:r>
            <a:r>
              <a:rPr sz="1100" spc="-5" dirty="0">
                <a:solidFill>
                  <a:srgbClr val="0000FF"/>
                </a:solidFill>
                <a:latin typeface="Consolas"/>
                <a:cs typeface="Consolas"/>
              </a:rPr>
              <a:t>ON</a:t>
            </a:r>
            <a:r>
              <a:rPr sz="1100" spc="-20" dirty="0">
                <a:solidFill>
                  <a:srgbClr val="0000FF"/>
                </a:solidFill>
                <a:latin typeface="Consolas"/>
                <a:cs typeface="Consolas"/>
              </a:rPr>
              <a:t> </a:t>
            </a:r>
            <a:r>
              <a:rPr sz="1100" spc="-10" dirty="0">
                <a:latin typeface="Consolas"/>
                <a:cs typeface="Consolas"/>
              </a:rPr>
              <a:t>Patients</a:t>
            </a:r>
            <a:r>
              <a:rPr sz="1100" spc="-15" dirty="0">
                <a:latin typeface="Consolas"/>
                <a:cs typeface="Consolas"/>
              </a:rPr>
              <a:t> </a:t>
            </a:r>
            <a:r>
              <a:rPr sz="1100" dirty="0">
                <a:solidFill>
                  <a:srgbClr val="808080"/>
                </a:solidFill>
                <a:latin typeface="Consolas"/>
                <a:cs typeface="Consolas"/>
              </a:rPr>
              <a:t>(</a:t>
            </a:r>
            <a:endParaRPr sz="1100">
              <a:latin typeface="Consolas"/>
              <a:cs typeface="Consolas"/>
            </a:endParaRPr>
          </a:p>
          <a:p>
            <a:pPr marL="245110">
              <a:lnSpc>
                <a:spcPct val="100000"/>
              </a:lnSpc>
              <a:spcBef>
                <a:spcPts val="95"/>
              </a:spcBef>
            </a:pPr>
            <a:r>
              <a:rPr sz="1100" spc="-10" dirty="0">
                <a:latin typeface="Consolas"/>
                <a:cs typeface="Consolas"/>
              </a:rPr>
              <a:t>PatientID</a:t>
            </a:r>
            <a:r>
              <a:rPr sz="1100" spc="-10" dirty="0">
                <a:solidFill>
                  <a:srgbClr val="808080"/>
                </a:solidFill>
                <a:latin typeface="Consolas"/>
                <a:cs typeface="Consolas"/>
              </a:rPr>
              <a:t>, </a:t>
            </a:r>
            <a:r>
              <a:rPr sz="1100" spc="-10" dirty="0">
                <a:latin typeface="Consolas"/>
                <a:cs typeface="Consolas"/>
              </a:rPr>
              <a:t>FirstName</a:t>
            </a:r>
            <a:r>
              <a:rPr sz="1100" spc="-10" dirty="0">
                <a:solidFill>
                  <a:srgbClr val="808080"/>
                </a:solidFill>
                <a:latin typeface="Consolas"/>
                <a:cs typeface="Consolas"/>
              </a:rPr>
              <a:t>, </a:t>
            </a:r>
            <a:r>
              <a:rPr sz="1100" spc="-10" dirty="0">
                <a:latin typeface="Consolas"/>
                <a:cs typeface="Consolas"/>
              </a:rPr>
              <a:t>LastName</a:t>
            </a:r>
            <a:r>
              <a:rPr sz="1100" spc="-10" dirty="0">
                <a:solidFill>
                  <a:srgbClr val="808080"/>
                </a:solidFill>
                <a:latin typeface="Consolas"/>
                <a:cs typeface="Consolas"/>
              </a:rPr>
              <a:t>,</a:t>
            </a:r>
            <a:r>
              <a:rPr sz="1100" spc="-5" dirty="0">
                <a:solidFill>
                  <a:srgbClr val="808080"/>
                </a:solidFill>
                <a:latin typeface="Consolas"/>
                <a:cs typeface="Consolas"/>
              </a:rPr>
              <a:t> </a:t>
            </a:r>
            <a:r>
              <a:rPr sz="1100" spc="-10" dirty="0">
                <a:latin typeface="Consolas"/>
                <a:cs typeface="Consolas"/>
              </a:rPr>
              <a:t>Phone</a:t>
            </a:r>
            <a:r>
              <a:rPr sz="1100" spc="-10" dirty="0">
                <a:solidFill>
                  <a:srgbClr val="808080"/>
                </a:solidFill>
                <a:latin typeface="Consolas"/>
                <a:cs typeface="Consolas"/>
              </a:rPr>
              <a:t>, </a:t>
            </a:r>
            <a:r>
              <a:rPr sz="1100" spc="-10" dirty="0">
                <a:latin typeface="Consolas"/>
                <a:cs typeface="Consolas"/>
              </a:rPr>
              <a:t>Email</a:t>
            </a:r>
            <a:endParaRPr sz="1100">
              <a:latin typeface="Consolas"/>
              <a:cs typeface="Consolas"/>
            </a:endParaRPr>
          </a:p>
          <a:p>
            <a:pPr marL="92710">
              <a:lnSpc>
                <a:spcPct val="100000"/>
              </a:lnSpc>
              <a:spcBef>
                <a:spcPts val="95"/>
              </a:spcBef>
            </a:pPr>
            <a:r>
              <a:rPr sz="1100" dirty="0">
                <a:solidFill>
                  <a:srgbClr val="808080"/>
                </a:solidFill>
                <a:latin typeface="Consolas"/>
                <a:cs typeface="Consolas"/>
              </a:rPr>
              <a:t>)</a:t>
            </a:r>
            <a:r>
              <a:rPr sz="1100" spc="-45" dirty="0">
                <a:solidFill>
                  <a:srgbClr val="808080"/>
                </a:solidFill>
                <a:latin typeface="Consolas"/>
                <a:cs typeface="Consolas"/>
              </a:rPr>
              <a:t> </a:t>
            </a:r>
            <a:r>
              <a:rPr sz="1100" spc="-5" dirty="0">
                <a:solidFill>
                  <a:srgbClr val="0000FF"/>
                </a:solidFill>
                <a:latin typeface="Consolas"/>
                <a:cs typeface="Consolas"/>
              </a:rPr>
              <a:t>TO</a:t>
            </a:r>
            <a:r>
              <a:rPr sz="1100" spc="-40" dirty="0">
                <a:solidFill>
                  <a:srgbClr val="0000FF"/>
                </a:solidFill>
                <a:latin typeface="Consolas"/>
                <a:cs typeface="Consolas"/>
              </a:rPr>
              <a:t> </a:t>
            </a:r>
            <a:r>
              <a:rPr sz="1100" spc="-10" dirty="0">
                <a:latin typeface="Consolas"/>
                <a:cs typeface="Consolas"/>
              </a:rPr>
              <a:t>Nurse</a:t>
            </a:r>
            <a:r>
              <a:rPr sz="1100" spc="-10" dirty="0">
                <a:solidFill>
                  <a:srgbClr val="808080"/>
                </a:solidFill>
                <a:latin typeface="Consolas"/>
                <a:cs typeface="Consolas"/>
              </a:rPr>
              <a:t>;</a:t>
            </a:r>
            <a:endParaRPr sz="1100">
              <a:latin typeface="Consolas"/>
              <a:cs typeface="Consolas"/>
            </a:endParaRPr>
          </a:p>
        </p:txBody>
      </p:sp>
      <p:grpSp>
        <p:nvGrpSpPr>
          <p:cNvPr id="13" name="object 13"/>
          <p:cNvGrpSpPr/>
          <p:nvPr/>
        </p:nvGrpSpPr>
        <p:grpSpPr>
          <a:xfrm>
            <a:off x="1876044" y="3113532"/>
            <a:ext cx="518159" cy="757555"/>
            <a:chOff x="1876044" y="3113532"/>
            <a:chExt cx="518159" cy="757555"/>
          </a:xfrm>
        </p:grpSpPr>
        <p:sp>
          <p:nvSpPr>
            <p:cNvPr id="14" name="object 14"/>
            <p:cNvSpPr/>
            <p:nvPr/>
          </p:nvSpPr>
          <p:spPr>
            <a:xfrm>
              <a:off x="1919700" y="3272790"/>
              <a:ext cx="429895" cy="386080"/>
            </a:xfrm>
            <a:custGeom>
              <a:avLst/>
              <a:gdLst/>
              <a:ahLst/>
              <a:cxnLst/>
              <a:rect l="l" t="t" r="r" b="b"/>
              <a:pathLst>
                <a:path w="429894" h="386079">
                  <a:moveTo>
                    <a:pt x="213264" y="0"/>
                  </a:moveTo>
                  <a:lnTo>
                    <a:pt x="285860" y="3746"/>
                  </a:lnTo>
                  <a:lnTo>
                    <a:pt x="346360" y="13970"/>
                  </a:lnTo>
                  <a:lnTo>
                    <a:pt x="381412" y="43814"/>
                  </a:lnTo>
                  <a:lnTo>
                    <a:pt x="406939" y="93900"/>
                  </a:lnTo>
                  <a:lnTo>
                    <a:pt x="416083" y="150749"/>
                  </a:lnTo>
                  <a:lnTo>
                    <a:pt x="419091" y="195757"/>
                  </a:lnTo>
                  <a:lnTo>
                    <a:pt x="425032" y="249026"/>
                  </a:lnTo>
                  <a:lnTo>
                    <a:pt x="429278" y="302447"/>
                  </a:lnTo>
                  <a:lnTo>
                    <a:pt x="427202" y="347913"/>
                  </a:lnTo>
                  <a:lnTo>
                    <a:pt x="414178" y="377317"/>
                  </a:lnTo>
                  <a:lnTo>
                    <a:pt x="387216" y="385498"/>
                  </a:lnTo>
                  <a:lnTo>
                    <a:pt x="349392" y="377788"/>
                  </a:lnTo>
                  <a:lnTo>
                    <a:pt x="305172" y="362037"/>
                  </a:lnTo>
                  <a:lnTo>
                    <a:pt x="259027" y="346097"/>
                  </a:lnTo>
                  <a:lnTo>
                    <a:pt x="215423" y="337820"/>
                  </a:lnTo>
                  <a:lnTo>
                    <a:pt x="160938" y="345281"/>
                  </a:lnTo>
                  <a:lnTo>
                    <a:pt x="105012" y="362458"/>
                  </a:lnTo>
                  <a:lnTo>
                    <a:pt x="55492" y="374396"/>
                  </a:lnTo>
                  <a:lnTo>
                    <a:pt x="20224" y="366141"/>
                  </a:lnTo>
                  <a:lnTo>
                    <a:pt x="5409" y="341631"/>
                  </a:lnTo>
                  <a:lnTo>
                    <a:pt x="0" y="306489"/>
                  </a:lnTo>
                  <a:lnTo>
                    <a:pt x="1058" y="262063"/>
                  </a:lnTo>
                  <a:lnTo>
                    <a:pt x="5646" y="209701"/>
                  </a:lnTo>
                  <a:lnTo>
                    <a:pt x="10826" y="150749"/>
                  </a:lnTo>
                  <a:lnTo>
                    <a:pt x="13172" y="121628"/>
                  </a:lnTo>
                  <a:lnTo>
                    <a:pt x="30864" y="67863"/>
                  </a:lnTo>
                  <a:lnTo>
                    <a:pt x="68357" y="17652"/>
                  </a:lnTo>
                  <a:lnTo>
                    <a:pt x="108662" y="8143"/>
                  </a:lnTo>
                  <a:lnTo>
                    <a:pt x="175825" y="968"/>
                  </a:lnTo>
                  <a:lnTo>
                    <a:pt x="213264" y="0"/>
                  </a:lnTo>
                  <a:close/>
                </a:path>
              </a:pathLst>
            </a:custGeom>
            <a:ln w="19812">
              <a:solidFill>
                <a:srgbClr val="0078D6"/>
              </a:solidFill>
            </a:ln>
          </p:spPr>
          <p:txBody>
            <a:bodyPr wrap="square" lIns="0" tIns="0" rIns="0" bIns="0" rtlCol="0"/>
            <a:lstStyle/>
            <a:p>
              <a:endParaRPr/>
            </a:p>
          </p:txBody>
        </p:sp>
        <p:sp>
          <p:nvSpPr>
            <p:cNvPr id="15" name="object 15"/>
            <p:cNvSpPr/>
            <p:nvPr/>
          </p:nvSpPr>
          <p:spPr>
            <a:xfrm>
              <a:off x="1885950" y="3317160"/>
              <a:ext cx="498475" cy="544195"/>
            </a:xfrm>
            <a:custGeom>
              <a:avLst/>
              <a:gdLst/>
              <a:ahLst/>
              <a:cxnLst/>
              <a:rect l="l" t="t" r="r" b="b"/>
              <a:pathLst>
                <a:path w="498475" h="544195">
                  <a:moveTo>
                    <a:pt x="75056" y="125682"/>
                  </a:moveTo>
                  <a:lnTo>
                    <a:pt x="87469" y="93225"/>
                  </a:lnTo>
                  <a:lnTo>
                    <a:pt x="124348" y="65008"/>
                  </a:lnTo>
                  <a:lnTo>
                    <a:pt x="168015" y="40171"/>
                  </a:lnTo>
                  <a:lnTo>
                    <a:pt x="200787" y="17859"/>
                  </a:lnTo>
                  <a:lnTo>
                    <a:pt x="216759" y="3149"/>
                  </a:lnTo>
                  <a:lnTo>
                    <a:pt x="226742" y="0"/>
                  </a:lnTo>
                  <a:lnTo>
                    <a:pt x="238130" y="5589"/>
                  </a:lnTo>
                  <a:lnTo>
                    <a:pt x="258318" y="17097"/>
                  </a:lnTo>
                  <a:lnTo>
                    <a:pt x="288779" y="26183"/>
                  </a:lnTo>
                  <a:lnTo>
                    <a:pt x="330013" y="35805"/>
                  </a:lnTo>
                  <a:lnTo>
                    <a:pt x="371941" y="51743"/>
                  </a:lnTo>
                  <a:lnTo>
                    <a:pt x="404487" y="79776"/>
                  </a:lnTo>
                  <a:lnTo>
                    <a:pt x="417575" y="125682"/>
                  </a:lnTo>
                  <a:lnTo>
                    <a:pt x="411456" y="171225"/>
                  </a:lnTo>
                  <a:lnTo>
                    <a:pt x="394189" y="212150"/>
                  </a:lnTo>
                  <a:lnTo>
                    <a:pt x="367411" y="246824"/>
                  </a:lnTo>
                  <a:lnTo>
                    <a:pt x="332758" y="273613"/>
                  </a:lnTo>
                  <a:lnTo>
                    <a:pt x="291869" y="290885"/>
                  </a:lnTo>
                  <a:lnTo>
                    <a:pt x="246380" y="297005"/>
                  </a:lnTo>
                  <a:lnTo>
                    <a:pt x="201366" y="287551"/>
                  </a:lnTo>
                  <a:lnTo>
                    <a:pt x="161605" y="262945"/>
                  </a:lnTo>
                  <a:lnTo>
                    <a:pt x="128095" y="228822"/>
                  </a:lnTo>
                  <a:lnTo>
                    <a:pt x="101835" y="190814"/>
                  </a:lnTo>
                  <a:lnTo>
                    <a:pt x="83822" y="154556"/>
                  </a:lnTo>
                  <a:lnTo>
                    <a:pt x="75056" y="125682"/>
                  </a:lnTo>
                  <a:close/>
                </a:path>
                <a:path w="498475" h="544195">
                  <a:moveTo>
                    <a:pt x="0" y="543893"/>
                  </a:moveTo>
                  <a:lnTo>
                    <a:pt x="5002" y="494561"/>
                  </a:lnTo>
                  <a:lnTo>
                    <a:pt x="19377" y="448417"/>
                  </a:lnTo>
                  <a:lnTo>
                    <a:pt x="42172" y="406505"/>
                  </a:lnTo>
                  <a:lnTo>
                    <a:pt x="72437" y="369871"/>
                  </a:lnTo>
                  <a:lnTo>
                    <a:pt x="109221" y="339559"/>
                  </a:lnTo>
                  <a:lnTo>
                    <a:pt x="151572" y="316614"/>
                  </a:lnTo>
                  <a:lnTo>
                    <a:pt x="198540" y="302081"/>
                  </a:lnTo>
                  <a:lnTo>
                    <a:pt x="249174" y="297005"/>
                  </a:lnTo>
                  <a:lnTo>
                    <a:pt x="298968" y="302081"/>
                  </a:lnTo>
                  <a:lnTo>
                    <a:pt x="345543" y="316614"/>
                  </a:lnTo>
                  <a:lnTo>
                    <a:pt x="387843" y="339559"/>
                  </a:lnTo>
                  <a:lnTo>
                    <a:pt x="424815" y="369871"/>
                  </a:lnTo>
                  <a:lnTo>
                    <a:pt x="455405" y="406505"/>
                  </a:lnTo>
                  <a:lnTo>
                    <a:pt x="478559" y="448417"/>
                  </a:lnTo>
                  <a:lnTo>
                    <a:pt x="493225" y="494561"/>
                  </a:lnTo>
                  <a:lnTo>
                    <a:pt x="498348" y="543893"/>
                  </a:lnTo>
                </a:path>
              </a:pathLst>
            </a:custGeom>
            <a:ln w="19812">
              <a:solidFill>
                <a:srgbClr val="0078D6"/>
              </a:solidFill>
            </a:ln>
          </p:spPr>
          <p:txBody>
            <a:bodyPr wrap="square" lIns="0" tIns="0" rIns="0" bIns="0" rtlCol="0"/>
            <a:lstStyle/>
            <a:p>
              <a:endParaRPr/>
            </a:p>
          </p:txBody>
        </p:sp>
        <p:sp>
          <p:nvSpPr>
            <p:cNvPr id="16" name="object 16"/>
            <p:cNvSpPr/>
            <p:nvPr/>
          </p:nvSpPr>
          <p:spPr>
            <a:xfrm>
              <a:off x="1946910" y="3123438"/>
              <a:ext cx="375285" cy="173990"/>
            </a:xfrm>
            <a:custGeom>
              <a:avLst/>
              <a:gdLst/>
              <a:ahLst/>
              <a:cxnLst/>
              <a:rect l="l" t="t" r="r" b="b"/>
              <a:pathLst>
                <a:path w="375285" h="173989">
                  <a:moveTo>
                    <a:pt x="187451" y="0"/>
                  </a:moveTo>
                  <a:lnTo>
                    <a:pt x="260407" y="4032"/>
                  </a:lnTo>
                  <a:lnTo>
                    <a:pt x="319992" y="15017"/>
                  </a:lnTo>
                  <a:lnTo>
                    <a:pt x="360170" y="31289"/>
                  </a:lnTo>
                  <a:lnTo>
                    <a:pt x="374903" y="51181"/>
                  </a:lnTo>
                  <a:lnTo>
                    <a:pt x="374269" y="52959"/>
                  </a:lnTo>
                  <a:lnTo>
                    <a:pt x="344931" y="173736"/>
                  </a:lnTo>
                  <a:lnTo>
                    <a:pt x="276796" y="156321"/>
                  </a:lnTo>
                  <a:lnTo>
                    <a:pt x="234279" y="151735"/>
                  </a:lnTo>
                  <a:lnTo>
                    <a:pt x="187451" y="150113"/>
                  </a:lnTo>
                  <a:lnTo>
                    <a:pt x="140624" y="151735"/>
                  </a:lnTo>
                  <a:lnTo>
                    <a:pt x="98107" y="156321"/>
                  </a:lnTo>
                  <a:lnTo>
                    <a:pt x="61400" y="163454"/>
                  </a:lnTo>
                  <a:lnTo>
                    <a:pt x="32003" y="172720"/>
                  </a:lnTo>
                  <a:lnTo>
                    <a:pt x="31495" y="172974"/>
                  </a:lnTo>
                  <a:lnTo>
                    <a:pt x="0" y="51181"/>
                  </a:lnTo>
                  <a:lnTo>
                    <a:pt x="14733" y="31289"/>
                  </a:lnTo>
                  <a:lnTo>
                    <a:pt x="54911" y="15017"/>
                  </a:lnTo>
                  <a:lnTo>
                    <a:pt x="114496" y="4032"/>
                  </a:lnTo>
                  <a:lnTo>
                    <a:pt x="187451" y="0"/>
                  </a:lnTo>
                  <a:close/>
                </a:path>
              </a:pathLst>
            </a:custGeom>
            <a:ln w="19812">
              <a:solidFill>
                <a:srgbClr val="0078D6"/>
              </a:solidFill>
            </a:ln>
          </p:spPr>
          <p:txBody>
            <a:bodyPr wrap="square" lIns="0" tIns="0" rIns="0" bIns="0" rtlCol="0"/>
            <a:lstStyle/>
            <a:p>
              <a:endParaRPr/>
            </a:p>
          </p:txBody>
        </p:sp>
        <p:sp>
          <p:nvSpPr>
            <p:cNvPr id="17" name="object 17"/>
            <p:cNvSpPr/>
            <p:nvPr/>
          </p:nvSpPr>
          <p:spPr>
            <a:xfrm>
              <a:off x="2101215" y="3175508"/>
              <a:ext cx="66040" cy="38100"/>
            </a:xfrm>
            <a:custGeom>
              <a:avLst/>
              <a:gdLst/>
              <a:ahLst/>
              <a:cxnLst/>
              <a:rect l="l" t="t" r="r" b="b"/>
              <a:pathLst>
                <a:path w="66039" h="38100">
                  <a:moveTo>
                    <a:pt x="65532" y="0"/>
                  </a:moveTo>
                  <a:lnTo>
                    <a:pt x="0" y="37972"/>
                  </a:lnTo>
                </a:path>
              </a:pathLst>
            </a:custGeom>
            <a:ln w="19050">
              <a:solidFill>
                <a:srgbClr val="0078D6"/>
              </a:solidFill>
            </a:ln>
          </p:spPr>
          <p:txBody>
            <a:bodyPr wrap="square" lIns="0" tIns="0" rIns="0" bIns="0" rtlCol="0"/>
            <a:lstStyle/>
            <a:p>
              <a:endParaRPr/>
            </a:p>
          </p:txBody>
        </p:sp>
        <p:sp>
          <p:nvSpPr>
            <p:cNvPr id="18" name="object 18"/>
            <p:cNvSpPr/>
            <p:nvPr/>
          </p:nvSpPr>
          <p:spPr>
            <a:xfrm>
              <a:off x="2101215" y="3175508"/>
              <a:ext cx="66040" cy="38100"/>
            </a:xfrm>
            <a:custGeom>
              <a:avLst/>
              <a:gdLst/>
              <a:ahLst/>
              <a:cxnLst/>
              <a:rect l="l" t="t" r="r" b="b"/>
              <a:pathLst>
                <a:path w="66039" h="38100">
                  <a:moveTo>
                    <a:pt x="65532" y="37972"/>
                  </a:moveTo>
                  <a:lnTo>
                    <a:pt x="0" y="0"/>
                  </a:lnTo>
                </a:path>
              </a:pathLst>
            </a:custGeom>
            <a:ln w="19050">
              <a:solidFill>
                <a:srgbClr val="0078D6"/>
              </a:solidFill>
            </a:ln>
          </p:spPr>
          <p:txBody>
            <a:bodyPr wrap="square" lIns="0" tIns="0" rIns="0" bIns="0" rtlCol="0"/>
            <a:lstStyle/>
            <a:p>
              <a:endParaRPr/>
            </a:p>
          </p:txBody>
        </p:sp>
        <p:sp>
          <p:nvSpPr>
            <p:cNvPr id="19" name="object 19"/>
            <p:cNvSpPr/>
            <p:nvPr/>
          </p:nvSpPr>
          <p:spPr>
            <a:xfrm>
              <a:off x="2134362" y="3156966"/>
              <a:ext cx="0" cy="76200"/>
            </a:xfrm>
            <a:custGeom>
              <a:avLst/>
              <a:gdLst/>
              <a:ahLst/>
              <a:cxnLst/>
              <a:rect l="l" t="t" r="r" b="b"/>
              <a:pathLst>
                <a:path h="76200">
                  <a:moveTo>
                    <a:pt x="0" y="0"/>
                  </a:moveTo>
                  <a:lnTo>
                    <a:pt x="0" y="75692"/>
                  </a:lnTo>
                </a:path>
              </a:pathLst>
            </a:custGeom>
            <a:ln w="19812">
              <a:solidFill>
                <a:srgbClr val="0078D6"/>
              </a:solidFill>
            </a:ln>
          </p:spPr>
          <p:txBody>
            <a:bodyPr wrap="square" lIns="0" tIns="0" rIns="0" bIns="0" rtlCol="0"/>
            <a:lstStyle/>
            <a:p>
              <a:endParaRPr/>
            </a:p>
          </p:txBody>
        </p:sp>
        <p:sp>
          <p:nvSpPr>
            <p:cNvPr id="20" name="object 20"/>
            <p:cNvSpPr/>
            <p:nvPr/>
          </p:nvSpPr>
          <p:spPr>
            <a:xfrm>
              <a:off x="2035302" y="3633978"/>
              <a:ext cx="186055" cy="144780"/>
            </a:xfrm>
            <a:custGeom>
              <a:avLst/>
              <a:gdLst/>
              <a:ahLst/>
              <a:cxnLst/>
              <a:rect l="l" t="t" r="r" b="b"/>
              <a:pathLst>
                <a:path w="186055" h="144779">
                  <a:moveTo>
                    <a:pt x="0" y="0"/>
                  </a:moveTo>
                  <a:lnTo>
                    <a:pt x="100711" y="144780"/>
                  </a:lnTo>
                  <a:lnTo>
                    <a:pt x="185928" y="0"/>
                  </a:lnTo>
                </a:path>
              </a:pathLst>
            </a:custGeom>
            <a:ln w="19812">
              <a:solidFill>
                <a:srgbClr val="0078D6"/>
              </a:solidFill>
            </a:ln>
          </p:spPr>
          <p:txBody>
            <a:bodyPr wrap="square" lIns="0" tIns="0" rIns="0" bIns="0" rtlCol="0"/>
            <a:lstStyle/>
            <a:p>
              <a:endParaRPr/>
            </a:p>
          </p:txBody>
        </p:sp>
      </p:grpSp>
      <p:grpSp>
        <p:nvGrpSpPr>
          <p:cNvPr id="21" name="object 21"/>
          <p:cNvGrpSpPr/>
          <p:nvPr/>
        </p:nvGrpSpPr>
        <p:grpSpPr>
          <a:xfrm>
            <a:off x="9101328" y="2121407"/>
            <a:ext cx="615950" cy="685800"/>
            <a:chOff x="9101328" y="2121407"/>
            <a:chExt cx="615950" cy="685800"/>
          </a:xfrm>
        </p:grpSpPr>
        <p:sp>
          <p:nvSpPr>
            <p:cNvPr id="22" name="object 22"/>
            <p:cNvSpPr/>
            <p:nvPr/>
          </p:nvSpPr>
          <p:spPr>
            <a:xfrm>
              <a:off x="9111234" y="2131313"/>
              <a:ext cx="596265" cy="666115"/>
            </a:xfrm>
            <a:custGeom>
              <a:avLst/>
              <a:gdLst/>
              <a:ahLst/>
              <a:cxnLst/>
              <a:rect l="l" t="t" r="r" b="b"/>
              <a:pathLst>
                <a:path w="596265" h="666114">
                  <a:moveTo>
                    <a:pt x="116332" y="184023"/>
                  </a:moveTo>
                  <a:lnTo>
                    <a:pt x="122898" y="135069"/>
                  </a:lnTo>
                  <a:lnTo>
                    <a:pt x="141435" y="91101"/>
                  </a:lnTo>
                  <a:lnTo>
                    <a:pt x="170195" y="53863"/>
                  </a:lnTo>
                  <a:lnTo>
                    <a:pt x="207433" y="25103"/>
                  </a:lnTo>
                  <a:lnTo>
                    <a:pt x="251401" y="6566"/>
                  </a:lnTo>
                  <a:lnTo>
                    <a:pt x="300355" y="0"/>
                  </a:lnTo>
                  <a:lnTo>
                    <a:pt x="349496" y="6566"/>
                  </a:lnTo>
                  <a:lnTo>
                    <a:pt x="393935" y="25103"/>
                  </a:lnTo>
                  <a:lnTo>
                    <a:pt x="431784" y="53863"/>
                  </a:lnTo>
                  <a:lnTo>
                    <a:pt x="461155" y="91101"/>
                  </a:lnTo>
                  <a:lnTo>
                    <a:pt x="480162" y="135069"/>
                  </a:lnTo>
                  <a:lnTo>
                    <a:pt x="486918" y="184023"/>
                  </a:lnTo>
                  <a:lnTo>
                    <a:pt x="480162" y="232976"/>
                  </a:lnTo>
                  <a:lnTo>
                    <a:pt x="461155" y="276944"/>
                  </a:lnTo>
                  <a:lnTo>
                    <a:pt x="431784" y="314182"/>
                  </a:lnTo>
                  <a:lnTo>
                    <a:pt x="393935" y="342942"/>
                  </a:lnTo>
                  <a:lnTo>
                    <a:pt x="349496" y="361479"/>
                  </a:lnTo>
                  <a:lnTo>
                    <a:pt x="300355" y="368046"/>
                  </a:lnTo>
                  <a:lnTo>
                    <a:pt x="251401" y="361479"/>
                  </a:lnTo>
                  <a:lnTo>
                    <a:pt x="207433" y="342942"/>
                  </a:lnTo>
                  <a:lnTo>
                    <a:pt x="170195" y="314182"/>
                  </a:lnTo>
                  <a:lnTo>
                    <a:pt x="141435" y="276944"/>
                  </a:lnTo>
                  <a:lnTo>
                    <a:pt x="122898" y="232976"/>
                  </a:lnTo>
                  <a:lnTo>
                    <a:pt x="116332" y="184023"/>
                  </a:lnTo>
                  <a:close/>
                </a:path>
                <a:path w="596265" h="666114">
                  <a:moveTo>
                    <a:pt x="595884" y="665988"/>
                  </a:moveTo>
                  <a:lnTo>
                    <a:pt x="591989" y="617618"/>
                  </a:lnTo>
                  <a:lnTo>
                    <a:pt x="580711" y="571749"/>
                  </a:lnTo>
                  <a:lnTo>
                    <a:pt x="562660" y="528991"/>
                  </a:lnTo>
                  <a:lnTo>
                    <a:pt x="538447" y="489953"/>
                  </a:lnTo>
                  <a:lnTo>
                    <a:pt x="508682" y="455247"/>
                  </a:lnTo>
                  <a:lnTo>
                    <a:pt x="473976" y="425482"/>
                  </a:lnTo>
                  <a:lnTo>
                    <a:pt x="434938" y="401269"/>
                  </a:lnTo>
                  <a:lnTo>
                    <a:pt x="392180" y="383218"/>
                  </a:lnTo>
                  <a:lnTo>
                    <a:pt x="346311" y="371940"/>
                  </a:lnTo>
                  <a:lnTo>
                    <a:pt x="297942" y="368046"/>
                  </a:lnTo>
                  <a:lnTo>
                    <a:pt x="249572" y="371940"/>
                  </a:lnTo>
                  <a:lnTo>
                    <a:pt x="203703" y="383218"/>
                  </a:lnTo>
                  <a:lnTo>
                    <a:pt x="160945" y="401269"/>
                  </a:lnTo>
                  <a:lnTo>
                    <a:pt x="121907" y="425482"/>
                  </a:lnTo>
                  <a:lnTo>
                    <a:pt x="87201" y="455247"/>
                  </a:lnTo>
                  <a:lnTo>
                    <a:pt x="57436" y="489953"/>
                  </a:lnTo>
                  <a:lnTo>
                    <a:pt x="33223" y="528991"/>
                  </a:lnTo>
                  <a:lnTo>
                    <a:pt x="15172" y="571749"/>
                  </a:lnTo>
                  <a:lnTo>
                    <a:pt x="3894" y="617618"/>
                  </a:lnTo>
                  <a:lnTo>
                    <a:pt x="0" y="665988"/>
                  </a:lnTo>
                </a:path>
              </a:pathLst>
            </a:custGeom>
            <a:ln w="19812">
              <a:solidFill>
                <a:srgbClr val="0078D6"/>
              </a:solidFill>
            </a:ln>
          </p:spPr>
          <p:txBody>
            <a:bodyPr wrap="square" lIns="0" tIns="0" rIns="0" bIns="0" rtlCol="0"/>
            <a:lstStyle/>
            <a:p>
              <a:endParaRPr/>
            </a:p>
          </p:txBody>
        </p:sp>
        <p:pic>
          <p:nvPicPr>
            <p:cNvPr id="23" name="object 23"/>
            <p:cNvPicPr/>
            <p:nvPr/>
          </p:nvPicPr>
          <p:blipFill>
            <a:blip r:embed="rId2" cstate="print"/>
            <a:stretch>
              <a:fillRect/>
            </a:stretch>
          </p:blipFill>
          <p:spPr>
            <a:xfrm>
              <a:off x="9346692" y="2496311"/>
              <a:ext cx="123443" cy="309371"/>
            </a:xfrm>
            <a:prstGeom prst="rect">
              <a:avLst/>
            </a:prstGeom>
          </p:spPr>
        </p:pic>
        <p:pic>
          <p:nvPicPr>
            <p:cNvPr id="24" name="object 24"/>
            <p:cNvPicPr/>
            <p:nvPr/>
          </p:nvPicPr>
          <p:blipFill>
            <a:blip r:embed="rId3" cstate="print"/>
            <a:stretch>
              <a:fillRect/>
            </a:stretch>
          </p:blipFill>
          <p:spPr>
            <a:xfrm>
              <a:off x="9278112" y="2260091"/>
              <a:ext cx="263651" cy="94487"/>
            </a:xfrm>
            <a:prstGeom prst="rect">
              <a:avLst/>
            </a:prstGeom>
          </p:spPr>
        </p:pic>
        <p:sp>
          <p:nvSpPr>
            <p:cNvPr id="25" name="object 25"/>
            <p:cNvSpPr/>
            <p:nvPr/>
          </p:nvSpPr>
          <p:spPr>
            <a:xfrm>
              <a:off x="9237726" y="2257805"/>
              <a:ext cx="346075" cy="10795"/>
            </a:xfrm>
            <a:custGeom>
              <a:avLst/>
              <a:gdLst/>
              <a:ahLst/>
              <a:cxnLst/>
              <a:rect l="l" t="t" r="r" b="b"/>
              <a:pathLst>
                <a:path w="346075" h="10794">
                  <a:moveTo>
                    <a:pt x="0" y="508"/>
                  </a:moveTo>
                  <a:lnTo>
                    <a:pt x="32893" y="10668"/>
                  </a:lnTo>
                  <a:lnTo>
                    <a:pt x="311530" y="10668"/>
                  </a:lnTo>
                  <a:lnTo>
                    <a:pt x="345948" y="0"/>
                  </a:lnTo>
                </a:path>
              </a:pathLst>
            </a:custGeom>
            <a:ln w="19812">
              <a:solidFill>
                <a:srgbClr val="0078D6"/>
              </a:solidFill>
            </a:ln>
          </p:spPr>
          <p:txBody>
            <a:bodyPr wrap="square" lIns="0" tIns="0" rIns="0" bIns="0" rtlCol="0"/>
            <a:lstStyle/>
            <a:p>
              <a:endParaRPr/>
            </a:p>
          </p:txBody>
        </p:sp>
      </p:grpSp>
      <p:sp>
        <p:nvSpPr>
          <p:cNvPr id="26" name="object 26"/>
          <p:cNvSpPr/>
          <p:nvPr/>
        </p:nvSpPr>
        <p:spPr>
          <a:xfrm>
            <a:off x="9291828" y="4526279"/>
            <a:ext cx="76200" cy="685800"/>
          </a:xfrm>
          <a:custGeom>
            <a:avLst/>
            <a:gdLst/>
            <a:ahLst/>
            <a:cxnLst/>
            <a:rect l="l" t="t" r="r" b="b"/>
            <a:pathLst>
              <a:path w="76200" h="685800">
                <a:moveTo>
                  <a:pt x="31750" y="609600"/>
                </a:moveTo>
                <a:lnTo>
                  <a:pt x="0" y="609600"/>
                </a:lnTo>
                <a:lnTo>
                  <a:pt x="38100" y="685800"/>
                </a:lnTo>
                <a:lnTo>
                  <a:pt x="69850" y="622300"/>
                </a:lnTo>
                <a:lnTo>
                  <a:pt x="31750" y="622300"/>
                </a:lnTo>
                <a:lnTo>
                  <a:pt x="31750" y="609600"/>
                </a:lnTo>
                <a:close/>
              </a:path>
              <a:path w="76200" h="685800">
                <a:moveTo>
                  <a:pt x="44450" y="0"/>
                </a:moveTo>
                <a:lnTo>
                  <a:pt x="31750" y="0"/>
                </a:lnTo>
                <a:lnTo>
                  <a:pt x="31750" y="622300"/>
                </a:lnTo>
                <a:lnTo>
                  <a:pt x="44450" y="622300"/>
                </a:lnTo>
                <a:lnTo>
                  <a:pt x="44450" y="0"/>
                </a:lnTo>
                <a:close/>
              </a:path>
              <a:path w="76200" h="685800">
                <a:moveTo>
                  <a:pt x="76200" y="609600"/>
                </a:moveTo>
                <a:lnTo>
                  <a:pt x="44450" y="609600"/>
                </a:lnTo>
                <a:lnTo>
                  <a:pt x="44450" y="622300"/>
                </a:lnTo>
                <a:lnTo>
                  <a:pt x="69850" y="622300"/>
                </a:lnTo>
                <a:lnTo>
                  <a:pt x="76200" y="609600"/>
                </a:lnTo>
                <a:close/>
              </a:path>
            </a:pathLst>
          </a:custGeom>
          <a:solidFill>
            <a:srgbClr val="3B3B41"/>
          </a:solidFill>
        </p:spPr>
        <p:txBody>
          <a:bodyPr wrap="square" lIns="0" tIns="0" rIns="0" bIns="0" rtlCol="0"/>
          <a:lstStyle/>
          <a:p>
            <a:endParaRPr/>
          </a:p>
        </p:txBody>
      </p:sp>
      <p:grpSp>
        <p:nvGrpSpPr>
          <p:cNvPr id="27" name="object 27"/>
          <p:cNvGrpSpPr/>
          <p:nvPr/>
        </p:nvGrpSpPr>
        <p:grpSpPr>
          <a:xfrm>
            <a:off x="5356859" y="3822191"/>
            <a:ext cx="1528445" cy="1754505"/>
            <a:chOff x="5356859" y="3822191"/>
            <a:chExt cx="1528445" cy="1754505"/>
          </a:xfrm>
        </p:grpSpPr>
        <p:sp>
          <p:nvSpPr>
            <p:cNvPr id="28" name="object 28"/>
            <p:cNvSpPr/>
            <p:nvPr/>
          </p:nvSpPr>
          <p:spPr>
            <a:xfrm>
              <a:off x="5356859" y="4785359"/>
              <a:ext cx="76200" cy="332740"/>
            </a:xfrm>
            <a:custGeom>
              <a:avLst/>
              <a:gdLst/>
              <a:ahLst/>
              <a:cxnLst/>
              <a:rect l="l" t="t" r="r" b="b"/>
              <a:pathLst>
                <a:path w="76200" h="332739">
                  <a:moveTo>
                    <a:pt x="44450" y="63500"/>
                  </a:moveTo>
                  <a:lnTo>
                    <a:pt x="31750" y="63500"/>
                  </a:lnTo>
                  <a:lnTo>
                    <a:pt x="31750" y="332231"/>
                  </a:lnTo>
                  <a:lnTo>
                    <a:pt x="44450" y="332231"/>
                  </a:lnTo>
                  <a:lnTo>
                    <a:pt x="44450" y="63500"/>
                  </a:lnTo>
                  <a:close/>
                </a:path>
                <a:path w="76200" h="332739">
                  <a:moveTo>
                    <a:pt x="38100" y="0"/>
                  </a:moveTo>
                  <a:lnTo>
                    <a:pt x="0" y="76200"/>
                  </a:lnTo>
                  <a:lnTo>
                    <a:pt x="31750" y="76200"/>
                  </a:lnTo>
                  <a:lnTo>
                    <a:pt x="31750" y="63500"/>
                  </a:lnTo>
                  <a:lnTo>
                    <a:pt x="69850" y="63500"/>
                  </a:lnTo>
                  <a:lnTo>
                    <a:pt x="38100" y="0"/>
                  </a:lnTo>
                  <a:close/>
                </a:path>
                <a:path w="76200" h="332739">
                  <a:moveTo>
                    <a:pt x="69850" y="63500"/>
                  </a:moveTo>
                  <a:lnTo>
                    <a:pt x="44450" y="63500"/>
                  </a:lnTo>
                  <a:lnTo>
                    <a:pt x="44450" y="76200"/>
                  </a:lnTo>
                  <a:lnTo>
                    <a:pt x="76200" y="76200"/>
                  </a:lnTo>
                  <a:lnTo>
                    <a:pt x="69850" y="63500"/>
                  </a:lnTo>
                  <a:close/>
                </a:path>
              </a:pathLst>
            </a:custGeom>
            <a:solidFill>
              <a:srgbClr val="3B3B41"/>
            </a:solidFill>
          </p:spPr>
          <p:txBody>
            <a:bodyPr wrap="square" lIns="0" tIns="0" rIns="0" bIns="0" rtlCol="0"/>
            <a:lstStyle/>
            <a:p>
              <a:endParaRPr/>
            </a:p>
          </p:txBody>
        </p:sp>
        <p:sp>
          <p:nvSpPr>
            <p:cNvPr id="29" name="object 29"/>
            <p:cNvSpPr/>
            <p:nvPr/>
          </p:nvSpPr>
          <p:spPr>
            <a:xfrm>
              <a:off x="5934456" y="3822191"/>
              <a:ext cx="950594" cy="1754505"/>
            </a:xfrm>
            <a:custGeom>
              <a:avLst/>
              <a:gdLst/>
              <a:ahLst/>
              <a:cxnLst/>
              <a:rect l="l" t="t" r="r" b="b"/>
              <a:pathLst>
                <a:path w="950595" h="1754504">
                  <a:moveTo>
                    <a:pt x="949198" y="31750"/>
                  </a:moveTo>
                  <a:lnTo>
                    <a:pt x="278892" y="31750"/>
                  </a:lnTo>
                  <a:lnTo>
                    <a:pt x="278892" y="0"/>
                  </a:lnTo>
                  <a:lnTo>
                    <a:pt x="202692" y="38100"/>
                  </a:lnTo>
                  <a:lnTo>
                    <a:pt x="278892" y="76200"/>
                  </a:lnTo>
                  <a:lnTo>
                    <a:pt x="278892" y="44450"/>
                  </a:lnTo>
                  <a:lnTo>
                    <a:pt x="949198" y="44450"/>
                  </a:lnTo>
                  <a:lnTo>
                    <a:pt x="949198" y="31750"/>
                  </a:lnTo>
                  <a:close/>
                </a:path>
                <a:path w="950595" h="1754504">
                  <a:moveTo>
                    <a:pt x="950468" y="1709674"/>
                  </a:moveTo>
                  <a:lnTo>
                    <a:pt x="76200" y="1709674"/>
                  </a:lnTo>
                  <a:lnTo>
                    <a:pt x="76200" y="1677924"/>
                  </a:lnTo>
                  <a:lnTo>
                    <a:pt x="0" y="1716024"/>
                  </a:lnTo>
                  <a:lnTo>
                    <a:pt x="76200" y="1754124"/>
                  </a:lnTo>
                  <a:lnTo>
                    <a:pt x="76200" y="1722374"/>
                  </a:lnTo>
                  <a:lnTo>
                    <a:pt x="950468" y="1722374"/>
                  </a:lnTo>
                  <a:lnTo>
                    <a:pt x="950468" y="1709674"/>
                  </a:lnTo>
                  <a:close/>
                </a:path>
              </a:pathLst>
            </a:custGeom>
            <a:solidFill>
              <a:srgbClr val="3B3B41"/>
            </a:solidFill>
          </p:spPr>
          <p:txBody>
            <a:bodyPr wrap="square" lIns="0" tIns="0" rIns="0" bIns="0" rtlCol="0"/>
            <a:lstStyle/>
            <a:p>
              <a:endParaRPr/>
            </a:p>
          </p:txBody>
        </p:sp>
      </p:grpSp>
      <p:sp>
        <p:nvSpPr>
          <p:cNvPr id="30" name="object 30"/>
          <p:cNvSpPr txBox="1"/>
          <p:nvPr/>
        </p:nvSpPr>
        <p:spPr>
          <a:xfrm>
            <a:off x="384047" y="5143500"/>
            <a:ext cx="3717290" cy="1187450"/>
          </a:xfrm>
          <a:prstGeom prst="rect">
            <a:avLst/>
          </a:prstGeom>
          <a:ln w="12192">
            <a:solidFill>
              <a:srgbClr val="000000"/>
            </a:solidFill>
          </a:ln>
        </p:spPr>
        <p:txBody>
          <a:bodyPr vert="horz" wrap="square" lIns="0" tIns="40640" rIns="0" bIns="0" rtlCol="0">
            <a:spAutoFit/>
          </a:bodyPr>
          <a:lstStyle/>
          <a:p>
            <a:pPr marL="91440">
              <a:lnSpc>
                <a:spcPct val="100000"/>
              </a:lnSpc>
              <a:spcBef>
                <a:spcPts val="320"/>
              </a:spcBef>
            </a:pPr>
            <a:r>
              <a:rPr sz="1200" dirty="0">
                <a:solidFill>
                  <a:srgbClr val="0000FF"/>
                </a:solidFill>
                <a:latin typeface="Consolas"/>
                <a:cs typeface="Consolas"/>
              </a:rPr>
              <a:t>SELECT</a:t>
            </a:r>
            <a:r>
              <a:rPr sz="1200" spc="-10" dirty="0">
                <a:solidFill>
                  <a:srgbClr val="0000FF"/>
                </a:solidFill>
                <a:latin typeface="Consolas"/>
                <a:cs typeface="Consolas"/>
              </a:rPr>
              <a:t> </a:t>
            </a:r>
            <a:r>
              <a:rPr sz="1200" dirty="0">
                <a:solidFill>
                  <a:srgbClr val="0000FF"/>
                </a:solidFill>
                <a:latin typeface="Consolas"/>
                <a:cs typeface="Consolas"/>
              </a:rPr>
              <a:t>*</a:t>
            </a:r>
            <a:r>
              <a:rPr sz="1200" spc="-20" dirty="0">
                <a:solidFill>
                  <a:srgbClr val="0000FF"/>
                </a:solidFill>
                <a:latin typeface="Consolas"/>
                <a:cs typeface="Consolas"/>
              </a:rPr>
              <a:t> </a:t>
            </a:r>
            <a:r>
              <a:rPr sz="1200" dirty="0">
                <a:solidFill>
                  <a:srgbClr val="0000FF"/>
                </a:solidFill>
                <a:latin typeface="Consolas"/>
                <a:cs typeface="Consolas"/>
              </a:rPr>
              <a:t>FROM</a:t>
            </a:r>
            <a:r>
              <a:rPr sz="1200" spc="-20" dirty="0">
                <a:solidFill>
                  <a:srgbClr val="0000FF"/>
                </a:solidFill>
                <a:latin typeface="Consolas"/>
                <a:cs typeface="Consolas"/>
              </a:rPr>
              <a:t> </a:t>
            </a:r>
            <a:r>
              <a:rPr sz="1200" dirty="0">
                <a:solidFill>
                  <a:srgbClr val="0000FF"/>
                </a:solidFill>
                <a:latin typeface="Consolas"/>
                <a:cs typeface="Consolas"/>
              </a:rPr>
              <a:t>Membership;</a:t>
            </a:r>
            <a:endParaRPr sz="1200">
              <a:latin typeface="Consolas"/>
              <a:cs typeface="Consolas"/>
            </a:endParaRPr>
          </a:p>
          <a:p>
            <a:pPr>
              <a:lnSpc>
                <a:spcPct val="100000"/>
              </a:lnSpc>
              <a:spcBef>
                <a:spcPts val="50"/>
              </a:spcBef>
            </a:pPr>
            <a:endParaRPr sz="1250">
              <a:latin typeface="Consolas"/>
              <a:cs typeface="Consolas"/>
            </a:endParaRPr>
          </a:p>
          <a:p>
            <a:pPr marL="91440">
              <a:lnSpc>
                <a:spcPct val="100000"/>
              </a:lnSpc>
            </a:pPr>
            <a:r>
              <a:rPr sz="1100" spc="-5" dirty="0">
                <a:solidFill>
                  <a:srgbClr val="505050"/>
                </a:solidFill>
                <a:latin typeface="Consolas"/>
                <a:cs typeface="Consolas"/>
              </a:rPr>
              <a:t>Msg</a:t>
            </a:r>
            <a:r>
              <a:rPr sz="1100" spc="-20" dirty="0">
                <a:solidFill>
                  <a:srgbClr val="505050"/>
                </a:solidFill>
                <a:latin typeface="Consolas"/>
                <a:cs typeface="Consolas"/>
              </a:rPr>
              <a:t> </a:t>
            </a:r>
            <a:r>
              <a:rPr sz="1100" spc="-10" dirty="0">
                <a:solidFill>
                  <a:srgbClr val="505050"/>
                </a:solidFill>
                <a:latin typeface="Consolas"/>
                <a:cs typeface="Consolas"/>
              </a:rPr>
              <a:t>230,</a:t>
            </a:r>
            <a:r>
              <a:rPr sz="1100" spc="-15" dirty="0">
                <a:solidFill>
                  <a:srgbClr val="505050"/>
                </a:solidFill>
                <a:latin typeface="Consolas"/>
                <a:cs typeface="Consolas"/>
              </a:rPr>
              <a:t> </a:t>
            </a:r>
            <a:r>
              <a:rPr sz="1100" spc="-10" dirty="0">
                <a:solidFill>
                  <a:srgbClr val="505050"/>
                </a:solidFill>
                <a:latin typeface="Consolas"/>
                <a:cs typeface="Consolas"/>
              </a:rPr>
              <a:t>Level</a:t>
            </a:r>
            <a:r>
              <a:rPr sz="1100" spc="-15" dirty="0">
                <a:solidFill>
                  <a:srgbClr val="505050"/>
                </a:solidFill>
                <a:latin typeface="Consolas"/>
                <a:cs typeface="Consolas"/>
              </a:rPr>
              <a:t> </a:t>
            </a:r>
            <a:r>
              <a:rPr sz="1100" spc="-5" dirty="0">
                <a:solidFill>
                  <a:srgbClr val="505050"/>
                </a:solidFill>
                <a:latin typeface="Consolas"/>
                <a:cs typeface="Consolas"/>
              </a:rPr>
              <a:t>14,</a:t>
            </a:r>
            <a:r>
              <a:rPr sz="1100" spc="-15" dirty="0">
                <a:solidFill>
                  <a:srgbClr val="505050"/>
                </a:solidFill>
                <a:latin typeface="Consolas"/>
                <a:cs typeface="Consolas"/>
              </a:rPr>
              <a:t> </a:t>
            </a:r>
            <a:r>
              <a:rPr sz="1100" spc="-10" dirty="0">
                <a:solidFill>
                  <a:srgbClr val="505050"/>
                </a:solidFill>
                <a:latin typeface="Consolas"/>
                <a:cs typeface="Consolas"/>
              </a:rPr>
              <a:t>State</a:t>
            </a:r>
            <a:r>
              <a:rPr sz="1100" spc="-20" dirty="0">
                <a:solidFill>
                  <a:srgbClr val="505050"/>
                </a:solidFill>
                <a:latin typeface="Consolas"/>
                <a:cs typeface="Consolas"/>
              </a:rPr>
              <a:t> </a:t>
            </a:r>
            <a:r>
              <a:rPr sz="1100" spc="-5" dirty="0">
                <a:solidFill>
                  <a:srgbClr val="505050"/>
                </a:solidFill>
                <a:latin typeface="Consolas"/>
                <a:cs typeface="Consolas"/>
              </a:rPr>
              <a:t>1,</a:t>
            </a:r>
            <a:r>
              <a:rPr sz="1100" spc="-15" dirty="0">
                <a:solidFill>
                  <a:srgbClr val="505050"/>
                </a:solidFill>
                <a:latin typeface="Consolas"/>
                <a:cs typeface="Consolas"/>
              </a:rPr>
              <a:t> </a:t>
            </a:r>
            <a:r>
              <a:rPr sz="1100" spc="-10" dirty="0">
                <a:solidFill>
                  <a:srgbClr val="505050"/>
                </a:solidFill>
                <a:latin typeface="Consolas"/>
                <a:cs typeface="Consolas"/>
              </a:rPr>
              <a:t>Line</a:t>
            </a:r>
            <a:r>
              <a:rPr sz="1100" spc="-15" dirty="0">
                <a:solidFill>
                  <a:srgbClr val="505050"/>
                </a:solidFill>
                <a:latin typeface="Consolas"/>
                <a:cs typeface="Consolas"/>
              </a:rPr>
              <a:t> </a:t>
            </a:r>
            <a:r>
              <a:rPr sz="1100" spc="-10" dirty="0">
                <a:solidFill>
                  <a:srgbClr val="505050"/>
                </a:solidFill>
                <a:latin typeface="Consolas"/>
                <a:cs typeface="Consolas"/>
              </a:rPr>
              <a:t>12</a:t>
            </a:r>
            <a:endParaRPr sz="1100">
              <a:latin typeface="Consolas"/>
              <a:cs typeface="Consolas"/>
            </a:endParaRPr>
          </a:p>
          <a:p>
            <a:pPr marL="91440" marR="111125">
              <a:lnSpc>
                <a:spcPct val="107300"/>
              </a:lnSpc>
            </a:pPr>
            <a:r>
              <a:rPr sz="1100" spc="-5" dirty="0">
                <a:solidFill>
                  <a:srgbClr val="505050"/>
                </a:solidFill>
                <a:latin typeface="Consolas"/>
                <a:cs typeface="Consolas"/>
              </a:rPr>
              <a:t>The </a:t>
            </a:r>
            <a:r>
              <a:rPr sz="1100" spc="-10" dirty="0">
                <a:solidFill>
                  <a:srgbClr val="505050"/>
                </a:solidFill>
                <a:latin typeface="Consolas"/>
                <a:cs typeface="Consolas"/>
              </a:rPr>
              <a:t>SELECT permission </a:t>
            </a:r>
            <a:r>
              <a:rPr sz="1100" spc="-5" dirty="0">
                <a:solidFill>
                  <a:srgbClr val="505050"/>
                </a:solidFill>
                <a:latin typeface="Consolas"/>
                <a:cs typeface="Consolas"/>
              </a:rPr>
              <a:t>was </a:t>
            </a:r>
            <a:r>
              <a:rPr sz="1100" spc="-10" dirty="0">
                <a:solidFill>
                  <a:srgbClr val="505050"/>
                </a:solidFill>
                <a:latin typeface="Consolas"/>
                <a:cs typeface="Consolas"/>
              </a:rPr>
              <a:t>denied </a:t>
            </a:r>
            <a:r>
              <a:rPr sz="1100" spc="-5" dirty="0">
                <a:solidFill>
                  <a:srgbClr val="505050"/>
                </a:solidFill>
                <a:latin typeface="Consolas"/>
                <a:cs typeface="Consolas"/>
              </a:rPr>
              <a:t>on the </a:t>
            </a:r>
            <a:r>
              <a:rPr sz="1100" spc="-10" dirty="0">
                <a:solidFill>
                  <a:srgbClr val="505050"/>
                </a:solidFill>
                <a:latin typeface="Consolas"/>
                <a:cs typeface="Consolas"/>
              </a:rPr>
              <a:t>column </a:t>
            </a:r>
            <a:r>
              <a:rPr sz="1100" spc="-590" dirty="0">
                <a:solidFill>
                  <a:srgbClr val="505050"/>
                </a:solidFill>
                <a:latin typeface="Consolas"/>
                <a:cs typeface="Consolas"/>
              </a:rPr>
              <a:t> </a:t>
            </a:r>
            <a:r>
              <a:rPr sz="1100" spc="-10" dirty="0">
                <a:solidFill>
                  <a:srgbClr val="505050"/>
                </a:solidFill>
                <a:latin typeface="Consolas"/>
                <a:cs typeface="Consolas"/>
              </a:rPr>
              <a:t>'SSN' </a:t>
            </a:r>
            <a:r>
              <a:rPr sz="1100" spc="-5" dirty="0">
                <a:solidFill>
                  <a:srgbClr val="505050"/>
                </a:solidFill>
                <a:latin typeface="Consolas"/>
                <a:cs typeface="Consolas"/>
              </a:rPr>
              <a:t>of the </a:t>
            </a:r>
            <a:r>
              <a:rPr sz="1100" spc="-10" dirty="0">
                <a:solidFill>
                  <a:srgbClr val="505050"/>
                </a:solidFill>
                <a:latin typeface="Consolas"/>
                <a:cs typeface="Consolas"/>
              </a:rPr>
              <a:t>object 'Membership', database </a:t>
            </a:r>
            <a:r>
              <a:rPr sz="1100" spc="-5" dirty="0">
                <a:solidFill>
                  <a:srgbClr val="505050"/>
                </a:solidFill>
                <a:latin typeface="Consolas"/>
                <a:cs typeface="Consolas"/>
              </a:rPr>
              <a:t> </a:t>
            </a:r>
            <a:r>
              <a:rPr sz="1100" spc="-10" dirty="0">
                <a:solidFill>
                  <a:srgbClr val="505050"/>
                </a:solidFill>
                <a:latin typeface="Consolas"/>
                <a:cs typeface="Consolas"/>
              </a:rPr>
              <a:t>'CLS_TestDW',</a:t>
            </a:r>
            <a:r>
              <a:rPr sz="1100" spc="-20" dirty="0">
                <a:solidFill>
                  <a:srgbClr val="505050"/>
                </a:solidFill>
                <a:latin typeface="Consolas"/>
                <a:cs typeface="Consolas"/>
              </a:rPr>
              <a:t> </a:t>
            </a:r>
            <a:r>
              <a:rPr sz="1100" spc="-10" dirty="0">
                <a:solidFill>
                  <a:srgbClr val="505050"/>
                </a:solidFill>
                <a:latin typeface="Consolas"/>
                <a:cs typeface="Consolas"/>
              </a:rPr>
              <a:t>schema</a:t>
            </a:r>
            <a:r>
              <a:rPr sz="1100" spc="-15" dirty="0">
                <a:solidFill>
                  <a:srgbClr val="505050"/>
                </a:solidFill>
                <a:latin typeface="Consolas"/>
                <a:cs typeface="Consolas"/>
              </a:rPr>
              <a:t> </a:t>
            </a:r>
            <a:r>
              <a:rPr sz="1100" spc="-10" dirty="0">
                <a:solidFill>
                  <a:srgbClr val="505050"/>
                </a:solidFill>
                <a:latin typeface="Consolas"/>
                <a:cs typeface="Consolas"/>
              </a:rPr>
              <a:t>'dbo'.</a:t>
            </a:r>
            <a:endParaRPr sz="1100">
              <a:latin typeface="Consolas"/>
              <a:cs typeface="Consolas"/>
            </a:endParaRPr>
          </a:p>
        </p:txBody>
      </p:sp>
      <p:sp>
        <p:nvSpPr>
          <p:cNvPr id="31" name="object 31"/>
          <p:cNvSpPr txBox="1"/>
          <p:nvPr/>
        </p:nvSpPr>
        <p:spPr>
          <a:xfrm>
            <a:off x="7053198" y="5891885"/>
            <a:ext cx="453453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78D6"/>
                </a:solidFill>
                <a:latin typeface="Segoe UI"/>
                <a:cs typeface="Segoe UI"/>
              </a:rPr>
              <a:t>Allow</a:t>
            </a:r>
            <a:r>
              <a:rPr sz="1200" spc="-20" dirty="0">
                <a:solidFill>
                  <a:srgbClr val="0078D6"/>
                </a:solidFill>
                <a:latin typeface="Segoe UI"/>
                <a:cs typeface="Segoe UI"/>
              </a:rPr>
              <a:t> </a:t>
            </a:r>
            <a:r>
              <a:rPr sz="1200" spc="-5" dirty="0">
                <a:solidFill>
                  <a:srgbClr val="0078D6"/>
                </a:solidFill>
                <a:latin typeface="Segoe UI"/>
                <a:cs typeface="Segoe UI"/>
              </a:rPr>
              <a:t>‘Nurse’</a:t>
            </a:r>
            <a:r>
              <a:rPr sz="1200" spc="-20" dirty="0">
                <a:solidFill>
                  <a:srgbClr val="0078D6"/>
                </a:solidFill>
                <a:latin typeface="Segoe UI"/>
                <a:cs typeface="Segoe UI"/>
              </a:rPr>
              <a:t> </a:t>
            </a:r>
            <a:r>
              <a:rPr sz="1200" dirty="0">
                <a:solidFill>
                  <a:srgbClr val="0078D6"/>
                </a:solidFill>
                <a:latin typeface="Segoe UI"/>
                <a:cs typeface="Segoe UI"/>
              </a:rPr>
              <a:t>to</a:t>
            </a:r>
            <a:r>
              <a:rPr sz="1200" spc="5" dirty="0">
                <a:solidFill>
                  <a:srgbClr val="0078D6"/>
                </a:solidFill>
                <a:latin typeface="Segoe UI"/>
                <a:cs typeface="Segoe UI"/>
              </a:rPr>
              <a:t> </a:t>
            </a:r>
            <a:r>
              <a:rPr sz="1200" spc="-5" dirty="0">
                <a:solidFill>
                  <a:srgbClr val="0078D6"/>
                </a:solidFill>
                <a:latin typeface="Segoe UI"/>
                <a:cs typeface="Segoe UI"/>
              </a:rPr>
              <a:t>access</a:t>
            </a:r>
            <a:r>
              <a:rPr sz="1200" dirty="0">
                <a:solidFill>
                  <a:srgbClr val="0078D6"/>
                </a:solidFill>
                <a:latin typeface="Segoe UI"/>
                <a:cs typeface="Segoe UI"/>
              </a:rPr>
              <a:t> all</a:t>
            </a:r>
            <a:r>
              <a:rPr sz="1200" spc="-10" dirty="0">
                <a:solidFill>
                  <a:srgbClr val="0078D6"/>
                </a:solidFill>
                <a:latin typeface="Segoe UI"/>
                <a:cs typeface="Segoe UI"/>
              </a:rPr>
              <a:t> </a:t>
            </a:r>
            <a:r>
              <a:rPr sz="1200" spc="-5" dirty="0">
                <a:solidFill>
                  <a:srgbClr val="0078D6"/>
                </a:solidFill>
                <a:latin typeface="Segoe UI"/>
                <a:cs typeface="Segoe UI"/>
              </a:rPr>
              <a:t>columns</a:t>
            </a:r>
            <a:r>
              <a:rPr sz="1200" spc="-15" dirty="0">
                <a:solidFill>
                  <a:srgbClr val="0078D6"/>
                </a:solidFill>
                <a:latin typeface="Segoe UI"/>
                <a:cs typeface="Segoe UI"/>
              </a:rPr>
              <a:t> </a:t>
            </a:r>
            <a:r>
              <a:rPr sz="1200" spc="-5" dirty="0">
                <a:solidFill>
                  <a:srgbClr val="0078D6"/>
                </a:solidFill>
                <a:latin typeface="Segoe UI"/>
                <a:cs typeface="Segoe UI"/>
              </a:rPr>
              <a:t>except </a:t>
            </a:r>
            <a:r>
              <a:rPr sz="1200" dirty="0">
                <a:solidFill>
                  <a:srgbClr val="0078D6"/>
                </a:solidFill>
                <a:latin typeface="Segoe UI"/>
                <a:cs typeface="Segoe UI"/>
              </a:rPr>
              <a:t>for</a:t>
            </a:r>
            <a:r>
              <a:rPr sz="1200" spc="-15" dirty="0">
                <a:solidFill>
                  <a:srgbClr val="0078D6"/>
                </a:solidFill>
                <a:latin typeface="Segoe UI"/>
                <a:cs typeface="Segoe UI"/>
              </a:rPr>
              <a:t> </a:t>
            </a:r>
            <a:r>
              <a:rPr sz="1200" spc="-5" dirty="0">
                <a:solidFill>
                  <a:srgbClr val="0078D6"/>
                </a:solidFill>
                <a:latin typeface="Segoe UI"/>
                <a:cs typeface="Segoe UI"/>
              </a:rPr>
              <a:t>sensitive</a:t>
            </a:r>
            <a:r>
              <a:rPr sz="1200" dirty="0">
                <a:solidFill>
                  <a:srgbClr val="0078D6"/>
                </a:solidFill>
                <a:latin typeface="Segoe UI"/>
                <a:cs typeface="Segoe UI"/>
              </a:rPr>
              <a:t> </a:t>
            </a:r>
            <a:r>
              <a:rPr sz="1200" spc="-5" dirty="0">
                <a:solidFill>
                  <a:srgbClr val="0078D6"/>
                </a:solidFill>
                <a:latin typeface="Segoe UI"/>
                <a:cs typeface="Segoe UI"/>
              </a:rPr>
              <a:t>SSN</a:t>
            </a:r>
            <a:r>
              <a:rPr sz="1200" spc="-10" dirty="0">
                <a:solidFill>
                  <a:srgbClr val="0078D6"/>
                </a:solidFill>
                <a:latin typeface="Segoe UI"/>
                <a:cs typeface="Segoe UI"/>
              </a:rPr>
              <a:t> </a:t>
            </a:r>
            <a:r>
              <a:rPr sz="1200" spc="-5" dirty="0">
                <a:solidFill>
                  <a:srgbClr val="0078D6"/>
                </a:solidFill>
                <a:latin typeface="Segoe UI"/>
                <a:cs typeface="Segoe UI"/>
              </a:rPr>
              <a:t>column</a:t>
            </a:r>
            <a:endParaRPr sz="1200">
              <a:latin typeface="Segoe UI"/>
              <a:cs typeface="Segoe UI"/>
            </a:endParaRPr>
          </a:p>
        </p:txBody>
      </p:sp>
      <p:sp>
        <p:nvSpPr>
          <p:cNvPr id="32" name="object 32"/>
          <p:cNvSpPr txBox="1"/>
          <p:nvPr/>
        </p:nvSpPr>
        <p:spPr>
          <a:xfrm>
            <a:off x="463092" y="6380175"/>
            <a:ext cx="3362960" cy="373380"/>
          </a:xfrm>
          <a:prstGeom prst="rect">
            <a:avLst/>
          </a:prstGeom>
        </p:spPr>
        <p:txBody>
          <a:bodyPr vert="horz" wrap="square" lIns="0" tIns="33020" rIns="0" bIns="0" rtlCol="0">
            <a:spAutoFit/>
          </a:bodyPr>
          <a:lstStyle/>
          <a:p>
            <a:pPr marL="12700" marR="5080">
              <a:lnSpc>
                <a:spcPts val="1300"/>
              </a:lnSpc>
              <a:spcBef>
                <a:spcPts val="260"/>
              </a:spcBef>
            </a:pPr>
            <a:r>
              <a:rPr sz="1200" spc="-5" dirty="0">
                <a:solidFill>
                  <a:srgbClr val="0078D3"/>
                </a:solidFill>
                <a:latin typeface="Segoe UI"/>
                <a:cs typeface="Segoe UI"/>
              </a:rPr>
              <a:t>Queries executed </a:t>
            </a:r>
            <a:r>
              <a:rPr sz="1200" dirty="0">
                <a:solidFill>
                  <a:srgbClr val="0078D3"/>
                </a:solidFill>
                <a:latin typeface="Segoe UI"/>
                <a:cs typeface="Segoe UI"/>
              </a:rPr>
              <a:t>as </a:t>
            </a:r>
            <a:r>
              <a:rPr sz="1200" spc="-5" dirty="0">
                <a:solidFill>
                  <a:srgbClr val="0078D3"/>
                </a:solidFill>
                <a:latin typeface="Segoe UI"/>
                <a:cs typeface="Segoe UI"/>
              </a:rPr>
              <a:t>‘Nurse’ will fail if </a:t>
            </a:r>
            <a:r>
              <a:rPr sz="1200" dirty="0">
                <a:solidFill>
                  <a:srgbClr val="0078D3"/>
                </a:solidFill>
                <a:latin typeface="Segoe UI"/>
                <a:cs typeface="Segoe UI"/>
              </a:rPr>
              <a:t>they </a:t>
            </a:r>
            <a:r>
              <a:rPr sz="1200" spc="-5" dirty="0">
                <a:solidFill>
                  <a:srgbClr val="0078D3"/>
                </a:solidFill>
                <a:latin typeface="Segoe UI"/>
                <a:cs typeface="Segoe UI"/>
              </a:rPr>
              <a:t>include </a:t>
            </a:r>
            <a:r>
              <a:rPr sz="1200" spc="-315" dirty="0">
                <a:solidFill>
                  <a:srgbClr val="0078D3"/>
                </a:solidFill>
                <a:latin typeface="Segoe UI"/>
                <a:cs typeface="Segoe UI"/>
              </a:rPr>
              <a:t> </a:t>
            </a:r>
            <a:r>
              <a:rPr sz="1200" dirty="0">
                <a:solidFill>
                  <a:srgbClr val="0078D3"/>
                </a:solidFill>
                <a:latin typeface="Segoe UI"/>
                <a:cs typeface="Segoe UI"/>
              </a:rPr>
              <a:t>the</a:t>
            </a:r>
            <a:r>
              <a:rPr sz="1200" spc="-15" dirty="0">
                <a:solidFill>
                  <a:srgbClr val="0078D3"/>
                </a:solidFill>
                <a:latin typeface="Segoe UI"/>
                <a:cs typeface="Segoe UI"/>
              </a:rPr>
              <a:t> </a:t>
            </a:r>
            <a:r>
              <a:rPr sz="1200" spc="-5" dirty="0">
                <a:solidFill>
                  <a:srgbClr val="0078D3"/>
                </a:solidFill>
                <a:latin typeface="Segoe UI"/>
                <a:cs typeface="Segoe UI"/>
              </a:rPr>
              <a:t>SSN</a:t>
            </a:r>
            <a:r>
              <a:rPr sz="1200" spc="-10" dirty="0">
                <a:solidFill>
                  <a:srgbClr val="0078D3"/>
                </a:solidFill>
                <a:latin typeface="Segoe UI"/>
                <a:cs typeface="Segoe UI"/>
              </a:rPr>
              <a:t> </a:t>
            </a:r>
            <a:r>
              <a:rPr sz="1200" spc="-5" dirty="0">
                <a:solidFill>
                  <a:srgbClr val="0078D3"/>
                </a:solidFill>
                <a:latin typeface="Segoe UI"/>
                <a:cs typeface="Segoe UI"/>
              </a:rPr>
              <a:t>column</a:t>
            </a:r>
            <a:endParaRPr sz="1200">
              <a:latin typeface="Segoe UI"/>
              <a:cs typeface="Segoe UI"/>
            </a:endParaRPr>
          </a:p>
        </p:txBody>
      </p:sp>
      <p:grpSp>
        <p:nvGrpSpPr>
          <p:cNvPr id="33" name="object 33"/>
          <p:cNvGrpSpPr/>
          <p:nvPr/>
        </p:nvGrpSpPr>
        <p:grpSpPr>
          <a:xfrm>
            <a:off x="0" y="0"/>
            <a:ext cx="12192000" cy="287020"/>
            <a:chOff x="0" y="0"/>
            <a:chExt cx="12192000" cy="287020"/>
          </a:xfrm>
        </p:grpSpPr>
        <p:sp>
          <p:nvSpPr>
            <p:cNvPr id="34" name="object 34"/>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35" name="object 35"/>
            <p:cNvPicPr/>
            <p:nvPr/>
          </p:nvPicPr>
          <p:blipFill>
            <a:blip r:embed="rId4" cstate="print"/>
            <a:stretch>
              <a:fillRect/>
            </a:stretch>
          </p:blipFill>
          <p:spPr>
            <a:xfrm>
              <a:off x="189649" y="89281"/>
              <a:ext cx="2988017" cy="123317"/>
            </a:xfrm>
            <a:prstGeom prst="rect">
              <a:avLst/>
            </a:prstGeom>
          </p:spPr>
        </p:pic>
        <p:pic>
          <p:nvPicPr>
            <p:cNvPr id="36" name="object 36"/>
            <p:cNvPicPr/>
            <p:nvPr/>
          </p:nvPicPr>
          <p:blipFill>
            <a:blip r:embed="rId5" cstate="print"/>
            <a:stretch>
              <a:fillRect/>
            </a:stretch>
          </p:blipFill>
          <p:spPr>
            <a:xfrm>
              <a:off x="3194050" y="143108"/>
              <a:ext cx="33723" cy="10561"/>
            </a:xfrm>
            <a:prstGeom prst="rect">
              <a:avLst/>
            </a:prstGeom>
          </p:spPr>
        </p:pic>
        <p:pic>
          <p:nvPicPr>
            <p:cNvPr id="37" name="object 37"/>
            <p:cNvPicPr/>
            <p:nvPr/>
          </p:nvPicPr>
          <p:blipFill>
            <a:blip r:embed="rId6" cstate="print"/>
            <a:stretch>
              <a:fillRect/>
            </a:stretch>
          </p:blipFill>
          <p:spPr>
            <a:xfrm>
              <a:off x="3244723" y="89281"/>
              <a:ext cx="742188" cy="123317"/>
            </a:xfrm>
            <a:prstGeom prst="rect">
              <a:avLst/>
            </a:prstGeom>
          </p:spPr>
        </p:pic>
      </p:grpSp>
    </p:spTree>
    <p:extLst>
      <p:ext uri="{BB962C8B-B14F-4D97-AF65-F5344CB8AC3E}">
        <p14:creationId xmlns:p14="http://schemas.microsoft.com/office/powerpoint/2010/main" val="11157488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7183755"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D</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a</a:t>
            </a:r>
            <a:r>
              <a:rPr sz="3400" b="0" spc="-295" dirty="0">
                <a:solidFill>
                  <a:srgbClr val="0078D3"/>
                </a:solidFill>
                <a:latin typeface="Segoe UI Semibold"/>
                <a:cs typeface="Segoe UI Semibold"/>
              </a:rPr>
              <a:t> </a:t>
            </a:r>
            <a:r>
              <a:rPr sz="3400" b="0" spc="-155" dirty="0">
                <a:solidFill>
                  <a:srgbClr val="0078D3"/>
                </a:solidFill>
                <a:latin typeface="Segoe UI Semibold"/>
                <a:cs typeface="Segoe UI Semibold"/>
              </a:rPr>
              <a:t>P</a:t>
            </a:r>
            <a:r>
              <a:rPr sz="3400" b="0" spc="-170" dirty="0">
                <a:solidFill>
                  <a:srgbClr val="0078D3"/>
                </a:solidFill>
                <a:latin typeface="Segoe UI Semibold"/>
                <a:cs typeface="Segoe UI Semibold"/>
              </a:rPr>
              <a:t>r</a:t>
            </a:r>
            <a:r>
              <a:rPr sz="3400" b="0" spc="-150" dirty="0">
                <a:solidFill>
                  <a:srgbClr val="0078D3"/>
                </a:solidFill>
                <a:latin typeface="Segoe UI Semibold"/>
                <a:cs typeface="Segoe UI Semibold"/>
              </a:rPr>
              <a:t>o</a:t>
            </a:r>
            <a:r>
              <a:rPr sz="3400" b="0" spc="-180" dirty="0">
                <a:solidFill>
                  <a:srgbClr val="0078D3"/>
                </a:solidFill>
                <a:latin typeface="Segoe UI Semibold"/>
                <a:cs typeface="Segoe UI Semibold"/>
              </a:rPr>
              <a:t>t</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c</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5" dirty="0">
                <a:solidFill>
                  <a:srgbClr val="0078D3"/>
                </a:solidFill>
                <a:latin typeface="Segoe UI Semibold"/>
                <a:cs typeface="Segoe UI Semibold"/>
              </a:rPr>
              <a:t>n</a:t>
            </a:r>
            <a:r>
              <a:rPr sz="3400" b="0" spc="-300" dirty="0">
                <a:solidFill>
                  <a:srgbClr val="0078D3"/>
                </a:solidFill>
                <a:latin typeface="Segoe UI Semibold"/>
                <a:cs typeface="Segoe UI Semibold"/>
              </a:rPr>
              <a:t> </a:t>
            </a:r>
            <a:r>
              <a:rPr sz="3400" b="0" spc="-5" dirty="0">
                <a:solidFill>
                  <a:srgbClr val="0078D3"/>
                </a:solidFill>
                <a:latin typeface="Segoe UI Semibold"/>
                <a:cs typeface="Segoe UI Semibold"/>
              </a:rPr>
              <a:t>-</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Busin</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5" dirty="0">
                <a:solidFill>
                  <a:srgbClr val="0078D3"/>
                </a:solidFill>
                <a:latin typeface="Segoe UI Semibold"/>
                <a:cs typeface="Segoe UI Semibold"/>
              </a:rPr>
              <a:t>s</a:t>
            </a:r>
            <a:r>
              <a:rPr sz="3400" b="0" spc="-300" dirty="0">
                <a:solidFill>
                  <a:srgbClr val="0078D3"/>
                </a:solidFill>
                <a:latin typeface="Segoe UI Semibold"/>
                <a:cs typeface="Segoe UI Semibold"/>
              </a:rPr>
              <a:t> </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q</a:t>
            </a:r>
            <a:r>
              <a:rPr sz="3400" b="0" spc="-150" dirty="0">
                <a:solidFill>
                  <a:srgbClr val="0078D3"/>
                </a:solidFill>
                <a:latin typeface="Segoe UI Semibold"/>
                <a:cs typeface="Segoe UI Semibold"/>
              </a:rPr>
              <a:t>ui</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145" dirty="0">
                <a:solidFill>
                  <a:srgbClr val="0078D3"/>
                </a:solidFill>
                <a:latin typeface="Segoe UI Semibold"/>
                <a:cs typeface="Segoe UI Semibold"/>
              </a:rPr>
              <a:t>m</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n</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s</a:t>
            </a:r>
            <a:endParaRPr sz="3400">
              <a:latin typeface="Segoe UI Semibold"/>
              <a:cs typeface="Segoe UI Semibold"/>
            </a:endParaRPr>
          </a:p>
        </p:txBody>
      </p:sp>
      <p:sp>
        <p:nvSpPr>
          <p:cNvPr id="3" name="object 3"/>
          <p:cNvSpPr txBox="1"/>
          <p:nvPr/>
        </p:nvSpPr>
        <p:spPr>
          <a:xfrm>
            <a:off x="442366" y="2434844"/>
            <a:ext cx="4074160" cy="996950"/>
          </a:xfrm>
          <a:prstGeom prst="rect">
            <a:avLst/>
          </a:prstGeom>
        </p:spPr>
        <p:txBody>
          <a:bodyPr vert="horz" wrap="square" lIns="0" tIns="12700" rIns="0" bIns="0" rtlCol="0">
            <a:spAutoFit/>
          </a:bodyPr>
          <a:lstStyle/>
          <a:p>
            <a:pPr marL="12700" marR="5080">
              <a:lnSpc>
                <a:spcPct val="110000"/>
              </a:lnSpc>
              <a:spcBef>
                <a:spcPts val="100"/>
              </a:spcBef>
            </a:pPr>
            <a:r>
              <a:rPr sz="1800" spc="-5" dirty="0">
                <a:solidFill>
                  <a:srgbClr val="0078D3"/>
                </a:solidFill>
                <a:latin typeface="Segoe UI Semibold"/>
                <a:cs typeface="Segoe UI Semibold"/>
              </a:rPr>
              <a:t>How </a:t>
            </a:r>
            <a:r>
              <a:rPr sz="1800" dirty="0">
                <a:solidFill>
                  <a:srgbClr val="0078D3"/>
                </a:solidFill>
                <a:latin typeface="Segoe UI Semibold"/>
                <a:cs typeface="Segoe UI Semibold"/>
              </a:rPr>
              <a:t>do I </a:t>
            </a:r>
            <a:r>
              <a:rPr sz="1800" spc="-5" dirty="0">
                <a:solidFill>
                  <a:srgbClr val="0078D3"/>
                </a:solidFill>
                <a:latin typeface="Segoe UI Semibold"/>
                <a:cs typeface="Segoe UI Semibold"/>
              </a:rPr>
              <a:t>protect sensitive data against </a:t>
            </a:r>
            <a:r>
              <a:rPr sz="1800" spc="-480" dirty="0">
                <a:solidFill>
                  <a:srgbClr val="0078D3"/>
                </a:solidFill>
                <a:latin typeface="Segoe UI Semibold"/>
                <a:cs typeface="Segoe UI Semibold"/>
              </a:rPr>
              <a:t> </a:t>
            </a:r>
            <a:r>
              <a:rPr sz="1800" dirty="0">
                <a:solidFill>
                  <a:srgbClr val="0078D3"/>
                </a:solidFill>
                <a:latin typeface="Segoe UI Semibold"/>
                <a:cs typeface="Segoe UI Semibold"/>
              </a:rPr>
              <a:t>unauthorized</a:t>
            </a:r>
            <a:r>
              <a:rPr sz="1800" spc="-20" dirty="0">
                <a:solidFill>
                  <a:srgbClr val="0078D3"/>
                </a:solidFill>
                <a:latin typeface="Segoe UI Semibold"/>
                <a:cs typeface="Segoe UI Semibold"/>
              </a:rPr>
              <a:t> </a:t>
            </a:r>
            <a:r>
              <a:rPr sz="1800" spc="-5" dirty="0">
                <a:solidFill>
                  <a:srgbClr val="0078D3"/>
                </a:solidFill>
                <a:latin typeface="Segoe UI Semibold"/>
                <a:cs typeface="Segoe UI Semibold"/>
              </a:rPr>
              <a:t>(high-privileged)</a:t>
            </a:r>
            <a:r>
              <a:rPr sz="1800" spc="55" dirty="0">
                <a:solidFill>
                  <a:srgbClr val="0078D3"/>
                </a:solidFill>
                <a:latin typeface="Segoe UI Semibold"/>
                <a:cs typeface="Segoe UI Semibold"/>
              </a:rPr>
              <a:t> </a:t>
            </a:r>
            <a:r>
              <a:rPr sz="1800" dirty="0">
                <a:solidFill>
                  <a:srgbClr val="0078D3"/>
                </a:solidFill>
                <a:latin typeface="Segoe UI Semibold"/>
                <a:cs typeface="Segoe UI Semibold"/>
              </a:rPr>
              <a:t>users?</a:t>
            </a:r>
            <a:endParaRPr sz="1800">
              <a:latin typeface="Segoe UI Semibold"/>
              <a:cs typeface="Segoe UI Semibold"/>
            </a:endParaRPr>
          </a:p>
          <a:p>
            <a:pPr marL="12700">
              <a:lnSpc>
                <a:spcPct val="100000"/>
              </a:lnSpc>
              <a:spcBef>
                <a:spcPts val="1215"/>
              </a:spcBef>
            </a:pPr>
            <a:r>
              <a:rPr sz="1400" spc="-5" dirty="0">
                <a:latin typeface="Segoe UI"/>
                <a:cs typeface="Segoe UI"/>
              </a:rPr>
              <a:t>What</a:t>
            </a:r>
            <a:r>
              <a:rPr sz="1400" spc="-20" dirty="0">
                <a:latin typeface="Segoe UI"/>
                <a:cs typeface="Segoe UI"/>
              </a:rPr>
              <a:t> </a:t>
            </a:r>
            <a:r>
              <a:rPr sz="1400" spc="-10" dirty="0">
                <a:latin typeface="Segoe UI"/>
                <a:cs typeface="Segoe UI"/>
              </a:rPr>
              <a:t>key </a:t>
            </a:r>
            <a:r>
              <a:rPr sz="1400" dirty="0">
                <a:latin typeface="Segoe UI"/>
                <a:cs typeface="Segoe UI"/>
              </a:rPr>
              <a:t>management</a:t>
            </a:r>
            <a:r>
              <a:rPr sz="1400" spc="-40" dirty="0">
                <a:latin typeface="Segoe UI"/>
                <a:cs typeface="Segoe UI"/>
              </a:rPr>
              <a:t> </a:t>
            </a:r>
            <a:r>
              <a:rPr sz="1400" dirty="0">
                <a:latin typeface="Segoe UI"/>
                <a:cs typeface="Segoe UI"/>
              </a:rPr>
              <a:t>options</a:t>
            </a:r>
            <a:r>
              <a:rPr sz="1400" spc="-20" dirty="0">
                <a:latin typeface="Segoe UI"/>
                <a:cs typeface="Segoe UI"/>
              </a:rPr>
              <a:t> </a:t>
            </a:r>
            <a:r>
              <a:rPr sz="1400" dirty="0">
                <a:latin typeface="Segoe UI"/>
                <a:cs typeface="Segoe UI"/>
              </a:rPr>
              <a:t>do</a:t>
            </a:r>
            <a:r>
              <a:rPr sz="1400" spc="-15" dirty="0">
                <a:latin typeface="Segoe UI"/>
                <a:cs typeface="Segoe UI"/>
              </a:rPr>
              <a:t> </a:t>
            </a:r>
            <a:r>
              <a:rPr sz="1400" dirty="0">
                <a:latin typeface="Segoe UI"/>
                <a:cs typeface="Segoe UI"/>
              </a:rPr>
              <a:t>I</a:t>
            </a:r>
            <a:r>
              <a:rPr sz="1400" spc="-5" dirty="0">
                <a:latin typeface="Segoe UI"/>
                <a:cs typeface="Segoe UI"/>
              </a:rPr>
              <a:t> </a:t>
            </a:r>
            <a:r>
              <a:rPr sz="1400" dirty="0">
                <a:latin typeface="Segoe UI"/>
                <a:cs typeface="Segoe UI"/>
              </a:rPr>
              <a:t>have?</a:t>
            </a:r>
            <a:endParaRPr sz="1400">
              <a:latin typeface="Segoe UI"/>
              <a:cs typeface="Segoe UI"/>
            </a:endParaRPr>
          </a:p>
        </p:txBody>
      </p:sp>
      <p:grpSp>
        <p:nvGrpSpPr>
          <p:cNvPr id="4" name="object 4"/>
          <p:cNvGrpSpPr/>
          <p:nvPr/>
        </p:nvGrpSpPr>
        <p:grpSpPr>
          <a:xfrm>
            <a:off x="426723" y="1620005"/>
            <a:ext cx="594360" cy="594360"/>
            <a:chOff x="426723" y="1620005"/>
            <a:chExt cx="594360" cy="594360"/>
          </a:xfrm>
        </p:grpSpPr>
        <p:sp>
          <p:nvSpPr>
            <p:cNvPr id="5" name="object 5"/>
            <p:cNvSpPr/>
            <p:nvPr/>
          </p:nvSpPr>
          <p:spPr>
            <a:xfrm>
              <a:off x="426720" y="1620011"/>
              <a:ext cx="594360" cy="594360"/>
            </a:xfrm>
            <a:custGeom>
              <a:avLst/>
              <a:gdLst/>
              <a:ahLst/>
              <a:cxnLst/>
              <a:rect l="l" t="t" r="r" b="b"/>
              <a:pathLst>
                <a:path w="594360" h="594360">
                  <a:moveTo>
                    <a:pt x="593928" y="554736"/>
                  </a:moveTo>
                  <a:lnTo>
                    <a:pt x="366661" y="327494"/>
                  </a:lnTo>
                  <a:lnTo>
                    <a:pt x="387680" y="294462"/>
                  </a:lnTo>
                  <a:lnTo>
                    <a:pt x="403034" y="251472"/>
                  </a:lnTo>
                  <a:lnTo>
                    <a:pt x="408432" y="204647"/>
                  </a:lnTo>
                  <a:lnTo>
                    <a:pt x="403034" y="157670"/>
                  </a:lnTo>
                  <a:lnTo>
                    <a:pt x="387680" y="114566"/>
                  </a:lnTo>
                  <a:lnTo>
                    <a:pt x="363562" y="76581"/>
                  </a:lnTo>
                  <a:lnTo>
                    <a:pt x="352691" y="65697"/>
                  </a:lnTo>
                  <a:lnTo>
                    <a:pt x="352691" y="204647"/>
                  </a:lnTo>
                  <a:lnTo>
                    <a:pt x="345160" y="251536"/>
                  </a:lnTo>
                  <a:lnTo>
                    <a:pt x="324129" y="292277"/>
                  </a:lnTo>
                  <a:lnTo>
                    <a:pt x="292036" y="324446"/>
                  </a:lnTo>
                  <a:lnTo>
                    <a:pt x="251256" y="345554"/>
                  </a:lnTo>
                  <a:lnTo>
                    <a:pt x="204216" y="353136"/>
                  </a:lnTo>
                  <a:lnTo>
                    <a:pt x="157175" y="345554"/>
                  </a:lnTo>
                  <a:lnTo>
                    <a:pt x="116395" y="324446"/>
                  </a:lnTo>
                  <a:lnTo>
                    <a:pt x="84302" y="292277"/>
                  </a:lnTo>
                  <a:lnTo>
                    <a:pt x="63271" y="251536"/>
                  </a:lnTo>
                  <a:lnTo>
                    <a:pt x="55740" y="204647"/>
                  </a:lnTo>
                  <a:lnTo>
                    <a:pt x="63271" y="157568"/>
                  </a:lnTo>
                  <a:lnTo>
                    <a:pt x="84302" y="116687"/>
                  </a:lnTo>
                  <a:lnTo>
                    <a:pt x="116395" y="84455"/>
                  </a:lnTo>
                  <a:lnTo>
                    <a:pt x="157175" y="63322"/>
                  </a:lnTo>
                  <a:lnTo>
                    <a:pt x="204216" y="55740"/>
                  </a:lnTo>
                  <a:lnTo>
                    <a:pt x="251256" y="63322"/>
                  </a:lnTo>
                  <a:lnTo>
                    <a:pt x="292036" y="84455"/>
                  </a:lnTo>
                  <a:lnTo>
                    <a:pt x="324129" y="116687"/>
                  </a:lnTo>
                  <a:lnTo>
                    <a:pt x="345160" y="157568"/>
                  </a:lnTo>
                  <a:lnTo>
                    <a:pt x="352691" y="204647"/>
                  </a:lnTo>
                  <a:lnTo>
                    <a:pt x="352691" y="65697"/>
                  </a:lnTo>
                  <a:lnTo>
                    <a:pt x="294017" y="20764"/>
                  </a:lnTo>
                  <a:lnTo>
                    <a:pt x="251040" y="5397"/>
                  </a:lnTo>
                  <a:lnTo>
                    <a:pt x="204216" y="0"/>
                  </a:lnTo>
                  <a:lnTo>
                    <a:pt x="157391" y="5397"/>
                  </a:lnTo>
                  <a:lnTo>
                    <a:pt x="114414" y="20764"/>
                  </a:lnTo>
                  <a:lnTo>
                    <a:pt x="76492" y="44907"/>
                  </a:lnTo>
                  <a:lnTo>
                    <a:pt x="44869" y="76581"/>
                  </a:lnTo>
                  <a:lnTo>
                    <a:pt x="20751" y="114566"/>
                  </a:lnTo>
                  <a:lnTo>
                    <a:pt x="5397" y="157670"/>
                  </a:lnTo>
                  <a:lnTo>
                    <a:pt x="0" y="204647"/>
                  </a:lnTo>
                  <a:lnTo>
                    <a:pt x="5397" y="251472"/>
                  </a:lnTo>
                  <a:lnTo>
                    <a:pt x="20751" y="294462"/>
                  </a:lnTo>
                  <a:lnTo>
                    <a:pt x="44869" y="332371"/>
                  </a:lnTo>
                  <a:lnTo>
                    <a:pt x="76492" y="364007"/>
                  </a:lnTo>
                  <a:lnTo>
                    <a:pt x="114414" y="388112"/>
                  </a:lnTo>
                  <a:lnTo>
                    <a:pt x="157391" y="403479"/>
                  </a:lnTo>
                  <a:lnTo>
                    <a:pt x="204216" y="408876"/>
                  </a:lnTo>
                  <a:lnTo>
                    <a:pt x="251040" y="403479"/>
                  </a:lnTo>
                  <a:lnTo>
                    <a:pt x="294017" y="388112"/>
                  </a:lnTo>
                  <a:lnTo>
                    <a:pt x="327317" y="366953"/>
                  </a:lnTo>
                  <a:lnTo>
                    <a:pt x="554304" y="593928"/>
                  </a:lnTo>
                  <a:lnTo>
                    <a:pt x="593928" y="554736"/>
                  </a:lnTo>
                  <a:close/>
                </a:path>
              </a:pathLst>
            </a:custGeom>
            <a:solidFill>
              <a:srgbClr val="000000"/>
            </a:solidFill>
          </p:spPr>
          <p:txBody>
            <a:bodyPr wrap="square" lIns="0" tIns="0" rIns="0" bIns="0" rtlCol="0"/>
            <a:lstStyle/>
            <a:p>
              <a:endParaRPr/>
            </a:p>
          </p:txBody>
        </p:sp>
        <p:sp>
          <p:nvSpPr>
            <p:cNvPr id="6" name="object 6"/>
            <p:cNvSpPr/>
            <p:nvPr/>
          </p:nvSpPr>
          <p:spPr>
            <a:xfrm>
              <a:off x="611339" y="1768931"/>
              <a:ext cx="93345" cy="149225"/>
            </a:xfrm>
            <a:custGeom>
              <a:avLst/>
              <a:gdLst/>
              <a:ahLst/>
              <a:cxnLst/>
              <a:rect l="l" t="t" r="r" b="b"/>
              <a:pathLst>
                <a:path w="93345" h="149225">
                  <a:moveTo>
                    <a:pt x="37007" y="0"/>
                  </a:moveTo>
                  <a:lnTo>
                    <a:pt x="0" y="0"/>
                  </a:lnTo>
                  <a:lnTo>
                    <a:pt x="0" y="148475"/>
                  </a:lnTo>
                  <a:lnTo>
                    <a:pt x="37007" y="148475"/>
                  </a:lnTo>
                  <a:lnTo>
                    <a:pt x="37007" y="0"/>
                  </a:lnTo>
                  <a:close/>
                </a:path>
                <a:path w="93345" h="149225">
                  <a:moveTo>
                    <a:pt x="92748" y="55727"/>
                  </a:moveTo>
                  <a:lnTo>
                    <a:pt x="55727" y="55727"/>
                  </a:lnTo>
                  <a:lnTo>
                    <a:pt x="55727" y="148920"/>
                  </a:lnTo>
                  <a:lnTo>
                    <a:pt x="92748" y="148920"/>
                  </a:lnTo>
                  <a:lnTo>
                    <a:pt x="92748" y="55727"/>
                  </a:lnTo>
                  <a:close/>
                </a:path>
              </a:pathLst>
            </a:custGeom>
            <a:solidFill>
              <a:srgbClr val="0078D3"/>
            </a:solidFill>
          </p:spPr>
          <p:txBody>
            <a:bodyPr wrap="square" lIns="0" tIns="0" rIns="0" bIns="0" rtlCol="0"/>
            <a:lstStyle/>
            <a:p>
              <a:endParaRPr/>
            </a:p>
          </p:txBody>
        </p:sp>
        <p:sp>
          <p:nvSpPr>
            <p:cNvPr id="7" name="object 7"/>
            <p:cNvSpPr/>
            <p:nvPr/>
          </p:nvSpPr>
          <p:spPr>
            <a:xfrm>
              <a:off x="555611" y="1731909"/>
              <a:ext cx="37465" cy="186055"/>
            </a:xfrm>
            <a:custGeom>
              <a:avLst/>
              <a:gdLst/>
              <a:ahLst/>
              <a:cxnLst/>
              <a:rect l="l" t="t" r="r" b="b"/>
              <a:pathLst>
                <a:path w="37465" h="186055">
                  <a:moveTo>
                    <a:pt x="37011" y="0"/>
                  </a:moveTo>
                  <a:lnTo>
                    <a:pt x="0" y="0"/>
                  </a:lnTo>
                  <a:lnTo>
                    <a:pt x="0" y="185495"/>
                  </a:lnTo>
                  <a:lnTo>
                    <a:pt x="37011" y="185495"/>
                  </a:lnTo>
                  <a:lnTo>
                    <a:pt x="37011" y="0"/>
                  </a:lnTo>
                  <a:close/>
                </a:path>
              </a:pathLst>
            </a:custGeom>
            <a:solidFill>
              <a:srgbClr val="50E6FF"/>
            </a:solidFill>
          </p:spPr>
          <p:txBody>
            <a:bodyPr wrap="square" lIns="0" tIns="0" rIns="0" bIns="0" rtlCol="0"/>
            <a:lstStyle/>
            <a:p>
              <a:endParaRPr/>
            </a:p>
          </p:txBody>
        </p:sp>
      </p:grpSp>
      <p:sp>
        <p:nvSpPr>
          <p:cNvPr id="8" name="object 8"/>
          <p:cNvSpPr txBox="1"/>
          <p:nvPr/>
        </p:nvSpPr>
        <p:spPr>
          <a:xfrm>
            <a:off x="8974581" y="5749849"/>
            <a:ext cx="122682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Threat</a:t>
            </a:r>
            <a:r>
              <a:rPr sz="1200" spc="-35" dirty="0">
                <a:solidFill>
                  <a:srgbClr val="D2D2D2"/>
                </a:solidFill>
                <a:latin typeface="Segoe UI Semibold"/>
                <a:cs typeface="Segoe UI Semibold"/>
              </a:rPr>
              <a:t> </a:t>
            </a:r>
            <a:r>
              <a:rPr sz="1200" spc="-10" dirty="0">
                <a:solidFill>
                  <a:srgbClr val="D2D2D2"/>
                </a:solidFill>
                <a:latin typeface="Segoe UI Semibold"/>
                <a:cs typeface="Segoe UI Semibold"/>
              </a:rPr>
              <a:t>Protection</a:t>
            </a:r>
            <a:endParaRPr sz="1200">
              <a:latin typeface="Segoe UI Semibold"/>
              <a:cs typeface="Segoe UI Semibold"/>
            </a:endParaRPr>
          </a:p>
        </p:txBody>
      </p:sp>
      <p:pic>
        <p:nvPicPr>
          <p:cNvPr id="9" name="object 9"/>
          <p:cNvPicPr/>
          <p:nvPr/>
        </p:nvPicPr>
        <p:blipFill>
          <a:blip r:embed="rId2" cstate="print"/>
          <a:stretch>
            <a:fillRect/>
          </a:stretch>
        </p:blipFill>
        <p:spPr>
          <a:xfrm>
            <a:off x="9023705" y="2212771"/>
            <a:ext cx="1123736" cy="236900"/>
          </a:xfrm>
          <a:prstGeom prst="rect">
            <a:avLst/>
          </a:prstGeom>
        </p:spPr>
      </p:pic>
      <p:sp>
        <p:nvSpPr>
          <p:cNvPr id="10" name="object 10"/>
          <p:cNvSpPr/>
          <p:nvPr/>
        </p:nvSpPr>
        <p:spPr>
          <a:xfrm>
            <a:off x="8668921" y="2867697"/>
            <a:ext cx="1833880" cy="373380"/>
          </a:xfrm>
          <a:custGeom>
            <a:avLst/>
            <a:gdLst/>
            <a:ahLst/>
            <a:cxnLst/>
            <a:rect l="l" t="t" r="r" b="b"/>
            <a:pathLst>
              <a:path w="1833879" h="373380">
                <a:moveTo>
                  <a:pt x="1008501" y="372110"/>
                </a:moveTo>
                <a:lnTo>
                  <a:pt x="824721" y="372110"/>
                </a:lnTo>
                <a:lnTo>
                  <a:pt x="870043" y="373380"/>
                </a:lnTo>
                <a:lnTo>
                  <a:pt x="963179" y="373380"/>
                </a:lnTo>
                <a:lnTo>
                  <a:pt x="1008501" y="372110"/>
                </a:lnTo>
                <a:close/>
              </a:path>
              <a:path w="1833879" h="373380">
                <a:moveTo>
                  <a:pt x="1053663" y="369570"/>
                </a:moveTo>
                <a:lnTo>
                  <a:pt x="779559" y="369570"/>
                </a:lnTo>
                <a:lnTo>
                  <a:pt x="824239" y="372110"/>
                </a:lnTo>
                <a:lnTo>
                  <a:pt x="1008984" y="372110"/>
                </a:lnTo>
                <a:lnTo>
                  <a:pt x="1053663" y="369570"/>
                </a:lnTo>
                <a:close/>
              </a:path>
              <a:path w="1833879" h="373380">
                <a:moveTo>
                  <a:pt x="1098101" y="367030"/>
                </a:moveTo>
                <a:lnTo>
                  <a:pt x="735121" y="367030"/>
                </a:lnTo>
                <a:lnTo>
                  <a:pt x="779077" y="369570"/>
                </a:lnTo>
                <a:lnTo>
                  <a:pt x="1054145" y="369570"/>
                </a:lnTo>
                <a:lnTo>
                  <a:pt x="1098101" y="367030"/>
                </a:lnTo>
                <a:close/>
              </a:path>
              <a:path w="1833879" h="373380">
                <a:moveTo>
                  <a:pt x="1141817" y="363220"/>
                </a:moveTo>
                <a:lnTo>
                  <a:pt x="691486" y="363220"/>
                </a:lnTo>
                <a:lnTo>
                  <a:pt x="734639" y="367030"/>
                </a:lnTo>
                <a:lnTo>
                  <a:pt x="1098584" y="367030"/>
                </a:lnTo>
                <a:lnTo>
                  <a:pt x="1141817" y="363220"/>
                </a:lnTo>
                <a:close/>
              </a:path>
              <a:path w="1833879" h="373380">
                <a:moveTo>
                  <a:pt x="1184728" y="358140"/>
                </a:moveTo>
                <a:lnTo>
                  <a:pt x="648575" y="358140"/>
                </a:lnTo>
                <a:lnTo>
                  <a:pt x="690924" y="363220"/>
                </a:lnTo>
                <a:lnTo>
                  <a:pt x="1142299" y="363220"/>
                </a:lnTo>
                <a:lnTo>
                  <a:pt x="1184728" y="358140"/>
                </a:lnTo>
                <a:close/>
              </a:path>
              <a:path w="1833879" h="373380">
                <a:moveTo>
                  <a:pt x="1346812" y="331470"/>
                </a:moveTo>
                <a:lnTo>
                  <a:pt x="486491" y="331470"/>
                </a:lnTo>
                <a:lnTo>
                  <a:pt x="565002" y="346710"/>
                </a:lnTo>
                <a:lnTo>
                  <a:pt x="606628" y="353060"/>
                </a:lnTo>
                <a:lnTo>
                  <a:pt x="648093" y="358140"/>
                </a:lnTo>
                <a:lnTo>
                  <a:pt x="1185130" y="358140"/>
                </a:lnTo>
                <a:lnTo>
                  <a:pt x="1226595" y="353060"/>
                </a:lnTo>
                <a:lnTo>
                  <a:pt x="1268221" y="346710"/>
                </a:lnTo>
                <a:lnTo>
                  <a:pt x="1346812" y="331470"/>
                </a:lnTo>
                <a:close/>
              </a:path>
              <a:path w="1833879" h="373380">
                <a:moveTo>
                  <a:pt x="781970" y="322580"/>
                </a:moveTo>
                <a:lnTo>
                  <a:pt x="448562" y="322580"/>
                </a:lnTo>
                <a:lnTo>
                  <a:pt x="485929" y="331470"/>
                </a:lnTo>
                <a:lnTo>
                  <a:pt x="1347374" y="331470"/>
                </a:lnTo>
                <a:lnTo>
                  <a:pt x="1368727" y="326390"/>
                </a:lnTo>
                <a:lnTo>
                  <a:pt x="871409" y="326390"/>
                </a:lnTo>
                <a:lnTo>
                  <a:pt x="826087" y="325120"/>
                </a:lnTo>
                <a:lnTo>
                  <a:pt x="826569" y="325120"/>
                </a:lnTo>
                <a:lnTo>
                  <a:pt x="781970" y="322580"/>
                </a:lnTo>
                <a:close/>
              </a:path>
              <a:path w="1833879" h="373380">
                <a:moveTo>
                  <a:pt x="1384741" y="322580"/>
                </a:moveTo>
                <a:lnTo>
                  <a:pt x="1051252" y="322580"/>
                </a:lnTo>
                <a:lnTo>
                  <a:pt x="1006573" y="325120"/>
                </a:lnTo>
                <a:lnTo>
                  <a:pt x="1007055" y="325120"/>
                </a:lnTo>
                <a:lnTo>
                  <a:pt x="961733" y="326390"/>
                </a:lnTo>
                <a:lnTo>
                  <a:pt x="1368727" y="326390"/>
                </a:lnTo>
                <a:lnTo>
                  <a:pt x="1384741" y="322580"/>
                </a:lnTo>
                <a:close/>
              </a:path>
              <a:path w="1833879" h="373380">
                <a:moveTo>
                  <a:pt x="324086" y="237490"/>
                </a:moveTo>
                <a:lnTo>
                  <a:pt x="203870" y="237490"/>
                </a:lnTo>
                <a:lnTo>
                  <a:pt x="217772" y="245110"/>
                </a:lnTo>
                <a:lnTo>
                  <a:pt x="246138" y="257810"/>
                </a:lnTo>
                <a:lnTo>
                  <a:pt x="276514" y="270510"/>
                </a:lnTo>
                <a:lnTo>
                  <a:pt x="277076" y="270510"/>
                </a:lnTo>
                <a:lnTo>
                  <a:pt x="308738" y="281940"/>
                </a:lnTo>
                <a:lnTo>
                  <a:pt x="375596" y="303530"/>
                </a:lnTo>
                <a:lnTo>
                  <a:pt x="447999" y="322580"/>
                </a:lnTo>
                <a:lnTo>
                  <a:pt x="782452" y="322580"/>
                </a:lnTo>
                <a:lnTo>
                  <a:pt x="738416" y="320040"/>
                </a:lnTo>
                <a:lnTo>
                  <a:pt x="738898" y="320040"/>
                </a:lnTo>
                <a:lnTo>
                  <a:pt x="695745" y="316230"/>
                </a:lnTo>
                <a:lnTo>
                  <a:pt x="696308" y="316230"/>
                </a:lnTo>
                <a:lnTo>
                  <a:pt x="653878" y="311150"/>
                </a:lnTo>
                <a:lnTo>
                  <a:pt x="654361" y="311150"/>
                </a:lnTo>
                <a:lnTo>
                  <a:pt x="612895" y="306070"/>
                </a:lnTo>
                <a:lnTo>
                  <a:pt x="613378" y="306070"/>
                </a:lnTo>
                <a:lnTo>
                  <a:pt x="572877" y="299720"/>
                </a:lnTo>
                <a:lnTo>
                  <a:pt x="573359" y="299720"/>
                </a:lnTo>
                <a:lnTo>
                  <a:pt x="533823" y="292100"/>
                </a:lnTo>
                <a:lnTo>
                  <a:pt x="534385" y="292100"/>
                </a:lnTo>
                <a:lnTo>
                  <a:pt x="495813" y="284480"/>
                </a:lnTo>
                <a:lnTo>
                  <a:pt x="496375" y="284480"/>
                </a:lnTo>
                <a:lnTo>
                  <a:pt x="459009" y="276860"/>
                </a:lnTo>
                <a:lnTo>
                  <a:pt x="459651" y="276860"/>
                </a:lnTo>
                <a:lnTo>
                  <a:pt x="423410" y="267970"/>
                </a:lnTo>
                <a:lnTo>
                  <a:pt x="423972" y="267970"/>
                </a:lnTo>
                <a:lnTo>
                  <a:pt x="388936" y="257810"/>
                </a:lnTo>
                <a:lnTo>
                  <a:pt x="389579" y="257810"/>
                </a:lnTo>
                <a:lnTo>
                  <a:pt x="355828" y="247650"/>
                </a:lnTo>
                <a:lnTo>
                  <a:pt x="356471" y="247650"/>
                </a:lnTo>
                <a:lnTo>
                  <a:pt x="324086" y="237490"/>
                </a:lnTo>
                <a:close/>
              </a:path>
              <a:path w="1833879" h="373380">
                <a:moveTo>
                  <a:pt x="1094807" y="318770"/>
                </a:moveTo>
                <a:lnTo>
                  <a:pt x="1050770" y="322580"/>
                </a:lnTo>
                <a:lnTo>
                  <a:pt x="1385303" y="322580"/>
                </a:lnTo>
                <a:lnTo>
                  <a:pt x="1395842" y="320040"/>
                </a:lnTo>
                <a:lnTo>
                  <a:pt x="1094325" y="320040"/>
                </a:lnTo>
                <a:lnTo>
                  <a:pt x="1094807" y="318770"/>
                </a:lnTo>
                <a:close/>
              </a:path>
              <a:path w="1833879" h="373380">
                <a:moveTo>
                  <a:pt x="1586763" y="257810"/>
                </a:moveTo>
                <a:lnTo>
                  <a:pt x="1444367" y="257810"/>
                </a:lnTo>
                <a:lnTo>
                  <a:pt x="1409331" y="267970"/>
                </a:lnTo>
                <a:lnTo>
                  <a:pt x="1409974" y="267970"/>
                </a:lnTo>
                <a:lnTo>
                  <a:pt x="1373732" y="276860"/>
                </a:lnTo>
                <a:lnTo>
                  <a:pt x="1374294" y="276860"/>
                </a:lnTo>
                <a:lnTo>
                  <a:pt x="1336847" y="284480"/>
                </a:lnTo>
                <a:lnTo>
                  <a:pt x="1337410" y="284480"/>
                </a:lnTo>
                <a:lnTo>
                  <a:pt x="1298918" y="292100"/>
                </a:lnTo>
                <a:lnTo>
                  <a:pt x="1299400" y="292100"/>
                </a:lnTo>
                <a:lnTo>
                  <a:pt x="1259864" y="299720"/>
                </a:lnTo>
                <a:lnTo>
                  <a:pt x="1260426" y="299720"/>
                </a:lnTo>
                <a:lnTo>
                  <a:pt x="1219845" y="306070"/>
                </a:lnTo>
                <a:lnTo>
                  <a:pt x="1220407" y="306070"/>
                </a:lnTo>
                <a:lnTo>
                  <a:pt x="1178942" y="311150"/>
                </a:lnTo>
                <a:lnTo>
                  <a:pt x="1179344" y="311150"/>
                </a:lnTo>
                <a:lnTo>
                  <a:pt x="1136995" y="316230"/>
                </a:lnTo>
                <a:lnTo>
                  <a:pt x="1137558" y="316230"/>
                </a:lnTo>
                <a:lnTo>
                  <a:pt x="1094325" y="320040"/>
                </a:lnTo>
                <a:lnTo>
                  <a:pt x="1395842" y="320040"/>
                </a:lnTo>
                <a:lnTo>
                  <a:pt x="1422188" y="313690"/>
                </a:lnTo>
                <a:lnTo>
                  <a:pt x="1457144" y="303530"/>
                </a:lnTo>
                <a:lnTo>
                  <a:pt x="1457787" y="303530"/>
                </a:lnTo>
                <a:lnTo>
                  <a:pt x="1491538" y="293370"/>
                </a:lnTo>
                <a:lnTo>
                  <a:pt x="1492181" y="293370"/>
                </a:lnTo>
                <a:lnTo>
                  <a:pt x="1556307" y="270510"/>
                </a:lnTo>
                <a:lnTo>
                  <a:pt x="1556869" y="270510"/>
                </a:lnTo>
                <a:lnTo>
                  <a:pt x="1571816" y="264160"/>
                </a:lnTo>
                <a:lnTo>
                  <a:pt x="1572057" y="264160"/>
                </a:lnTo>
                <a:lnTo>
                  <a:pt x="1586763" y="257810"/>
                </a:lnTo>
                <a:close/>
              </a:path>
              <a:path w="1833879" h="373380">
                <a:moveTo>
                  <a:pt x="1582102" y="207010"/>
                </a:moveTo>
                <a:lnTo>
                  <a:pt x="1567878" y="213360"/>
                </a:lnTo>
                <a:lnTo>
                  <a:pt x="1568280" y="213360"/>
                </a:lnTo>
                <a:lnTo>
                  <a:pt x="1553655" y="219710"/>
                </a:lnTo>
                <a:lnTo>
                  <a:pt x="1553976" y="219710"/>
                </a:lnTo>
                <a:lnTo>
                  <a:pt x="1539030" y="226060"/>
                </a:lnTo>
                <a:lnTo>
                  <a:pt x="1539592" y="226060"/>
                </a:lnTo>
                <a:lnTo>
                  <a:pt x="1508574" y="237490"/>
                </a:lnTo>
                <a:lnTo>
                  <a:pt x="1509217" y="237490"/>
                </a:lnTo>
                <a:lnTo>
                  <a:pt x="1476912" y="247650"/>
                </a:lnTo>
                <a:lnTo>
                  <a:pt x="1477475" y="247650"/>
                </a:lnTo>
                <a:lnTo>
                  <a:pt x="1443724" y="257810"/>
                </a:lnTo>
                <a:lnTo>
                  <a:pt x="1587084" y="257810"/>
                </a:lnTo>
                <a:lnTo>
                  <a:pt x="1601308" y="251460"/>
                </a:lnTo>
                <a:lnTo>
                  <a:pt x="1601709" y="251460"/>
                </a:lnTo>
                <a:lnTo>
                  <a:pt x="1615531" y="245110"/>
                </a:lnTo>
                <a:lnTo>
                  <a:pt x="1615933" y="243840"/>
                </a:lnTo>
                <a:lnTo>
                  <a:pt x="1642933" y="231140"/>
                </a:lnTo>
                <a:lnTo>
                  <a:pt x="1643335" y="231140"/>
                </a:lnTo>
                <a:lnTo>
                  <a:pt x="1656353" y="223520"/>
                </a:lnTo>
                <a:lnTo>
                  <a:pt x="1668648" y="217170"/>
                </a:lnTo>
                <a:lnTo>
                  <a:pt x="1681024" y="209550"/>
                </a:lnTo>
                <a:lnTo>
                  <a:pt x="1681506" y="209550"/>
                </a:lnTo>
                <a:lnTo>
                  <a:pt x="1683407" y="208280"/>
                </a:lnTo>
                <a:lnTo>
                  <a:pt x="1581780" y="208280"/>
                </a:lnTo>
                <a:lnTo>
                  <a:pt x="1582102" y="207010"/>
                </a:lnTo>
                <a:close/>
              </a:path>
              <a:path w="1833879" h="373380">
                <a:moveTo>
                  <a:pt x="237701" y="201930"/>
                </a:moveTo>
                <a:lnTo>
                  <a:pt x="140467" y="201930"/>
                </a:lnTo>
                <a:lnTo>
                  <a:pt x="151797" y="209550"/>
                </a:lnTo>
                <a:lnTo>
                  <a:pt x="152279" y="209550"/>
                </a:lnTo>
                <a:lnTo>
                  <a:pt x="164092" y="217170"/>
                </a:lnTo>
                <a:lnTo>
                  <a:pt x="176869" y="223520"/>
                </a:lnTo>
                <a:lnTo>
                  <a:pt x="177271" y="223520"/>
                </a:lnTo>
                <a:lnTo>
                  <a:pt x="189968" y="231140"/>
                </a:lnTo>
                <a:lnTo>
                  <a:pt x="190369" y="231140"/>
                </a:lnTo>
                <a:lnTo>
                  <a:pt x="203468" y="237490"/>
                </a:lnTo>
                <a:lnTo>
                  <a:pt x="324729" y="237490"/>
                </a:lnTo>
                <a:lnTo>
                  <a:pt x="293711" y="226060"/>
                </a:lnTo>
                <a:lnTo>
                  <a:pt x="294273" y="226060"/>
                </a:lnTo>
                <a:lnTo>
                  <a:pt x="279246" y="219710"/>
                </a:lnTo>
                <a:lnTo>
                  <a:pt x="279648" y="219710"/>
                </a:lnTo>
                <a:lnTo>
                  <a:pt x="265103" y="213360"/>
                </a:lnTo>
                <a:lnTo>
                  <a:pt x="265505" y="213360"/>
                </a:lnTo>
                <a:lnTo>
                  <a:pt x="251281" y="208280"/>
                </a:lnTo>
                <a:lnTo>
                  <a:pt x="251522" y="208280"/>
                </a:lnTo>
                <a:lnTo>
                  <a:pt x="237701" y="201930"/>
                </a:lnTo>
                <a:close/>
              </a:path>
              <a:path w="1833879" h="373380">
                <a:moveTo>
                  <a:pt x="1667523" y="161290"/>
                </a:moveTo>
                <a:lnTo>
                  <a:pt x="1656112" y="168910"/>
                </a:lnTo>
                <a:lnTo>
                  <a:pt x="1656594" y="168910"/>
                </a:lnTo>
                <a:lnTo>
                  <a:pt x="1644782" y="175260"/>
                </a:lnTo>
                <a:lnTo>
                  <a:pt x="1645425" y="175260"/>
                </a:lnTo>
                <a:lnTo>
                  <a:pt x="1633130" y="181610"/>
                </a:lnTo>
                <a:lnTo>
                  <a:pt x="1633451" y="181610"/>
                </a:lnTo>
                <a:lnTo>
                  <a:pt x="1620754" y="189230"/>
                </a:lnTo>
                <a:lnTo>
                  <a:pt x="1621156" y="189230"/>
                </a:lnTo>
                <a:lnTo>
                  <a:pt x="1608138" y="195580"/>
                </a:lnTo>
                <a:lnTo>
                  <a:pt x="1608620" y="195580"/>
                </a:lnTo>
                <a:lnTo>
                  <a:pt x="1595120" y="201930"/>
                </a:lnTo>
                <a:lnTo>
                  <a:pt x="1595522" y="201930"/>
                </a:lnTo>
                <a:lnTo>
                  <a:pt x="1581780" y="208280"/>
                </a:lnTo>
                <a:lnTo>
                  <a:pt x="1683407" y="208280"/>
                </a:lnTo>
                <a:lnTo>
                  <a:pt x="1704408" y="194310"/>
                </a:lnTo>
                <a:lnTo>
                  <a:pt x="1704810" y="194310"/>
                </a:lnTo>
                <a:lnTo>
                  <a:pt x="1715337" y="186690"/>
                </a:lnTo>
                <a:lnTo>
                  <a:pt x="1715980" y="186690"/>
                </a:lnTo>
                <a:lnTo>
                  <a:pt x="1726105" y="179070"/>
                </a:lnTo>
                <a:lnTo>
                  <a:pt x="1726507" y="177800"/>
                </a:lnTo>
                <a:lnTo>
                  <a:pt x="1736150" y="171450"/>
                </a:lnTo>
                <a:lnTo>
                  <a:pt x="1745873" y="162560"/>
                </a:lnTo>
                <a:lnTo>
                  <a:pt x="1667041" y="162560"/>
                </a:lnTo>
                <a:lnTo>
                  <a:pt x="1667523" y="161290"/>
                </a:lnTo>
                <a:close/>
              </a:path>
              <a:path w="1833879" h="373380">
                <a:moveTo>
                  <a:pt x="109930" y="119380"/>
                </a:moveTo>
                <a:lnTo>
                  <a:pt x="45643" y="119380"/>
                </a:lnTo>
                <a:lnTo>
                  <a:pt x="52393" y="128270"/>
                </a:lnTo>
                <a:lnTo>
                  <a:pt x="60188" y="137160"/>
                </a:lnTo>
                <a:lnTo>
                  <a:pt x="69269" y="146050"/>
                </a:lnTo>
                <a:lnTo>
                  <a:pt x="77546" y="153670"/>
                </a:lnTo>
                <a:lnTo>
                  <a:pt x="78028" y="154940"/>
                </a:lnTo>
                <a:lnTo>
                  <a:pt x="87430" y="162560"/>
                </a:lnTo>
                <a:lnTo>
                  <a:pt x="96671" y="170180"/>
                </a:lnTo>
                <a:lnTo>
                  <a:pt x="106716" y="177800"/>
                </a:lnTo>
                <a:lnTo>
                  <a:pt x="107278" y="179070"/>
                </a:lnTo>
                <a:lnTo>
                  <a:pt x="117404" y="186690"/>
                </a:lnTo>
                <a:lnTo>
                  <a:pt x="128573" y="194310"/>
                </a:lnTo>
                <a:lnTo>
                  <a:pt x="128975" y="194310"/>
                </a:lnTo>
                <a:lnTo>
                  <a:pt x="139904" y="201930"/>
                </a:lnTo>
                <a:lnTo>
                  <a:pt x="238183" y="201930"/>
                </a:lnTo>
                <a:lnTo>
                  <a:pt x="224763" y="195580"/>
                </a:lnTo>
                <a:lnTo>
                  <a:pt x="225165" y="195580"/>
                </a:lnTo>
                <a:lnTo>
                  <a:pt x="212066" y="189230"/>
                </a:lnTo>
                <a:lnTo>
                  <a:pt x="212468" y="189230"/>
                </a:lnTo>
                <a:lnTo>
                  <a:pt x="201954" y="182880"/>
                </a:lnTo>
                <a:lnTo>
                  <a:pt x="200253" y="182880"/>
                </a:lnTo>
                <a:lnTo>
                  <a:pt x="187959" y="175260"/>
                </a:lnTo>
                <a:lnTo>
                  <a:pt x="188521" y="175260"/>
                </a:lnTo>
                <a:lnTo>
                  <a:pt x="176708" y="168910"/>
                </a:lnTo>
                <a:lnTo>
                  <a:pt x="177191" y="168910"/>
                </a:lnTo>
                <a:lnTo>
                  <a:pt x="167681" y="162560"/>
                </a:lnTo>
                <a:lnTo>
                  <a:pt x="166342" y="162560"/>
                </a:lnTo>
                <a:lnTo>
                  <a:pt x="155333" y="154940"/>
                </a:lnTo>
                <a:lnTo>
                  <a:pt x="155735" y="154940"/>
                </a:lnTo>
                <a:lnTo>
                  <a:pt x="146962" y="148590"/>
                </a:lnTo>
                <a:lnTo>
                  <a:pt x="145851" y="148590"/>
                </a:lnTo>
                <a:lnTo>
                  <a:pt x="135725" y="140970"/>
                </a:lnTo>
                <a:lnTo>
                  <a:pt x="136288" y="140970"/>
                </a:lnTo>
                <a:lnTo>
                  <a:pt x="126645" y="133350"/>
                </a:lnTo>
                <a:lnTo>
                  <a:pt x="127127" y="133350"/>
                </a:lnTo>
                <a:lnTo>
                  <a:pt x="119426" y="127000"/>
                </a:lnTo>
                <a:lnTo>
                  <a:pt x="118609" y="127000"/>
                </a:lnTo>
                <a:lnTo>
                  <a:pt x="109930" y="119380"/>
                </a:lnTo>
                <a:close/>
              </a:path>
              <a:path w="1833879" h="373380">
                <a:moveTo>
                  <a:pt x="199852" y="181610"/>
                </a:moveTo>
                <a:lnTo>
                  <a:pt x="200253" y="182880"/>
                </a:lnTo>
                <a:lnTo>
                  <a:pt x="201954" y="182880"/>
                </a:lnTo>
                <a:lnTo>
                  <a:pt x="199852" y="181610"/>
                </a:lnTo>
                <a:close/>
              </a:path>
              <a:path w="1833879" h="373380">
                <a:moveTo>
                  <a:pt x="165780" y="161290"/>
                </a:moveTo>
                <a:lnTo>
                  <a:pt x="166342" y="162560"/>
                </a:lnTo>
                <a:lnTo>
                  <a:pt x="167681" y="162560"/>
                </a:lnTo>
                <a:lnTo>
                  <a:pt x="165780" y="161290"/>
                </a:lnTo>
                <a:close/>
              </a:path>
              <a:path w="1833879" h="373380">
                <a:moveTo>
                  <a:pt x="1688095" y="147320"/>
                </a:moveTo>
                <a:lnTo>
                  <a:pt x="1677568" y="154940"/>
                </a:lnTo>
                <a:lnTo>
                  <a:pt x="1677970" y="154940"/>
                </a:lnTo>
                <a:lnTo>
                  <a:pt x="1667041" y="162560"/>
                </a:lnTo>
                <a:lnTo>
                  <a:pt x="1745873" y="162560"/>
                </a:lnTo>
                <a:lnTo>
                  <a:pt x="1755275" y="154940"/>
                </a:lnTo>
                <a:lnTo>
                  <a:pt x="1755757" y="153670"/>
                </a:lnTo>
                <a:lnTo>
                  <a:pt x="1761275" y="148590"/>
                </a:lnTo>
                <a:lnTo>
                  <a:pt x="1687452" y="148590"/>
                </a:lnTo>
                <a:lnTo>
                  <a:pt x="1688095" y="147320"/>
                </a:lnTo>
                <a:close/>
              </a:path>
              <a:path w="1833879" h="373380">
                <a:moveTo>
                  <a:pt x="145208" y="147320"/>
                </a:moveTo>
                <a:lnTo>
                  <a:pt x="145851" y="148590"/>
                </a:lnTo>
                <a:lnTo>
                  <a:pt x="146962" y="148590"/>
                </a:lnTo>
                <a:lnTo>
                  <a:pt x="145208" y="147320"/>
                </a:lnTo>
                <a:close/>
              </a:path>
              <a:path w="1833879" h="373380">
                <a:moveTo>
                  <a:pt x="1715417" y="125730"/>
                </a:moveTo>
                <a:lnTo>
                  <a:pt x="1706256" y="133350"/>
                </a:lnTo>
                <a:lnTo>
                  <a:pt x="1706738" y="133350"/>
                </a:lnTo>
                <a:lnTo>
                  <a:pt x="1697095" y="140970"/>
                </a:lnTo>
                <a:lnTo>
                  <a:pt x="1697497" y="140970"/>
                </a:lnTo>
                <a:lnTo>
                  <a:pt x="1687452" y="148590"/>
                </a:lnTo>
                <a:lnTo>
                  <a:pt x="1761275" y="148590"/>
                </a:lnTo>
                <a:lnTo>
                  <a:pt x="1764034" y="146050"/>
                </a:lnTo>
                <a:lnTo>
                  <a:pt x="1773115" y="137160"/>
                </a:lnTo>
                <a:lnTo>
                  <a:pt x="1780909" y="128270"/>
                </a:lnTo>
                <a:lnTo>
                  <a:pt x="1781885" y="127000"/>
                </a:lnTo>
                <a:lnTo>
                  <a:pt x="1714694" y="127000"/>
                </a:lnTo>
                <a:lnTo>
                  <a:pt x="1715417" y="125730"/>
                </a:lnTo>
                <a:close/>
              </a:path>
              <a:path w="1833879" h="373380">
                <a:moveTo>
                  <a:pt x="117886" y="125730"/>
                </a:moveTo>
                <a:lnTo>
                  <a:pt x="118609" y="127000"/>
                </a:lnTo>
                <a:lnTo>
                  <a:pt x="119426" y="127000"/>
                </a:lnTo>
                <a:lnTo>
                  <a:pt x="117886" y="125730"/>
                </a:lnTo>
                <a:close/>
              </a:path>
              <a:path w="1833879" h="373380">
                <a:moveTo>
                  <a:pt x="1787740" y="119380"/>
                </a:moveTo>
                <a:lnTo>
                  <a:pt x="1723373" y="119380"/>
                </a:lnTo>
                <a:lnTo>
                  <a:pt x="1714694" y="127000"/>
                </a:lnTo>
                <a:lnTo>
                  <a:pt x="1781885" y="127000"/>
                </a:lnTo>
                <a:lnTo>
                  <a:pt x="1787740" y="119380"/>
                </a:lnTo>
                <a:close/>
              </a:path>
              <a:path w="1833879" h="373380">
                <a:moveTo>
                  <a:pt x="47572" y="0"/>
                </a:moveTo>
                <a:lnTo>
                  <a:pt x="0" y="1269"/>
                </a:lnTo>
                <a:lnTo>
                  <a:pt x="401" y="12699"/>
                </a:lnTo>
                <a:lnTo>
                  <a:pt x="1205" y="21589"/>
                </a:lnTo>
                <a:lnTo>
                  <a:pt x="1446" y="22859"/>
                </a:lnTo>
                <a:lnTo>
                  <a:pt x="2892" y="31749"/>
                </a:lnTo>
                <a:lnTo>
                  <a:pt x="3133" y="33019"/>
                </a:lnTo>
                <a:lnTo>
                  <a:pt x="5142" y="41909"/>
                </a:lnTo>
                <a:lnTo>
                  <a:pt x="5544" y="43179"/>
                </a:lnTo>
                <a:lnTo>
                  <a:pt x="8116" y="52069"/>
                </a:lnTo>
                <a:lnTo>
                  <a:pt x="11732" y="62229"/>
                </a:lnTo>
                <a:lnTo>
                  <a:pt x="12134" y="63499"/>
                </a:lnTo>
                <a:lnTo>
                  <a:pt x="16312" y="73659"/>
                </a:lnTo>
                <a:lnTo>
                  <a:pt x="25795" y="91439"/>
                </a:lnTo>
                <a:lnTo>
                  <a:pt x="26438" y="92709"/>
                </a:lnTo>
                <a:lnTo>
                  <a:pt x="31741" y="100329"/>
                </a:lnTo>
                <a:lnTo>
                  <a:pt x="38009" y="110490"/>
                </a:lnTo>
                <a:lnTo>
                  <a:pt x="38652" y="110490"/>
                </a:lnTo>
                <a:lnTo>
                  <a:pt x="44920" y="119380"/>
                </a:lnTo>
                <a:lnTo>
                  <a:pt x="110412" y="119380"/>
                </a:lnTo>
                <a:lnTo>
                  <a:pt x="102216" y="111760"/>
                </a:lnTo>
                <a:lnTo>
                  <a:pt x="102778" y="111760"/>
                </a:lnTo>
                <a:lnTo>
                  <a:pt x="96283" y="105410"/>
                </a:lnTo>
                <a:lnTo>
                  <a:pt x="95707" y="105410"/>
                </a:lnTo>
                <a:lnTo>
                  <a:pt x="89508" y="97790"/>
                </a:lnTo>
                <a:lnTo>
                  <a:pt x="89037" y="97790"/>
                </a:lnTo>
                <a:lnTo>
                  <a:pt x="83182" y="90170"/>
                </a:lnTo>
                <a:lnTo>
                  <a:pt x="82849" y="90170"/>
                </a:lnTo>
                <a:lnTo>
                  <a:pt x="76581" y="82550"/>
                </a:lnTo>
                <a:lnTo>
                  <a:pt x="77305" y="82550"/>
                </a:lnTo>
                <a:lnTo>
                  <a:pt x="71519" y="74930"/>
                </a:lnTo>
                <a:lnTo>
                  <a:pt x="72081" y="74930"/>
                </a:lnTo>
                <a:lnTo>
                  <a:pt x="67662" y="68580"/>
                </a:lnTo>
                <a:lnTo>
                  <a:pt x="67420" y="68580"/>
                </a:lnTo>
                <a:lnTo>
                  <a:pt x="63425" y="60960"/>
                </a:lnTo>
                <a:lnTo>
                  <a:pt x="63242" y="60960"/>
                </a:lnTo>
                <a:lnTo>
                  <a:pt x="59063" y="52070"/>
                </a:lnTo>
                <a:lnTo>
                  <a:pt x="56606" y="45720"/>
                </a:lnTo>
                <a:lnTo>
                  <a:pt x="53805" y="38100"/>
                </a:lnTo>
                <a:lnTo>
                  <a:pt x="51617" y="31750"/>
                </a:lnTo>
                <a:lnTo>
                  <a:pt x="51188" y="30480"/>
                </a:lnTo>
                <a:lnTo>
                  <a:pt x="49581" y="22860"/>
                </a:lnTo>
                <a:lnTo>
                  <a:pt x="48662" y="16510"/>
                </a:lnTo>
                <a:lnTo>
                  <a:pt x="48536" y="15875"/>
                </a:lnTo>
                <a:lnTo>
                  <a:pt x="48502" y="15240"/>
                </a:lnTo>
                <a:lnTo>
                  <a:pt x="47928" y="8890"/>
                </a:lnTo>
                <a:lnTo>
                  <a:pt x="47572" y="0"/>
                </a:lnTo>
                <a:close/>
              </a:path>
              <a:path w="1833879" h="373380">
                <a:moveTo>
                  <a:pt x="1738319" y="104140"/>
                </a:moveTo>
                <a:lnTo>
                  <a:pt x="1730605" y="111760"/>
                </a:lnTo>
                <a:lnTo>
                  <a:pt x="1731167" y="111760"/>
                </a:lnTo>
                <a:lnTo>
                  <a:pt x="1722890" y="119380"/>
                </a:lnTo>
                <a:lnTo>
                  <a:pt x="1788383" y="119380"/>
                </a:lnTo>
                <a:lnTo>
                  <a:pt x="1794651" y="110490"/>
                </a:lnTo>
                <a:lnTo>
                  <a:pt x="1795294" y="110490"/>
                </a:lnTo>
                <a:lnTo>
                  <a:pt x="1798554" y="105410"/>
                </a:lnTo>
                <a:lnTo>
                  <a:pt x="1737596" y="105410"/>
                </a:lnTo>
                <a:lnTo>
                  <a:pt x="1738319" y="104140"/>
                </a:lnTo>
                <a:close/>
              </a:path>
              <a:path w="1833879" h="373380">
                <a:moveTo>
                  <a:pt x="94984" y="104140"/>
                </a:moveTo>
                <a:lnTo>
                  <a:pt x="95707" y="105410"/>
                </a:lnTo>
                <a:lnTo>
                  <a:pt x="96283" y="105410"/>
                </a:lnTo>
                <a:lnTo>
                  <a:pt x="94984" y="104140"/>
                </a:lnTo>
                <a:close/>
              </a:path>
              <a:path w="1833879" h="373380">
                <a:moveTo>
                  <a:pt x="1744828" y="96520"/>
                </a:moveTo>
                <a:lnTo>
                  <a:pt x="1737596" y="105410"/>
                </a:lnTo>
                <a:lnTo>
                  <a:pt x="1798554" y="105410"/>
                </a:lnTo>
                <a:lnTo>
                  <a:pt x="1800999" y="101600"/>
                </a:lnTo>
                <a:lnTo>
                  <a:pt x="1801642" y="100330"/>
                </a:lnTo>
                <a:lnTo>
                  <a:pt x="1803383" y="97790"/>
                </a:lnTo>
                <a:lnTo>
                  <a:pt x="1744266" y="97790"/>
                </a:lnTo>
                <a:lnTo>
                  <a:pt x="1744828" y="96520"/>
                </a:lnTo>
                <a:close/>
              </a:path>
              <a:path w="1833879" h="373380">
                <a:moveTo>
                  <a:pt x="88474" y="96520"/>
                </a:moveTo>
                <a:lnTo>
                  <a:pt x="89037" y="97790"/>
                </a:lnTo>
                <a:lnTo>
                  <a:pt x="89508" y="97790"/>
                </a:lnTo>
                <a:lnTo>
                  <a:pt x="88474" y="96520"/>
                </a:lnTo>
                <a:close/>
              </a:path>
              <a:path w="1833879" h="373380">
                <a:moveTo>
                  <a:pt x="1751096" y="88900"/>
                </a:moveTo>
                <a:lnTo>
                  <a:pt x="1744266" y="97790"/>
                </a:lnTo>
                <a:lnTo>
                  <a:pt x="1803383" y="97790"/>
                </a:lnTo>
                <a:lnTo>
                  <a:pt x="1806865" y="92710"/>
                </a:lnTo>
                <a:lnTo>
                  <a:pt x="1807428" y="91440"/>
                </a:lnTo>
                <a:lnTo>
                  <a:pt x="1808105" y="90170"/>
                </a:lnTo>
                <a:lnTo>
                  <a:pt x="1750453" y="90170"/>
                </a:lnTo>
                <a:lnTo>
                  <a:pt x="1751096" y="88900"/>
                </a:lnTo>
                <a:close/>
              </a:path>
              <a:path w="1833879" h="373380">
                <a:moveTo>
                  <a:pt x="82206" y="88900"/>
                </a:moveTo>
                <a:lnTo>
                  <a:pt x="82849" y="90170"/>
                </a:lnTo>
                <a:lnTo>
                  <a:pt x="83182" y="90170"/>
                </a:lnTo>
                <a:lnTo>
                  <a:pt x="82206" y="88900"/>
                </a:lnTo>
                <a:close/>
              </a:path>
              <a:path w="1833879" h="373380">
                <a:moveTo>
                  <a:pt x="1761784" y="74930"/>
                </a:moveTo>
                <a:lnTo>
                  <a:pt x="1756079" y="82550"/>
                </a:lnTo>
                <a:lnTo>
                  <a:pt x="1756721" y="82550"/>
                </a:lnTo>
                <a:lnTo>
                  <a:pt x="1750453" y="90170"/>
                </a:lnTo>
                <a:lnTo>
                  <a:pt x="1808105" y="90170"/>
                </a:lnTo>
                <a:lnTo>
                  <a:pt x="1812169" y="82550"/>
                </a:lnTo>
                <a:lnTo>
                  <a:pt x="1812812" y="81280"/>
                </a:lnTo>
                <a:lnTo>
                  <a:pt x="1815598" y="76200"/>
                </a:lnTo>
                <a:lnTo>
                  <a:pt x="1761221" y="76200"/>
                </a:lnTo>
                <a:lnTo>
                  <a:pt x="1761784" y="74930"/>
                </a:lnTo>
                <a:close/>
              </a:path>
              <a:path w="1833879" h="373380">
                <a:moveTo>
                  <a:pt x="1766445" y="67310"/>
                </a:moveTo>
                <a:lnTo>
                  <a:pt x="1761221" y="76200"/>
                </a:lnTo>
                <a:lnTo>
                  <a:pt x="1815598" y="76200"/>
                </a:lnTo>
                <a:lnTo>
                  <a:pt x="1816990" y="73660"/>
                </a:lnTo>
                <a:lnTo>
                  <a:pt x="1819080" y="68580"/>
                </a:lnTo>
                <a:lnTo>
                  <a:pt x="1765882" y="68580"/>
                </a:lnTo>
                <a:lnTo>
                  <a:pt x="1766445" y="67310"/>
                </a:lnTo>
                <a:close/>
              </a:path>
              <a:path w="1833879" h="373380">
                <a:moveTo>
                  <a:pt x="66778" y="67310"/>
                </a:moveTo>
                <a:lnTo>
                  <a:pt x="67420" y="68580"/>
                </a:lnTo>
                <a:lnTo>
                  <a:pt x="67662" y="68580"/>
                </a:lnTo>
                <a:lnTo>
                  <a:pt x="66778" y="67310"/>
                </a:lnTo>
                <a:close/>
              </a:path>
              <a:path w="1833879" h="373380">
                <a:moveTo>
                  <a:pt x="1822555" y="59690"/>
                </a:moveTo>
                <a:lnTo>
                  <a:pt x="1770623" y="59690"/>
                </a:lnTo>
                <a:lnTo>
                  <a:pt x="1769981" y="60960"/>
                </a:lnTo>
                <a:lnTo>
                  <a:pt x="1765882" y="68580"/>
                </a:lnTo>
                <a:lnTo>
                  <a:pt x="1819080" y="68580"/>
                </a:lnTo>
                <a:lnTo>
                  <a:pt x="1821169" y="63500"/>
                </a:lnTo>
                <a:lnTo>
                  <a:pt x="1821651" y="62230"/>
                </a:lnTo>
                <a:lnTo>
                  <a:pt x="1822555" y="59690"/>
                </a:lnTo>
                <a:close/>
              </a:path>
              <a:path w="1833879" h="373380">
                <a:moveTo>
                  <a:pt x="62760" y="59690"/>
                </a:moveTo>
                <a:lnTo>
                  <a:pt x="63242" y="60960"/>
                </a:lnTo>
                <a:lnTo>
                  <a:pt x="63425" y="60960"/>
                </a:lnTo>
                <a:lnTo>
                  <a:pt x="62760" y="59690"/>
                </a:lnTo>
                <a:close/>
              </a:path>
              <a:path w="1833879" h="373380">
                <a:moveTo>
                  <a:pt x="1770236" y="60415"/>
                </a:moveTo>
                <a:lnTo>
                  <a:pt x="1769946" y="60960"/>
                </a:lnTo>
                <a:lnTo>
                  <a:pt x="1770236" y="60415"/>
                </a:lnTo>
                <a:close/>
              </a:path>
              <a:path w="1833879" h="373380">
                <a:moveTo>
                  <a:pt x="1770623" y="59690"/>
                </a:moveTo>
                <a:lnTo>
                  <a:pt x="1770236" y="60415"/>
                </a:lnTo>
                <a:lnTo>
                  <a:pt x="1769981" y="60960"/>
                </a:lnTo>
                <a:lnTo>
                  <a:pt x="1770623" y="59690"/>
                </a:lnTo>
                <a:close/>
              </a:path>
              <a:path w="1833879" h="373380">
                <a:moveTo>
                  <a:pt x="1827403" y="44450"/>
                </a:moveTo>
                <a:lnTo>
                  <a:pt x="1777374" y="44450"/>
                </a:lnTo>
                <a:lnTo>
                  <a:pt x="1773677" y="53340"/>
                </a:lnTo>
                <a:lnTo>
                  <a:pt x="1770236" y="60415"/>
                </a:lnTo>
                <a:lnTo>
                  <a:pt x="1770623" y="59690"/>
                </a:lnTo>
                <a:lnTo>
                  <a:pt x="1822555" y="59690"/>
                </a:lnTo>
                <a:lnTo>
                  <a:pt x="1825267" y="52070"/>
                </a:lnTo>
                <a:lnTo>
                  <a:pt x="1827403" y="44450"/>
                </a:lnTo>
                <a:close/>
              </a:path>
              <a:path w="1833879" h="373380">
                <a:moveTo>
                  <a:pt x="59189" y="52070"/>
                </a:moveTo>
                <a:lnTo>
                  <a:pt x="59706" y="53340"/>
                </a:lnTo>
                <a:lnTo>
                  <a:pt x="59189" y="52070"/>
                </a:lnTo>
                <a:close/>
              </a:path>
              <a:path w="1833879" h="373380">
                <a:moveTo>
                  <a:pt x="1774159" y="52070"/>
                </a:moveTo>
                <a:lnTo>
                  <a:pt x="1773562" y="53340"/>
                </a:lnTo>
                <a:lnTo>
                  <a:pt x="1774159" y="52070"/>
                </a:lnTo>
                <a:close/>
              </a:path>
              <a:path w="1833879" h="373380">
                <a:moveTo>
                  <a:pt x="56090" y="44450"/>
                </a:moveTo>
                <a:lnTo>
                  <a:pt x="56492" y="45720"/>
                </a:lnTo>
                <a:lnTo>
                  <a:pt x="56090" y="44450"/>
                </a:lnTo>
                <a:close/>
              </a:path>
              <a:path w="1833879" h="373380">
                <a:moveTo>
                  <a:pt x="1779945" y="36830"/>
                </a:moveTo>
                <a:lnTo>
                  <a:pt x="1776811" y="45720"/>
                </a:lnTo>
                <a:lnTo>
                  <a:pt x="1777374" y="44450"/>
                </a:lnTo>
                <a:lnTo>
                  <a:pt x="1827403" y="44450"/>
                </a:lnTo>
                <a:lnTo>
                  <a:pt x="1827758" y="43180"/>
                </a:lnTo>
                <a:lnTo>
                  <a:pt x="1828080" y="41910"/>
                </a:lnTo>
                <a:lnTo>
                  <a:pt x="1828677" y="39370"/>
                </a:lnTo>
                <a:lnTo>
                  <a:pt x="1779543" y="39370"/>
                </a:lnTo>
                <a:lnTo>
                  <a:pt x="1779945" y="36830"/>
                </a:lnTo>
                <a:close/>
              </a:path>
              <a:path w="1833879" h="373380">
                <a:moveTo>
                  <a:pt x="1830697" y="30480"/>
                </a:moveTo>
                <a:lnTo>
                  <a:pt x="1782034" y="30480"/>
                </a:lnTo>
                <a:lnTo>
                  <a:pt x="1781713" y="31750"/>
                </a:lnTo>
                <a:lnTo>
                  <a:pt x="1779543" y="39370"/>
                </a:lnTo>
                <a:lnTo>
                  <a:pt x="1828677" y="39370"/>
                </a:lnTo>
                <a:lnTo>
                  <a:pt x="1830169" y="33020"/>
                </a:lnTo>
                <a:lnTo>
                  <a:pt x="1830491" y="31750"/>
                </a:lnTo>
                <a:lnTo>
                  <a:pt x="1830697" y="30480"/>
                </a:lnTo>
                <a:close/>
              </a:path>
              <a:path w="1833879" h="373380">
                <a:moveTo>
                  <a:pt x="53358" y="36830"/>
                </a:moveTo>
                <a:lnTo>
                  <a:pt x="53759" y="38100"/>
                </a:lnTo>
                <a:lnTo>
                  <a:pt x="53358" y="36830"/>
                </a:lnTo>
                <a:close/>
              </a:path>
              <a:path w="1833879" h="373380">
                <a:moveTo>
                  <a:pt x="51188" y="30480"/>
                </a:moveTo>
                <a:lnTo>
                  <a:pt x="51590" y="31750"/>
                </a:lnTo>
                <a:lnTo>
                  <a:pt x="51536" y="31509"/>
                </a:lnTo>
                <a:lnTo>
                  <a:pt x="51188" y="30480"/>
                </a:lnTo>
                <a:close/>
              </a:path>
              <a:path w="1833879" h="373380">
                <a:moveTo>
                  <a:pt x="51536" y="31509"/>
                </a:moveTo>
                <a:lnTo>
                  <a:pt x="51590" y="31750"/>
                </a:lnTo>
                <a:lnTo>
                  <a:pt x="51536" y="31509"/>
                </a:lnTo>
                <a:close/>
              </a:path>
              <a:path w="1833879" h="373380">
                <a:moveTo>
                  <a:pt x="1781892" y="30988"/>
                </a:moveTo>
                <a:lnTo>
                  <a:pt x="1781679" y="31750"/>
                </a:lnTo>
                <a:lnTo>
                  <a:pt x="1781892" y="30988"/>
                </a:lnTo>
                <a:close/>
              </a:path>
              <a:path w="1833879" h="373380">
                <a:moveTo>
                  <a:pt x="51303" y="30480"/>
                </a:moveTo>
                <a:lnTo>
                  <a:pt x="51536" y="31509"/>
                </a:lnTo>
                <a:lnTo>
                  <a:pt x="51303" y="30480"/>
                </a:lnTo>
                <a:close/>
              </a:path>
              <a:path w="1833879" h="373380">
                <a:moveTo>
                  <a:pt x="1831937" y="22860"/>
                </a:moveTo>
                <a:lnTo>
                  <a:pt x="1783802" y="22860"/>
                </a:lnTo>
                <a:lnTo>
                  <a:pt x="1781892" y="30988"/>
                </a:lnTo>
                <a:lnTo>
                  <a:pt x="1782034" y="30480"/>
                </a:lnTo>
                <a:lnTo>
                  <a:pt x="1830697" y="30480"/>
                </a:lnTo>
                <a:lnTo>
                  <a:pt x="1831937" y="22860"/>
                </a:lnTo>
                <a:close/>
              </a:path>
              <a:path w="1833879" h="373380">
                <a:moveTo>
                  <a:pt x="49696" y="22860"/>
                </a:moveTo>
                <a:lnTo>
                  <a:pt x="49902" y="24130"/>
                </a:lnTo>
                <a:lnTo>
                  <a:pt x="49696" y="22860"/>
                </a:lnTo>
                <a:close/>
              </a:path>
              <a:path w="1833879" h="373380">
                <a:moveTo>
                  <a:pt x="1832721" y="15240"/>
                </a:moveTo>
                <a:lnTo>
                  <a:pt x="1784927" y="15240"/>
                </a:lnTo>
                <a:lnTo>
                  <a:pt x="1783481" y="24130"/>
                </a:lnTo>
                <a:lnTo>
                  <a:pt x="1783802" y="22860"/>
                </a:lnTo>
                <a:lnTo>
                  <a:pt x="1831937" y="22860"/>
                </a:lnTo>
                <a:lnTo>
                  <a:pt x="1832721" y="15240"/>
                </a:lnTo>
                <a:close/>
              </a:path>
              <a:path w="1833879" h="373380">
                <a:moveTo>
                  <a:pt x="48456" y="15240"/>
                </a:moveTo>
                <a:lnTo>
                  <a:pt x="48617" y="16510"/>
                </a:lnTo>
                <a:lnTo>
                  <a:pt x="48559" y="15875"/>
                </a:lnTo>
                <a:lnTo>
                  <a:pt x="48456" y="15240"/>
                </a:lnTo>
                <a:close/>
              </a:path>
              <a:path w="1833879" h="373380">
                <a:moveTo>
                  <a:pt x="48559" y="15875"/>
                </a:moveTo>
                <a:lnTo>
                  <a:pt x="48617" y="16510"/>
                </a:lnTo>
                <a:lnTo>
                  <a:pt x="48559" y="15875"/>
                </a:lnTo>
                <a:close/>
              </a:path>
              <a:path w="1833879" h="373380">
                <a:moveTo>
                  <a:pt x="1833160" y="7620"/>
                </a:moveTo>
                <a:lnTo>
                  <a:pt x="1785570" y="7620"/>
                </a:lnTo>
                <a:lnTo>
                  <a:pt x="1785490" y="8890"/>
                </a:lnTo>
                <a:lnTo>
                  <a:pt x="1784686" y="16510"/>
                </a:lnTo>
                <a:lnTo>
                  <a:pt x="1784927" y="15240"/>
                </a:lnTo>
                <a:lnTo>
                  <a:pt x="1832721" y="15240"/>
                </a:lnTo>
                <a:lnTo>
                  <a:pt x="1832982" y="12700"/>
                </a:lnTo>
                <a:lnTo>
                  <a:pt x="1833160" y="7620"/>
                </a:lnTo>
                <a:close/>
              </a:path>
              <a:path w="1833879" h="373380">
                <a:moveTo>
                  <a:pt x="48502" y="15240"/>
                </a:moveTo>
                <a:lnTo>
                  <a:pt x="48559" y="15875"/>
                </a:lnTo>
                <a:lnTo>
                  <a:pt x="48502" y="15240"/>
                </a:lnTo>
                <a:close/>
              </a:path>
              <a:path w="1833879" h="373380">
                <a:moveTo>
                  <a:pt x="47870" y="8255"/>
                </a:moveTo>
                <a:lnTo>
                  <a:pt x="47893" y="8890"/>
                </a:lnTo>
                <a:lnTo>
                  <a:pt x="47870" y="8255"/>
                </a:lnTo>
                <a:close/>
              </a:path>
              <a:path w="1833879" h="373380">
                <a:moveTo>
                  <a:pt x="1785507" y="8255"/>
                </a:moveTo>
                <a:lnTo>
                  <a:pt x="1785444" y="8890"/>
                </a:lnTo>
                <a:lnTo>
                  <a:pt x="1785507" y="8255"/>
                </a:lnTo>
                <a:close/>
              </a:path>
              <a:path w="1833879" h="373380">
                <a:moveTo>
                  <a:pt x="47847" y="7620"/>
                </a:moveTo>
                <a:lnTo>
                  <a:pt x="47870" y="8255"/>
                </a:lnTo>
                <a:lnTo>
                  <a:pt x="47847" y="7620"/>
                </a:lnTo>
                <a:close/>
              </a:path>
              <a:path w="1833879" h="373380">
                <a:moveTo>
                  <a:pt x="1785731" y="0"/>
                </a:moveTo>
                <a:lnTo>
                  <a:pt x="1785507" y="8255"/>
                </a:lnTo>
                <a:lnTo>
                  <a:pt x="1785570" y="7620"/>
                </a:lnTo>
                <a:lnTo>
                  <a:pt x="1833160" y="7620"/>
                </a:lnTo>
                <a:lnTo>
                  <a:pt x="1833384" y="1270"/>
                </a:lnTo>
                <a:lnTo>
                  <a:pt x="1785731" y="0"/>
                </a:lnTo>
                <a:close/>
              </a:path>
            </a:pathLst>
          </a:custGeom>
          <a:solidFill>
            <a:srgbClr val="757579"/>
          </a:solidFill>
        </p:spPr>
        <p:txBody>
          <a:bodyPr wrap="square" lIns="0" tIns="0" rIns="0" bIns="0" rtlCol="0"/>
          <a:lstStyle/>
          <a:p>
            <a:endParaRPr/>
          </a:p>
        </p:txBody>
      </p:sp>
      <p:sp>
        <p:nvSpPr>
          <p:cNvPr id="11" name="object 11"/>
          <p:cNvSpPr/>
          <p:nvPr/>
        </p:nvSpPr>
        <p:spPr>
          <a:xfrm>
            <a:off x="8264179" y="3510628"/>
            <a:ext cx="2642870" cy="532130"/>
          </a:xfrm>
          <a:custGeom>
            <a:avLst/>
            <a:gdLst/>
            <a:ahLst/>
            <a:cxnLst/>
            <a:rect l="l" t="t" r="r" b="b"/>
            <a:pathLst>
              <a:path w="2642870" h="532129">
                <a:moveTo>
                  <a:pt x="1454790" y="528994"/>
                </a:moveTo>
                <a:lnTo>
                  <a:pt x="1187999" y="528994"/>
                </a:lnTo>
                <a:lnTo>
                  <a:pt x="1254375" y="530919"/>
                </a:lnTo>
                <a:lnTo>
                  <a:pt x="1321635" y="531641"/>
                </a:lnTo>
                <a:lnTo>
                  <a:pt x="1388896" y="530919"/>
                </a:lnTo>
                <a:lnTo>
                  <a:pt x="1454790" y="528994"/>
                </a:lnTo>
                <a:close/>
              </a:path>
              <a:path w="2642870" h="532129">
                <a:moveTo>
                  <a:pt x="1584569" y="521293"/>
                </a:moveTo>
                <a:lnTo>
                  <a:pt x="1058300" y="521293"/>
                </a:lnTo>
                <a:lnTo>
                  <a:pt x="1122185" y="525705"/>
                </a:lnTo>
                <a:lnTo>
                  <a:pt x="1122587" y="525785"/>
                </a:lnTo>
                <a:lnTo>
                  <a:pt x="1187517" y="528994"/>
                </a:lnTo>
                <a:lnTo>
                  <a:pt x="1455272" y="528994"/>
                </a:lnTo>
                <a:lnTo>
                  <a:pt x="1520202" y="525785"/>
                </a:lnTo>
                <a:lnTo>
                  <a:pt x="1520684" y="525705"/>
                </a:lnTo>
                <a:lnTo>
                  <a:pt x="1584569" y="521293"/>
                </a:lnTo>
                <a:close/>
              </a:path>
              <a:path w="2642870" h="532129">
                <a:moveTo>
                  <a:pt x="1647892" y="515597"/>
                </a:moveTo>
                <a:lnTo>
                  <a:pt x="994977" y="515597"/>
                </a:lnTo>
                <a:lnTo>
                  <a:pt x="1057737" y="521293"/>
                </a:lnTo>
                <a:lnTo>
                  <a:pt x="1585051" y="521293"/>
                </a:lnTo>
                <a:lnTo>
                  <a:pt x="1647892" y="515597"/>
                </a:lnTo>
                <a:close/>
              </a:path>
              <a:path w="2642870" h="532129">
                <a:moveTo>
                  <a:pt x="1770680" y="500755"/>
                </a:moveTo>
                <a:lnTo>
                  <a:pt x="872109" y="500755"/>
                </a:lnTo>
                <a:lnTo>
                  <a:pt x="932378" y="508697"/>
                </a:lnTo>
                <a:lnTo>
                  <a:pt x="932860" y="508778"/>
                </a:lnTo>
                <a:lnTo>
                  <a:pt x="994495" y="515597"/>
                </a:lnTo>
                <a:lnTo>
                  <a:pt x="1648374" y="515597"/>
                </a:lnTo>
                <a:lnTo>
                  <a:pt x="1709929" y="508778"/>
                </a:lnTo>
                <a:lnTo>
                  <a:pt x="1710411" y="508698"/>
                </a:lnTo>
                <a:lnTo>
                  <a:pt x="1770680" y="500755"/>
                </a:lnTo>
                <a:close/>
              </a:path>
              <a:path w="2642870" h="532129">
                <a:moveTo>
                  <a:pt x="47524" y="0"/>
                </a:moveTo>
                <a:lnTo>
                  <a:pt x="0" y="3048"/>
                </a:lnTo>
                <a:lnTo>
                  <a:pt x="1687" y="29201"/>
                </a:lnTo>
                <a:lnTo>
                  <a:pt x="2073" y="32169"/>
                </a:lnTo>
                <a:lnTo>
                  <a:pt x="16063" y="86160"/>
                </a:lnTo>
                <a:lnTo>
                  <a:pt x="44116" y="140471"/>
                </a:lnTo>
                <a:lnTo>
                  <a:pt x="84432" y="191493"/>
                </a:lnTo>
                <a:lnTo>
                  <a:pt x="136103" y="239387"/>
                </a:lnTo>
                <a:lnTo>
                  <a:pt x="167041" y="262972"/>
                </a:lnTo>
                <a:lnTo>
                  <a:pt x="233016" y="305250"/>
                </a:lnTo>
                <a:lnTo>
                  <a:pt x="233900" y="305812"/>
                </a:lnTo>
                <a:lnTo>
                  <a:pt x="270945" y="326108"/>
                </a:lnTo>
                <a:lnTo>
                  <a:pt x="310240" y="345683"/>
                </a:lnTo>
                <a:lnTo>
                  <a:pt x="351786" y="364295"/>
                </a:lnTo>
                <a:lnTo>
                  <a:pt x="394778" y="381864"/>
                </a:lnTo>
                <a:lnTo>
                  <a:pt x="395501" y="382185"/>
                </a:lnTo>
                <a:lnTo>
                  <a:pt x="440582" y="398871"/>
                </a:lnTo>
                <a:lnTo>
                  <a:pt x="488315" y="414996"/>
                </a:lnTo>
                <a:lnTo>
                  <a:pt x="488958" y="415237"/>
                </a:lnTo>
                <a:lnTo>
                  <a:pt x="537977" y="430239"/>
                </a:lnTo>
                <a:lnTo>
                  <a:pt x="538620" y="430479"/>
                </a:lnTo>
                <a:lnTo>
                  <a:pt x="590050" y="444679"/>
                </a:lnTo>
                <a:lnTo>
                  <a:pt x="642765" y="457836"/>
                </a:lnTo>
                <a:lnTo>
                  <a:pt x="643327" y="457916"/>
                </a:lnTo>
                <a:lnTo>
                  <a:pt x="697650" y="470110"/>
                </a:lnTo>
                <a:lnTo>
                  <a:pt x="698212" y="470190"/>
                </a:lnTo>
                <a:lnTo>
                  <a:pt x="754142" y="481421"/>
                </a:lnTo>
                <a:lnTo>
                  <a:pt x="754705" y="481502"/>
                </a:lnTo>
                <a:lnTo>
                  <a:pt x="812161" y="491610"/>
                </a:lnTo>
                <a:lnTo>
                  <a:pt x="871626" y="500755"/>
                </a:lnTo>
                <a:lnTo>
                  <a:pt x="1771162" y="500755"/>
                </a:lnTo>
                <a:lnTo>
                  <a:pt x="1830145" y="491690"/>
                </a:lnTo>
                <a:lnTo>
                  <a:pt x="1873485" y="484069"/>
                </a:lnTo>
                <a:lnTo>
                  <a:pt x="1321153" y="484069"/>
                </a:lnTo>
                <a:lnTo>
                  <a:pt x="1321394" y="484067"/>
                </a:lnTo>
                <a:lnTo>
                  <a:pt x="1255339" y="483427"/>
                </a:lnTo>
                <a:lnTo>
                  <a:pt x="1189365" y="481502"/>
                </a:lnTo>
                <a:lnTo>
                  <a:pt x="1189927" y="481502"/>
                </a:lnTo>
                <a:lnTo>
                  <a:pt x="1124998" y="478293"/>
                </a:lnTo>
                <a:lnTo>
                  <a:pt x="1125399" y="478293"/>
                </a:lnTo>
                <a:lnTo>
                  <a:pt x="1062676" y="473961"/>
                </a:lnTo>
                <a:lnTo>
                  <a:pt x="1062077" y="473961"/>
                </a:lnTo>
                <a:lnTo>
                  <a:pt x="1000121" y="468345"/>
                </a:lnTo>
                <a:lnTo>
                  <a:pt x="999718" y="468345"/>
                </a:lnTo>
                <a:lnTo>
                  <a:pt x="938888" y="461606"/>
                </a:lnTo>
                <a:lnTo>
                  <a:pt x="938646" y="461606"/>
                </a:lnTo>
                <a:lnTo>
                  <a:pt x="878985" y="453744"/>
                </a:lnTo>
                <a:lnTo>
                  <a:pt x="819875" y="444679"/>
                </a:lnTo>
                <a:lnTo>
                  <a:pt x="763814" y="434811"/>
                </a:lnTo>
                <a:lnTo>
                  <a:pt x="763464" y="434811"/>
                </a:lnTo>
                <a:lnTo>
                  <a:pt x="707534" y="423580"/>
                </a:lnTo>
                <a:lnTo>
                  <a:pt x="707736" y="423580"/>
                </a:lnTo>
                <a:lnTo>
                  <a:pt x="654414" y="411707"/>
                </a:lnTo>
                <a:lnTo>
                  <a:pt x="654256" y="411707"/>
                </a:lnTo>
                <a:lnTo>
                  <a:pt x="602263" y="398711"/>
                </a:lnTo>
                <a:lnTo>
                  <a:pt x="551317" y="384672"/>
                </a:lnTo>
                <a:lnTo>
                  <a:pt x="503723" y="369991"/>
                </a:lnTo>
                <a:lnTo>
                  <a:pt x="503584" y="369991"/>
                </a:lnTo>
                <a:lnTo>
                  <a:pt x="456493" y="354107"/>
                </a:lnTo>
                <a:lnTo>
                  <a:pt x="412998" y="337901"/>
                </a:lnTo>
                <a:lnTo>
                  <a:pt x="412859" y="337901"/>
                </a:lnTo>
                <a:lnTo>
                  <a:pt x="370652" y="320653"/>
                </a:lnTo>
                <a:lnTo>
                  <a:pt x="330738" y="302683"/>
                </a:lnTo>
                <a:lnTo>
                  <a:pt x="292160" y="283590"/>
                </a:lnTo>
                <a:lnTo>
                  <a:pt x="256802" y="264176"/>
                </a:lnTo>
                <a:lnTo>
                  <a:pt x="256972" y="264176"/>
                </a:lnTo>
                <a:lnTo>
                  <a:pt x="225074" y="244842"/>
                </a:lnTo>
                <a:lnTo>
                  <a:pt x="224016" y="244200"/>
                </a:lnTo>
                <a:lnTo>
                  <a:pt x="193801" y="223663"/>
                </a:lnTo>
                <a:lnTo>
                  <a:pt x="167317" y="203447"/>
                </a:lnTo>
                <a:lnTo>
                  <a:pt x="166157" y="202564"/>
                </a:lnTo>
                <a:lnTo>
                  <a:pt x="141326" y="181064"/>
                </a:lnTo>
                <a:lnTo>
                  <a:pt x="141476" y="181064"/>
                </a:lnTo>
                <a:lnTo>
                  <a:pt x="120608" y="160447"/>
                </a:lnTo>
                <a:lnTo>
                  <a:pt x="119228" y="159083"/>
                </a:lnTo>
                <a:lnTo>
                  <a:pt x="101491" y="138465"/>
                </a:lnTo>
                <a:lnTo>
                  <a:pt x="100102" y="136861"/>
                </a:lnTo>
                <a:lnTo>
                  <a:pt x="85213" y="116243"/>
                </a:lnTo>
                <a:lnTo>
                  <a:pt x="83870" y="114398"/>
                </a:lnTo>
                <a:lnTo>
                  <a:pt x="84061" y="114398"/>
                </a:lnTo>
                <a:lnTo>
                  <a:pt x="71927" y="93941"/>
                </a:lnTo>
                <a:lnTo>
                  <a:pt x="71768" y="93941"/>
                </a:lnTo>
                <a:lnTo>
                  <a:pt x="70595" y="91695"/>
                </a:lnTo>
                <a:lnTo>
                  <a:pt x="70742" y="91695"/>
                </a:lnTo>
                <a:lnTo>
                  <a:pt x="61509" y="71479"/>
                </a:lnTo>
                <a:lnTo>
                  <a:pt x="61353" y="71479"/>
                </a:lnTo>
                <a:lnTo>
                  <a:pt x="60373" y="68992"/>
                </a:lnTo>
                <a:lnTo>
                  <a:pt x="60543" y="68992"/>
                </a:lnTo>
                <a:lnTo>
                  <a:pt x="54007" y="48936"/>
                </a:lnTo>
                <a:lnTo>
                  <a:pt x="53824" y="48936"/>
                </a:lnTo>
                <a:lnTo>
                  <a:pt x="53093" y="46128"/>
                </a:lnTo>
                <a:lnTo>
                  <a:pt x="53280" y="46128"/>
                </a:lnTo>
                <a:lnTo>
                  <a:pt x="49415" y="26152"/>
                </a:lnTo>
                <a:lnTo>
                  <a:pt x="49211" y="26152"/>
                </a:lnTo>
                <a:lnTo>
                  <a:pt x="48825" y="23104"/>
                </a:lnTo>
                <a:lnTo>
                  <a:pt x="49014" y="23104"/>
                </a:lnTo>
                <a:lnTo>
                  <a:pt x="47524" y="0"/>
                </a:lnTo>
                <a:close/>
              </a:path>
              <a:path w="2642870" h="532129">
                <a:moveTo>
                  <a:pt x="1321394" y="484067"/>
                </a:moveTo>
                <a:lnTo>
                  <a:pt x="1321153" y="484069"/>
                </a:lnTo>
                <a:lnTo>
                  <a:pt x="1321635" y="484069"/>
                </a:lnTo>
                <a:lnTo>
                  <a:pt x="1321394" y="484067"/>
                </a:lnTo>
                <a:close/>
              </a:path>
              <a:path w="2642870" h="532129">
                <a:moveTo>
                  <a:pt x="1581274" y="473880"/>
                </a:moveTo>
                <a:lnTo>
                  <a:pt x="1517389" y="478293"/>
                </a:lnTo>
                <a:lnTo>
                  <a:pt x="1517871" y="478293"/>
                </a:lnTo>
                <a:lnTo>
                  <a:pt x="1452861" y="481502"/>
                </a:lnTo>
                <a:lnTo>
                  <a:pt x="1453343" y="481502"/>
                </a:lnTo>
                <a:lnTo>
                  <a:pt x="1387529" y="483427"/>
                </a:lnTo>
                <a:lnTo>
                  <a:pt x="1321394" y="484067"/>
                </a:lnTo>
                <a:lnTo>
                  <a:pt x="1873498" y="484067"/>
                </a:lnTo>
                <a:lnTo>
                  <a:pt x="1888084" y="481502"/>
                </a:lnTo>
                <a:lnTo>
                  <a:pt x="1888646" y="481422"/>
                </a:lnTo>
                <a:lnTo>
                  <a:pt x="1925853" y="473961"/>
                </a:lnTo>
                <a:lnTo>
                  <a:pt x="1580792" y="473961"/>
                </a:lnTo>
                <a:lnTo>
                  <a:pt x="1581274" y="473880"/>
                </a:lnTo>
                <a:close/>
              </a:path>
              <a:path w="2642870" h="532129">
                <a:moveTo>
                  <a:pt x="1061514" y="473880"/>
                </a:moveTo>
                <a:lnTo>
                  <a:pt x="1062077" y="473961"/>
                </a:lnTo>
                <a:lnTo>
                  <a:pt x="1062676" y="473961"/>
                </a:lnTo>
                <a:lnTo>
                  <a:pt x="1061514" y="473880"/>
                </a:lnTo>
                <a:close/>
              </a:path>
              <a:path w="2642870" h="532129">
                <a:moveTo>
                  <a:pt x="1643552" y="468265"/>
                </a:moveTo>
                <a:lnTo>
                  <a:pt x="1580792" y="473961"/>
                </a:lnTo>
                <a:lnTo>
                  <a:pt x="1925853" y="473961"/>
                </a:lnTo>
                <a:lnTo>
                  <a:pt x="1944656" y="470190"/>
                </a:lnTo>
                <a:lnTo>
                  <a:pt x="1945139" y="470110"/>
                </a:lnTo>
                <a:lnTo>
                  <a:pt x="1953001" y="468345"/>
                </a:lnTo>
                <a:lnTo>
                  <a:pt x="1643070" y="468345"/>
                </a:lnTo>
                <a:lnTo>
                  <a:pt x="1643552" y="468265"/>
                </a:lnTo>
                <a:close/>
              </a:path>
              <a:path w="2642870" h="532129">
                <a:moveTo>
                  <a:pt x="999236" y="468265"/>
                </a:moveTo>
                <a:lnTo>
                  <a:pt x="999718" y="468345"/>
                </a:lnTo>
                <a:lnTo>
                  <a:pt x="1000121" y="468345"/>
                </a:lnTo>
                <a:lnTo>
                  <a:pt x="999236" y="468265"/>
                </a:lnTo>
                <a:close/>
              </a:path>
              <a:path w="2642870" h="532129">
                <a:moveTo>
                  <a:pt x="1704705" y="461526"/>
                </a:moveTo>
                <a:lnTo>
                  <a:pt x="1643070" y="468345"/>
                </a:lnTo>
                <a:lnTo>
                  <a:pt x="1953001" y="468345"/>
                </a:lnTo>
                <a:lnTo>
                  <a:pt x="1983021" y="461606"/>
                </a:lnTo>
                <a:lnTo>
                  <a:pt x="1704223" y="461606"/>
                </a:lnTo>
                <a:lnTo>
                  <a:pt x="1704705" y="461526"/>
                </a:lnTo>
                <a:close/>
              </a:path>
              <a:path w="2642870" h="532129">
                <a:moveTo>
                  <a:pt x="938163" y="461526"/>
                </a:moveTo>
                <a:lnTo>
                  <a:pt x="938646" y="461606"/>
                </a:lnTo>
                <a:lnTo>
                  <a:pt x="938888" y="461606"/>
                </a:lnTo>
                <a:lnTo>
                  <a:pt x="938163" y="461526"/>
                </a:lnTo>
                <a:close/>
              </a:path>
              <a:path w="2642870" h="532129">
                <a:moveTo>
                  <a:pt x="2052659" y="444679"/>
                </a:moveTo>
                <a:lnTo>
                  <a:pt x="1822913" y="444679"/>
                </a:lnTo>
                <a:lnTo>
                  <a:pt x="1764010" y="453744"/>
                </a:lnTo>
                <a:lnTo>
                  <a:pt x="1704223" y="461606"/>
                </a:lnTo>
                <a:lnTo>
                  <a:pt x="1983021" y="461606"/>
                </a:lnTo>
                <a:lnTo>
                  <a:pt x="1999461" y="457916"/>
                </a:lnTo>
                <a:lnTo>
                  <a:pt x="2000024" y="457836"/>
                </a:lnTo>
                <a:lnTo>
                  <a:pt x="2052659" y="444679"/>
                </a:lnTo>
                <a:close/>
              </a:path>
              <a:path w="2642870" h="532129">
                <a:moveTo>
                  <a:pt x="878377" y="453664"/>
                </a:moveTo>
                <a:lnTo>
                  <a:pt x="878859" y="453744"/>
                </a:lnTo>
                <a:lnTo>
                  <a:pt x="878377" y="453664"/>
                </a:lnTo>
                <a:close/>
              </a:path>
              <a:path w="2642870" h="532129">
                <a:moveTo>
                  <a:pt x="1764492" y="453664"/>
                </a:moveTo>
                <a:lnTo>
                  <a:pt x="1763883" y="453744"/>
                </a:lnTo>
                <a:lnTo>
                  <a:pt x="1764492" y="453664"/>
                </a:lnTo>
                <a:close/>
              </a:path>
              <a:path w="2642870" h="532129">
                <a:moveTo>
                  <a:pt x="819981" y="444679"/>
                </a:moveTo>
                <a:lnTo>
                  <a:pt x="820438" y="444759"/>
                </a:lnTo>
                <a:lnTo>
                  <a:pt x="819981" y="444679"/>
                </a:lnTo>
                <a:close/>
              </a:path>
              <a:path w="2642870" h="532129">
                <a:moveTo>
                  <a:pt x="1879807" y="434651"/>
                </a:moveTo>
                <a:lnTo>
                  <a:pt x="1822701" y="444712"/>
                </a:lnTo>
                <a:lnTo>
                  <a:pt x="1822913" y="444679"/>
                </a:lnTo>
                <a:lnTo>
                  <a:pt x="2052659" y="444679"/>
                </a:lnTo>
                <a:lnTo>
                  <a:pt x="2053301" y="444519"/>
                </a:lnTo>
                <a:lnTo>
                  <a:pt x="2088472" y="434812"/>
                </a:lnTo>
                <a:lnTo>
                  <a:pt x="1879325" y="434812"/>
                </a:lnTo>
                <a:lnTo>
                  <a:pt x="1879807" y="434651"/>
                </a:lnTo>
                <a:close/>
              </a:path>
              <a:path w="2642870" h="532129">
                <a:moveTo>
                  <a:pt x="762901" y="434651"/>
                </a:moveTo>
                <a:lnTo>
                  <a:pt x="763464" y="434811"/>
                </a:lnTo>
                <a:lnTo>
                  <a:pt x="763814" y="434811"/>
                </a:lnTo>
                <a:lnTo>
                  <a:pt x="762901" y="434651"/>
                </a:lnTo>
                <a:close/>
              </a:path>
              <a:path w="2642870" h="532129">
                <a:moveTo>
                  <a:pt x="1935254" y="423580"/>
                </a:moveTo>
                <a:lnTo>
                  <a:pt x="1879325" y="434812"/>
                </a:lnTo>
                <a:lnTo>
                  <a:pt x="2088472" y="434812"/>
                </a:lnTo>
                <a:lnTo>
                  <a:pt x="2104168" y="430480"/>
                </a:lnTo>
                <a:lnTo>
                  <a:pt x="2104811" y="430239"/>
                </a:lnTo>
                <a:lnTo>
                  <a:pt x="2126044" y="423741"/>
                </a:lnTo>
                <a:lnTo>
                  <a:pt x="1934772" y="423741"/>
                </a:lnTo>
                <a:lnTo>
                  <a:pt x="1935254" y="423580"/>
                </a:lnTo>
                <a:close/>
              </a:path>
              <a:path w="2642870" h="532129">
                <a:moveTo>
                  <a:pt x="1989014" y="411547"/>
                </a:moveTo>
                <a:lnTo>
                  <a:pt x="1934772" y="423741"/>
                </a:lnTo>
                <a:lnTo>
                  <a:pt x="2126044" y="423741"/>
                </a:lnTo>
                <a:lnTo>
                  <a:pt x="2153830" y="415237"/>
                </a:lnTo>
                <a:lnTo>
                  <a:pt x="2154473" y="414996"/>
                </a:lnTo>
                <a:lnTo>
                  <a:pt x="2164224" y="411707"/>
                </a:lnTo>
                <a:lnTo>
                  <a:pt x="1988532" y="411707"/>
                </a:lnTo>
                <a:lnTo>
                  <a:pt x="1989014" y="411547"/>
                </a:lnTo>
                <a:close/>
              </a:path>
              <a:path w="2642870" h="532129">
                <a:moveTo>
                  <a:pt x="707736" y="423580"/>
                </a:moveTo>
                <a:lnTo>
                  <a:pt x="707534" y="423580"/>
                </a:lnTo>
                <a:lnTo>
                  <a:pt x="708096" y="423660"/>
                </a:lnTo>
                <a:lnTo>
                  <a:pt x="707736" y="423580"/>
                </a:lnTo>
                <a:close/>
              </a:path>
              <a:path w="2642870" h="532129">
                <a:moveTo>
                  <a:pt x="653694" y="411547"/>
                </a:moveTo>
                <a:lnTo>
                  <a:pt x="654256" y="411707"/>
                </a:lnTo>
                <a:lnTo>
                  <a:pt x="654414" y="411707"/>
                </a:lnTo>
                <a:lnTo>
                  <a:pt x="653694" y="411547"/>
                </a:lnTo>
                <a:close/>
              </a:path>
              <a:path w="2642870" h="532129">
                <a:moveTo>
                  <a:pt x="2240570" y="384672"/>
                </a:moveTo>
                <a:lnTo>
                  <a:pt x="2091472" y="384672"/>
                </a:lnTo>
                <a:lnTo>
                  <a:pt x="2040605" y="398711"/>
                </a:lnTo>
                <a:lnTo>
                  <a:pt x="1988532" y="411707"/>
                </a:lnTo>
                <a:lnTo>
                  <a:pt x="2164224" y="411707"/>
                </a:lnTo>
                <a:lnTo>
                  <a:pt x="2201563" y="399112"/>
                </a:lnTo>
                <a:lnTo>
                  <a:pt x="2240570" y="384672"/>
                </a:lnTo>
                <a:close/>
              </a:path>
              <a:path w="2642870" h="532129">
                <a:moveTo>
                  <a:pt x="601621" y="398550"/>
                </a:moveTo>
                <a:lnTo>
                  <a:pt x="602184" y="398711"/>
                </a:lnTo>
                <a:lnTo>
                  <a:pt x="601621" y="398550"/>
                </a:lnTo>
                <a:close/>
              </a:path>
              <a:path w="2642870" h="532129">
                <a:moveTo>
                  <a:pt x="2041167" y="398551"/>
                </a:moveTo>
                <a:lnTo>
                  <a:pt x="2040525" y="398711"/>
                </a:lnTo>
                <a:lnTo>
                  <a:pt x="2041167" y="398551"/>
                </a:lnTo>
                <a:close/>
              </a:path>
              <a:path w="2642870" h="532129">
                <a:moveTo>
                  <a:pt x="551438" y="384672"/>
                </a:moveTo>
                <a:lnTo>
                  <a:pt x="551959" y="384832"/>
                </a:lnTo>
                <a:lnTo>
                  <a:pt x="551438" y="384672"/>
                </a:lnTo>
                <a:close/>
              </a:path>
              <a:path w="2642870" h="532129">
                <a:moveTo>
                  <a:pt x="2139848" y="369750"/>
                </a:moveTo>
                <a:lnTo>
                  <a:pt x="2090829" y="384832"/>
                </a:lnTo>
                <a:lnTo>
                  <a:pt x="2091472" y="384672"/>
                </a:lnTo>
                <a:lnTo>
                  <a:pt x="2240570" y="384672"/>
                </a:lnTo>
                <a:lnTo>
                  <a:pt x="2247287" y="382185"/>
                </a:lnTo>
                <a:lnTo>
                  <a:pt x="2248011" y="381864"/>
                </a:lnTo>
                <a:lnTo>
                  <a:pt x="2277077" y="369991"/>
                </a:lnTo>
                <a:lnTo>
                  <a:pt x="2139205" y="369991"/>
                </a:lnTo>
                <a:lnTo>
                  <a:pt x="2139848" y="369750"/>
                </a:lnTo>
                <a:close/>
              </a:path>
              <a:path w="2642870" h="532129">
                <a:moveTo>
                  <a:pt x="502941" y="369750"/>
                </a:moveTo>
                <a:lnTo>
                  <a:pt x="503584" y="369991"/>
                </a:lnTo>
                <a:lnTo>
                  <a:pt x="503723" y="369991"/>
                </a:lnTo>
                <a:lnTo>
                  <a:pt x="502941" y="369750"/>
                </a:lnTo>
                <a:close/>
              </a:path>
              <a:path w="2642870" h="532129">
                <a:moveTo>
                  <a:pt x="2230733" y="337581"/>
                </a:moveTo>
                <a:lnTo>
                  <a:pt x="2185652" y="354347"/>
                </a:lnTo>
                <a:lnTo>
                  <a:pt x="2139205" y="369991"/>
                </a:lnTo>
                <a:lnTo>
                  <a:pt x="2277077" y="369991"/>
                </a:lnTo>
                <a:lnTo>
                  <a:pt x="2291806" y="363974"/>
                </a:lnTo>
                <a:lnTo>
                  <a:pt x="2332548" y="345603"/>
                </a:lnTo>
                <a:lnTo>
                  <a:pt x="2333351" y="345282"/>
                </a:lnTo>
                <a:lnTo>
                  <a:pt x="2348168" y="337902"/>
                </a:lnTo>
                <a:lnTo>
                  <a:pt x="2230010" y="337902"/>
                </a:lnTo>
                <a:lnTo>
                  <a:pt x="2230733" y="337581"/>
                </a:lnTo>
                <a:close/>
              </a:path>
              <a:path w="2642870" h="532129">
                <a:moveTo>
                  <a:pt x="456569" y="354107"/>
                </a:moveTo>
                <a:lnTo>
                  <a:pt x="457217" y="354347"/>
                </a:lnTo>
                <a:lnTo>
                  <a:pt x="456569" y="354107"/>
                </a:lnTo>
                <a:close/>
              </a:path>
              <a:path w="2642870" h="532129">
                <a:moveTo>
                  <a:pt x="2186295" y="354107"/>
                </a:moveTo>
                <a:lnTo>
                  <a:pt x="2185582" y="354347"/>
                </a:lnTo>
                <a:lnTo>
                  <a:pt x="2186295" y="354107"/>
                </a:lnTo>
                <a:close/>
              </a:path>
              <a:path w="2642870" h="532129">
                <a:moveTo>
                  <a:pt x="412135" y="337580"/>
                </a:moveTo>
                <a:lnTo>
                  <a:pt x="412859" y="337901"/>
                </a:lnTo>
                <a:lnTo>
                  <a:pt x="412998" y="337901"/>
                </a:lnTo>
                <a:lnTo>
                  <a:pt x="412135" y="337580"/>
                </a:lnTo>
                <a:close/>
              </a:path>
              <a:path w="2642870" h="532129">
                <a:moveTo>
                  <a:pt x="2382497" y="320333"/>
                </a:moveTo>
                <a:lnTo>
                  <a:pt x="2272922" y="320333"/>
                </a:lnTo>
                <a:lnTo>
                  <a:pt x="2272198" y="320653"/>
                </a:lnTo>
                <a:lnTo>
                  <a:pt x="2230010" y="337902"/>
                </a:lnTo>
                <a:lnTo>
                  <a:pt x="2348168" y="337902"/>
                </a:lnTo>
                <a:lnTo>
                  <a:pt x="2371843" y="326109"/>
                </a:lnTo>
                <a:lnTo>
                  <a:pt x="2372727" y="325708"/>
                </a:lnTo>
                <a:lnTo>
                  <a:pt x="2382497" y="320333"/>
                </a:lnTo>
                <a:close/>
              </a:path>
              <a:path w="2642870" h="532129">
                <a:moveTo>
                  <a:pt x="369990" y="320383"/>
                </a:moveTo>
                <a:lnTo>
                  <a:pt x="370590" y="320653"/>
                </a:lnTo>
                <a:lnTo>
                  <a:pt x="369990" y="320383"/>
                </a:lnTo>
                <a:close/>
              </a:path>
              <a:path w="2642870" h="532129">
                <a:moveTo>
                  <a:pt x="2272796" y="320384"/>
                </a:moveTo>
                <a:lnTo>
                  <a:pt x="2272138" y="320653"/>
                </a:lnTo>
                <a:lnTo>
                  <a:pt x="2272796" y="320384"/>
                </a:lnTo>
                <a:close/>
              </a:path>
              <a:path w="2642870" h="532129">
                <a:moveTo>
                  <a:pt x="2445381" y="283590"/>
                </a:moveTo>
                <a:lnTo>
                  <a:pt x="2350629" y="283590"/>
                </a:lnTo>
                <a:lnTo>
                  <a:pt x="2312137" y="302683"/>
                </a:lnTo>
                <a:lnTo>
                  <a:pt x="2272796" y="320384"/>
                </a:lnTo>
                <a:lnTo>
                  <a:pt x="2382497" y="320333"/>
                </a:lnTo>
                <a:lnTo>
                  <a:pt x="2408889" y="305812"/>
                </a:lnTo>
                <a:lnTo>
                  <a:pt x="2409853" y="305251"/>
                </a:lnTo>
                <a:lnTo>
                  <a:pt x="2443604" y="284794"/>
                </a:lnTo>
                <a:lnTo>
                  <a:pt x="2445381" y="283590"/>
                </a:lnTo>
                <a:close/>
              </a:path>
              <a:path w="2642870" h="532129">
                <a:moveTo>
                  <a:pt x="369878" y="320332"/>
                </a:moveTo>
                <a:close/>
              </a:path>
              <a:path w="2642870" h="532129">
                <a:moveTo>
                  <a:pt x="329848" y="302282"/>
                </a:moveTo>
                <a:lnTo>
                  <a:pt x="330652" y="302683"/>
                </a:lnTo>
                <a:lnTo>
                  <a:pt x="329848" y="302282"/>
                </a:lnTo>
                <a:close/>
              </a:path>
              <a:path w="2642870" h="532129">
                <a:moveTo>
                  <a:pt x="2312940" y="302282"/>
                </a:moveTo>
                <a:lnTo>
                  <a:pt x="2312051" y="302683"/>
                </a:lnTo>
                <a:lnTo>
                  <a:pt x="2312940" y="302282"/>
                </a:lnTo>
                <a:close/>
              </a:path>
              <a:path w="2642870" h="532129">
                <a:moveTo>
                  <a:pt x="292915" y="283965"/>
                </a:moveTo>
                <a:close/>
              </a:path>
              <a:path w="2642870" h="532129">
                <a:moveTo>
                  <a:pt x="2474050" y="264176"/>
                </a:moveTo>
                <a:lnTo>
                  <a:pt x="2385986" y="264176"/>
                </a:lnTo>
                <a:lnTo>
                  <a:pt x="2349745" y="283991"/>
                </a:lnTo>
                <a:lnTo>
                  <a:pt x="2350629" y="283590"/>
                </a:lnTo>
                <a:lnTo>
                  <a:pt x="2445381" y="283590"/>
                </a:lnTo>
                <a:lnTo>
                  <a:pt x="2474050" y="264176"/>
                </a:lnTo>
                <a:close/>
              </a:path>
              <a:path w="2642870" h="532129">
                <a:moveTo>
                  <a:pt x="292231" y="283590"/>
                </a:moveTo>
                <a:lnTo>
                  <a:pt x="292915" y="283965"/>
                </a:lnTo>
                <a:lnTo>
                  <a:pt x="292231" y="283590"/>
                </a:lnTo>
                <a:close/>
              </a:path>
              <a:path w="2642870" h="532129">
                <a:moveTo>
                  <a:pt x="256972" y="264176"/>
                </a:moveTo>
                <a:lnTo>
                  <a:pt x="256802" y="264176"/>
                </a:lnTo>
                <a:lnTo>
                  <a:pt x="257766" y="264657"/>
                </a:lnTo>
                <a:lnTo>
                  <a:pt x="256972" y="264176"/>
                </a:lnTo>
                <a:close/>
              </a:path>
              <a:path w="2642870" h="532129">
                <a:moveTo>
                  <a:pt x="2500499" y="244200"/>
                </a:moveTo>
                <a:lnTo>
                  <a:pt x="2418853" y="244200"/>
                </a:lnTo>
                <a:lnTo>
                  <a:pt x="2385102" y="264657"/>
                </a:lnTo>
                <a:lnTo>
                  <a:pt x="2385986" y="264176"/>
                </a:lnTo>
                <a:lnTo>
                  <a:pt x="2474050" y="264176"/>
                </a:lnTo>
                <a:lnTo>
                  <a:pt x="2475827" y="262973"/>
                </a:lnTo>
                <a:lnTo>
                  <a:pt x="2500499" y="244200"/>
                </a:lnTo>
                <a:close/>
              </a:path>
              <a:path w="2642870" h="532129">
                <a:moveTo>
                  <a:pt x="224196" y="244310"/>
                </a:moveTo>
                <a:lnTo>
                  <a:pt x="224980" y="244842"/>
                </a:lnTo>
                <a:lnTo>
                  <a:pt x="224196" y="244310"/>
                </a:lnTo>
                <a:close/>
              </a:path>
              <a:path w="2642870" h="532129">
                <a:moveTo>
                  <a:pt x="2524917" y="223663"/>
                </a:moveTo>
                <a:lnTo>
                  <a:pt x="2449068" y="223663"/>
                </a:lnTo>
                <a:lnTo>
                  <a:pt x="2417929" y="244761"/>
                </a:lnTo>
                <a:lnTo>
                  <a:pt x="2418853" y="244200"/>
                </a:lnTo>
                <a:lnTo>
                  <a:pt x="2500499" y="244200"/>
                </a:lnTo>
                <a:lnTo>
                  <a:pt x="2505560" y="240350"/>
                </a:lnTo>
                <a:lnTo>
                  <a:pt x="2524917" y="223663"/>
                </a:lnTo>
                <a:close/>
              </a:path>
              <a:path w="2642870" h="532129">
                <a:moveTo>
                  <a:pt x="224035" y="244200"/>
                </a:moveTo>
                <a:lnTo>
                  <a:pt x="224196" y="244310"/>
                </a:lnTo>
                <a:lnTo>
                  <a:pt x="224035" y="244200"/>
                </a:lnTo>
                <a:close/>
              </a:path>
              <a:path w="2642870" h="532129">
                <a:moveTo>
                  <a:pt x="194693" y="224269"/>
                </a:moveTo>
                <a:lnTo>
                  <a:pt x="194845" y="224385"/>
                </a:lnTo>
                <a:lnTo>
                  <a:pt x="194693" y="224269"/>
                </a:lnTo>
                <a:close/>
              </a:path>
              <a:path w="2642870" h="532129">
                <a:moveTo>
                  <a:pt x="193896" y="223663"/>
                </a:moveTo>
                <a:lnTo>
                  <a:pt x="194693" y="224269"/>
                </a:lnTo>
                <a:lnTo>
                  <a:pt x="193896" y="223663"/>
                </a:lnTo>
                <a:close/>
              </a:path>
              <a:path w="2642870" h="532129">
                <a:moveTo>
                  <a:pt x="2547232" y="202564"/>
                </a:moveTo>
                <a:lnTo>
                  <a:pt x="2476711" y="202564"/>
                </a:lnTo>
                <a:lnTo>
                  <a:pt x="2448195" y="224255"/>
                </a:lnTo>
                <a:lnTo>
                  <a:pt x="2449068" y="223663"/>
                </a:lnTo>
                <a:lnTo>
                  <a:pt x="2524917" y="223663"/>
                </a:lnTo>
                <a:lnTo>
                  <a:pt x="2532641" y="217005"/>
                </a:lnTo>
                <a:lnTo>
                  <a:pt x="2533846" y="215881"/>
                </a:lnTo>
                <a:lnTo>
                  <a:pt x="2547232" y="202564"/>
                </a:lnTo>
                <a:close/>
              </a:path>
              <a:path w="2642870" h="532129">
                <a:moveTo>
                  <a:pt x="166157" y="202564"/>
                </a:moveTo>
                <a:lnTo>
                  <a:pt x="167282" y="203447"/>
                </a:lnTo>
                <a:lnTo>
                  <a:pt x="167019" y="203220"/>
                </a:lnTo>
                <a:lnTo>
                  <a:pt x="166157" y="202564"/>
                </a:lnTo>
                <a:close/>
              </a:path>
              <a:path w="2642870" h="532129">
                <a:moveTo>
                  <a:pt x="167019" y="203220"/>
                </a:moveTo>
                <a:lnTo>
                  <a:pt x="167282" y="203447"/>
                </a:lnTo>
                <a:lnTo>
                  <a:pt x="167019" y="203220"/>
                </a:lnTo>
                <a:close/>
              </a:path>
              <a:path w="2642870" h="532129">
                <a:moveTo>
                  <a:pt x="2567332" y="181064"/>
                </a:moveTo>
                <a:lnTo>
                  <a:pt x="2501542" y="181064"/>
                </a:lnTo>
                <a:lnTo>
                  <a:pt x="2500337" y="182188"/>
                </a:lnTo>
                <a:lnTo>
                  <a:pt x="2475506" y="203447"/>
                </a:lnTo>
                <a:lnTo>
                  <a:pt x="2476711" y="202564"/>
                </a:lnTo>
                <a:lnTo>
                  <a:pt x="2547232" y="202564"/>
                </a:lnTo>
                <a:lnTo>
                  <a:pt x="2557070" y="192777"/>
                </a:lnTo>
                <a:lnTo>
                  <a:pt x="2558275" y="191493"/>
                </a:lnTo>
                <a:lnTo>
                  <a:pt x="2567332" y="181064"/>
                </a:lnTo>
                <a:close/>
              </a:path>
              <a:path w="2642870" h="532129">
                <a:moveTo>
                  <a:pt x="166259" y="202564"/>
                </a:moveTo>
                <a:lnTo>
                  <a:pt x="167019" y="203220"/>
                </a:lnTo>
                <a:lnTo>
                  <a:pt x="166259" y="202564"/>
                </a:lnTo>
                <a:close/>
              </a:path>
              <a:path w="2642870" h="532129">
                <a:moveTo>
                  <a:pt x="2500964" y="181562"/>
                </a:moveTo>
                <a:lnTo>
                  <a:pt x="2500236" y="182188"/>
                </a:lnTo>
                <a:lnTo>
                  <a:pt x="2500964" y="181562"/>
                </a:lnTo>
                <a:close/>
              </a:path>
              <a:path w="2642870" h="532129">
                <a:moveTo>
                  <a:pt x="2501542" y="181064"/>
                </a:moveTo>
                <a:lnTo>
                  <a:pt x="2500964" y="181562"/>
                </a:lnTo>
                <a:lnTo>
                  <a:pt x="2500337" y="182188"/>
                </a:lnTo>
                <a:lnTo>
                  <a:pt x="2501542" y="181064"/>
                </a:lnTo>
                <a:close/>
              </a:path>
              <a:path w="2642870" h="532129">
                <a:moveTo>
                  <a:pt x="142504" y="182080"/>
                </a:moveTo>
                <a:close/>
              </a:path>
              <a:path w="2642870" h="532129">
                <a:moveTo>
                  <a:pt x="141476" y="181064"/>
                </a:moveTo>
                <a:lnTo>
                  <a:pt x="141326" y="181064"/>
                </a:lnTo>
                <a:lnTo>
                  <a:pt x="142504" y="182080"/>
                </a:lnTo>
                <a:lnTo>
                  <a:pt x="141476" y="181064"/>
                </a:lnTo>
                <a:close/>
              </a:path>
              <a:path w="2642870" h="532129">
                <a:moveTo>
                  <a:pt x="2585286" y="159083"/>
                </a:moveTo>
                <a:lnTo>
                  <a:pt x="2523480" y="159083"/>
                </a:lnTo>
                <a:lnTo>
                  <a:pt x="2522275" y="160367"/>
                </a:lnTo>
                <a:lnTo>
                  <a:pt x="2500964" y="181562"/>
                </a:lnTo>
                <a:lnTo>
                  <a:pt x="2501542" y="181064"/>
                </a:lnTo>
                <a:lnTo>
                  <a:pt x="2567332" y="181064"/>
                </a:lnTo>
                <a:lnTo>
                  <a:pt x="2578687" y="167988"/>
                </a:lnTo>
                <a:lnTo>
                  <a:pt x="2579972" y="166384"/>
                </a:lnTo>
                <a:lnTo>
                  <a:pt x="2585286" y="159083"/>
                </a:lnTo>
                <a:close/>
              </a:path>
              <a:path w="2642870" h="532129">
                <a:moveTo>
                  <a:pt x="119228" y="159083"/>
                </a:moveTo>
                <a:lnTo>
                  <a:pt x="120513" y="160447"/>
                </a:lnTo>
                <a:lnTo>
                  <a:pt x="119901" y="159748"/>
                </a:lnTo>
                <a:lnTo>
                  <a:pt x="119228" y="159083"/>
                </a:lnTo>
                <a:close/>
              </a:path>
              <a:path w="2642870" h="532129">
                <a:moveTo>
                  <a:pt x="119955" y="159802"/>
                </a:moveTo>
                <a:lnTo>
                  <a:pt x="120513" y="160447"/>
                </a:lnTo>
                <a:lnTo>
                  <a:pt x="119955" y="159802"/>
                </a:lnTo>
                <a:close/>
              </a:path>
              <a:path w="2642870" h="532129">
                <a:moveTo>
                  <a:pt x="2522814" y="159748"/>
                </a:moveTo>
                <a:lnTo>
                  <a:pt x="2522194" y="160367"/>
                </a:lnTo>
                <a:lnTo>
                  <a:pt x="2522814" y="159748"/>
                </a:lnTo>
                <a:close/>
              </a:path>
              <a:path w="2642870" h="532129">
                <a:moveTo>
                  <a:pt x="2523480" y="159083"/>
                </a:moveTo>
                <a:lnTo>
                  <a:pt x="2522767" y="159802"/>
                </a:lnTo>
                <a:lnTo>
                  <a:pt x="2522275" y="160367"/>
                </a:lnTo>
                <a:lnTo>
                  <a:pt x="2523480" y="159083"/>
                </a:lnTo>
                <a:close/>
              </a:path>
              <a:path w="2642870" h="532129">
                <a:moveTo>
                  <a:pt x="119333" y="159083"/>
                </a:moveTo>
                <a:lnTo>
                  <a:pt x="119955" y="159802"/>
                </a:lnTo>
                <a:lnTo>
                  <a:pt x="119333" y="159083"/>
                </a:lnTo>
                <a:close/>
              </a:path>
              <a:path w="2642870" h="532129">
                <a:moveTo>
                  <a:pt x="2600835" y="136861"/>
                </a:moveTo>
                <a:lnTo>
                  <a:pt x="2542766" y="136861"/>
                </a:lnTo>
                <a:lnTo>
                  <a:pt x="2541481" y="138466"/>
                </a:lnTo>
                <a:lnTo>
                  <a:pt x="2522814" y="159748"/>
                </a:lnTo>
                <a:lnTo>
                  <a:pt x="2523480" y="159083"/>
                </a:lnTo>
                <a:lnTo>
                  <a:pt x="2585286" y="159083"/>
                </a:lnTo>
                <a:lnTo>
                  <a:pt x="2597491" y="142316"/>
                </a:lnTo>
                <a:lnTo>
                  <a:pt x="2598696" y="140471"/>
                </a:lnTo>
                <a:lnTo>
                  <a:pt x="2600835" y="136861"/>
                </a:lnTo>
                <a:close/>
              </a:path>
              <a:path w="2642870" h="532129">
                <a:moveTo>
                  <a:pt x="100102" y="136861"/>
                </a:moveTo>
                <a:lnTo>
                  <a:pt x="101388" y="138465"/>
                </a:lnTo>
                <a:lnTo>
                  <a:pt x="100827" y="137698"/>
                </a:lnTo>
                <a:lnTo>
                  <a:pt x="100102" y="136861"/>
                </a:lnTo>
                <a:close/>
              </a:path>
              <a:path w="2642870" h="532129">
                <a:moveTo>
                  <a:pt x="100844" y="137718"/>
                </a:moveTo>
                <a:lnTo>
                  <a:pt x="101388" y="138465"/>
                </a:lnTo>
                <a:lnTo>
                  <a:pt x="100844" y="137718"/>
                </a:lnTo>
                <a:close/>
              </a:path>
              <a:path w="2642870" h="532129">
                <a:moveTo>
                  <a:pt x="2542037" y="137698"/>
                </a:moveTo>
                <a:lnTo>
                  <a:pt x="2541368" y="138466"/>
                </a:lnTo>
                <a:lnTo>
                  <a:pt x="2542037" y="137698"/>
                </a:lnTo>
                <a:close/>
              </a:path>
              <a:path w="2642870" h="532129">
                <a:moveTo>
                  <a:pt x="2542766" y="136861"/>
                </a:moveTo>
                <a:lnTo>
                  <a:pt x="2542022" y="137718"/>
                </a:lnTo>
                <a:lnTo>
                  <a:pt x="2541481" y="138466"/>
                </a:lnTo>
                <a:lnTo>
                  <a:pt x="2542766" y="136861"/>
                </a:lnTo>
                <a:close/>
              </a:path>
              <a:path w="2642870" h="532129">
                <a:moveTo>
                  <a:pt x="100220" y="136861"/>
                </a:moveTo>
                <a:lnTo>
                  <a:pt x="100844" y="137718"/>
                </a:lnTo>
                <a:lnTo>
                  <a:pt x="100220" y="136861"/>
                </a:lnTo>
                <a:close/>
              </a:path>
              <a:path w="2642870" h="532129">
                <a:moveTo>
                  <a:pt x="2558303" y="115248"/>
                </a:moveTo>
                <a:lnTo>
                  <a:pt x="2542037" y="137698"/>
                </a:lnTo>
                <a:lnTo>
                  <a:pt x="2542766" y="136861"/>
                </a:lnTo>
                <a:lnTo>
                  <a:pt x="2600835" y="136861"/>
                </a:lnTo>
                <a:lnTo>
                  <a:pt x="2613051" y="116244"/>
                </a:lnTo>
                <a:lnTo>
                  <a:pt x="2557713" y="116244"/>
                </a:lnTo>
                <a:lnTo>
                  <a:pt x="2558303" y="115248"/>
                </a:lnTo>
                <a:close/>
              </a:path>
              <a:path w="2642870" h="532129">
                <a:moveTo>
                  <a:pt x="83870" y="114398"/>
                </a:moveTo>
                <a:lnTo>
                  <a:pt x="85156" y="116243"/>
                </a:lnTo>
                <a:lnTo>
                  <a:pt x="84903" y="115818"/>
                </a:lnTo>
                <a:lnTo>
                  <a:pt x="83870" y="114398"/>
                </a:lnTo>
                <a:close/>
              </a:path>
              <a:path w="2642870" h="532129">
                <a:moveTo>
                  <a:pt x="84903" y="115818"/>
                </a:moveTo>
                <a:lnTo>
                  <a:pt x="85156" y="116243"/>
                </a:lnTo>
                <a:lnTo>
                  <a:pt x="84903" y="115818"/>
                </a:lnTo>
                <a:close/>
              </a:path>
              <a:path w="2642870" h="532129">
                <a:moveTo>
                  <a:pt x="2558918" y="114399"/>
                </a:moveTo>
                <a:lnTo>
                  <a:pt x="2558303" y="115248"/>
                </a:lnTo>
                <a:lnTo>
                  <a:pt x="2557713" y="116244"/>
                </a:lnTo>
                <a:lnTo>
                  <a:pt x="2558918" y="114399"/>
                </a:lnTo>
                <a:close/>
              </a:path>
              <a:path w="2642870" h="532129">
                <a:moveTo>
                  <a:pt x="2614004" y="114399"/>
                </a:moveTo>
                <a:lnTo>
                  <a:pt x="2558918" y="114399"/>
                </a:lnTo>
                <a:lnTo>
                  <a:pt x="2557713" y="116244"/>
                </a:lnTo>
                <a:lnTo>
                  <a:pt x="2613051" y="116244"/>
                </a:lnTo>
                <a:lnTo>
                  <a:pt x="2613293" y="115818"/>
                </a:lnTo>
                <a:lnTo>
                  <a:pt x="2614004" y="114399"/>
                </a:lnTo>
                <a:close/>
              </a:path>
              <a:path w="2642870" h="532129">
                <a:moveTo>
                  <a:pt x="84061" y="114398"/>
                </a:moveTo>
                <a:lnTo>
                  <a:pt x="83870" y="114398"/>
                </a:lnTo>
                <a:lnTo>
                  <a:pt x="84903" y="115818"/>
                </a:lnTo>
                <a:lnTo>
                  <a:pt x="84061" y="114398"/>
                </a:lnTo>
                <a:close/>
              </a:path>
              <a:path w="2642870" h="532129">
                <a:moveTo>
                  <a:pt x="2624419" y="91695"/>
                </a:moveTo>
                <a:lnTo>
                  <a:pt x="2572258" y="91695"/>
                </a:lnTo>
                <a:lnTo>
                  <a:pt x="2571053" y="93942"/>
                </a:lnTo>
                <a:lnTo>
                  <a:pt x="2558303" y="115248"/>
                </a:lnTo>
                <a:lnTo>
                  <a:pt x="2558918" y="114399"/>
                </a:lnTo>
                <a:lnTo>
                  <a:pt x="2614004" y="114399"/>
                </a:lnTo>
                <a:lnTo>
                  <a:pt x="2614366" y="113677"/>
                </a:lnTo>
                <a:lnTo>
                  <a:pt x="2624419" y="91695"/>
                </a:lnTo>
                <a:close/>
              </a:path>
              <a:path w="2642870" h="532129">
                <a:moveTo>
                  <a:pt x="70595" y="91695"/>
                </a:moveTo>
                <a:lnTo>
                  <a:pt x="71768" y="93941"/>
                </a:lnTo>
                <a:lnTo>
                  <a:pt x="71235" y="92775"/>
                </a:lnTo>
                <a:lnTo>
                  <a:pt x="70595" y="91695"/>
                </a:lnTo>
                <a:close/>
              </a:path>
              <a:path w="2642870" h="532129">
                <a:moveTo>
                  <a:pt x="71235" y="92775"/>
                </a:moveTo>
                <a:lnTo>
                  <a:pt x="71768" y="93941"/>
                </a:lnTo>
                <a:lnTo>
                  <a:pt x="71927" y="93941"/>
                </a:lnTo>
                <a:lnTo>
                  <a:pt x="71235" y="92775"/>
                </a:lnTo>
                <a:close/>
              </a:path>
              <a:path w="2642870" h="532129">
                <a:moveTo>
                  <a:pt x="2571477" y="93013"/>
                </a:moveTo>
                <a:lnTo>
                  <a:pt x="2570927" y="93942"/>
                </a:lnTo>
                <a:lnTo>
                  <a:pt x="2571477" y="93013"/>
                </a:lnTo>
                <a:close/>
              </a:path>
              <a:path w="2642870" h="532129">
                <a:moveTo>
                  <a:pt x="2572258" y="91695"/>
                </a:moveTo>
                <a:lnTo>
                  <a:pt x="2571477" y="93013"/>
                </a:lnTo>
                <a:lnTo>
                  <a:pt x="2571053" y="93942"/>
                </a:lnTo>
                <a:lnTo>
                  <a:pt x="2572258" y="91695"/>
                </a:lnTo>
                <a:close/>
              </a:path>
              <a:path w="2642870" h="532129">
                <a:moveTo>
                  <a:pt x="2581917" y="70187"/>
                </a:moveTo>
                <a:lnTo>
                  <a:pt x="2571477" y="93013"/>
                </a:lnTo>
                <a:lnTo>
                  <a:pt x="2572258" y="91695"/>
                </a:lnTo>
                <a:lnTo>
                  <a:pt x="2624419" y="91695"/>
                </a:lnTo>
                <a:lnTo>
                  <a:pt x="2625777" y="88727"/>
                </a:lnTo>
                <a:lnTo>
                  <a:pt x="2626741" y="86160"/>
                </a:lnTo>
                <a:lnTo>
                  <a:pt x="2631534" y="71479"/>
                </a:lnTo>
                <a:lnTo>
                  <a:pt x="2581499" y="71479"/>
                </a:lnTo>
                <a:lnTo>
                  <a:pt x="2581917" y="70187"/>
                </a:lnTo>
                <a:close/>
              </a:path>
              <a:path w="2642870" h="532129">
                <a:moveTo>
                  <a:pt x="70742" y="91695"/>
                </a:moveTo>
                <a:lnTo>
                  <a:pt x="70595" y="91695"/>
                </a:lnTo>
                <a:lnTo>
                  <a:pt x="71235" y="92775"/>
                </a:lnTo>
                <a:lnTo>
                  <a:pt x="70742" y="91695"/>
                </a:lnTo>
                <a:close/>
              </a:path>
              <a:path w="2642870" h="532129">
                <a:moveTo>
                  <a:pt x="60373" y="68992"/>
                </a:moveTo>
                <a:lnTo>
                  <a:pt x="61353" y="71479"/>
                </a:lnTo>
                <a:lnTo>
                  <a:pt x="60919" y="70187"/>
                </a:lnTo>
                <a:lnTo>
                  <a:pt x="60373" y="68992"/>
                </a:lnTo>
                <a:close/>
              </a:path>
              <a:path w="2642870" h="532129">
                <a:moveTo>
                  <a:pt x="60966" y="70291"/>
                </a:moveTo>
                <a:lnTo>
                  <a:pt x="61353" y="71479"/>
                </a:lnTo>
                <a:lnTo>
                  <a:pt x="61509" y="71479"/>
                </a:lnTo>
                <a:lnTo>
                  <a:pt x="60966" y="70291"/>
                </a:lnTo>
                <a:close/>
              </a:path>
              <a:path w="2642870" h="532129">
                <a:moveTo>
                  <a:pt x="2582463" y="68992"/>
                </a:moveTo>
                <a:lnTo>
                  <a:pt x="2581883" y="70291"/>
                </a:lnTo>
                <a:lnTo>
                  <a:pt x="2581499" y="71479"/>
                </a:lnTo>
                <a:lnTo>
                  <a:pt x="2582463" y="68992"/>
                </a:lnTo>
                <a:close/>
              </a:path>
              <a:path w="2642870" h="532129">
                <a:moveTo>
                  <a:pt x="2632346" y="68992"/>
                </a:moveTo>
                <a:lnTo>
                  <a:pt x="2582463" y="68992"/>
                </a:lnTo>
                <a:lnTo>
                  <a:pt x="2581499" y="71479"/>
                </a:lnTo>
                <a:lnTo>
                  <a:pt x="2631534" y="71479"/>
                </a:lnTo>
                <a:lnTo>
                  <a:pt x="2632346" y="68992"/>
                </a:lnTo>
                <a:close/>
              </a:path>
              <a:path w="2642870" h="532129">
                <a:moveTo>
                  <a:pt x="60543" y="68992"/>
                </a:moveTo>
                <a:lnTo>
                  <a:pt x="60373" y="68992"/>
                </a:lnTo>
                <a:lnTo>
                  <a:pt x="60966" y="70291"/>
                </a:lnTo>
                <a:lnTo>
                  <a:pt x="60543" y="68992"/>
                </a:lnTo>
                <a:close/>
              </a:path>
              <a:path w="2642870" h="532129">
                <a:moveTo>
                  <a:pt x="2589257" y="47486"/>
                </a:moveTo>
                <a:lnTo>
                  <a:pt x="2581917" y="70187"/>
                </a:lnTo>
                <a:lnTo>
                  <a:pt x="2582463" y="68992"/>
                </a:lnTo>
                <a:lnTo>
                  <a:pt x="2632346" y="68992"/>
                </a:lnTo>
                <a:lnTo>
                  <a:pt x="2635018" y="60809"/>
                </a:lnTo>
                <a:lnTo>
                  <a:pt x="2635741" y="58001"/>
                </a:lnTo>
                <a:lnTo>
                  <a:pt x="2637490" y="48936"/>
                </a:lnTo>
                <a:lnTo>
                  <a:pt x="2588972" y="48936"/>
                </a:lnTo>
                <a:lnTo>
                  <a:pt x="2589257" y="47486"/>
                </a:lnTo>
                <a:close/>
              </a:path>
              <a:path w="2642870" h="532129">
                <a:moveTo>
                  <a:pt x="53093" y="46128"/>
                </a:moveTo>
                <a:lnTo>
                  <a:pt x="53824" y="48936"/>
                </a:lnTo>
                <a:lnTo>
                  <a:pt x="53535" y="47486"/>
                </a:lnTo>
                <a:lnTo>
                  <a:pt x="53093" y="46128"/>
                </a:lnTo>
                <a:close/>
              </a:path>
              <a:path w="2642870" h="532129">
                <a:moveTo>
                  <a:pt x="53555" y="47548"/>
                </a:moveTo>
                <a:lnTo>
                  <a:pt x="53824" y="48936"/>
                </a:lnTo>
                <a:lnTo>
                  <a:pt x="54007" y="48936"/>
                </a:lnTo>
                <a:lnTo>
                  <a:pt x="53555" y="47548"/>
                </a:lnTo>
                <a:close/>
              </a:path>
              <a:path w="2642870" h="532129">
                <a:moveTo>
                  <a:pt x="2589696" y="46128"/>
                </a:moveTo>
                <a:lnTo>
                  <a:pt x="2589244" y="47548"/>
                </a:lnTo>
                <a:lnTo>
                  <a:pt x="2588972" y="48936"/>
                </a:lnTo>
                <a:lnTo>
                  <a:pt x="2589696" y="46128"/>
                </a:lnTo>
                <a:close/>
              </a:path>
              <a:path w="2642870" h="532129">
                <a:moveTo>
                  <a:pt x="2638031" y="46128"/>
                </a:moveTo>
                <a:lnTo>
                  <a:pt x="2589696" y="46128"/>
                </a:lnTo>
                <a:lnTo>
                  <a:pt x="2588972" y="48936"/>
                </a:lnTo>
                <a:lnTo>
                  <a:pt x="2637490" y="48936"/>
                </a:lnTo>
                <a:lnTo>
                  <a:pt x="2638031" y="46128"/>
                </a:lnTo>
                <a:close/>
              </a:path>
              <a:path w="2642870" h="532129">
                <a:moveTo>
                  <a:pt x="53280" y="46128"/>
                </a:moveTo>
                <a:lnTo>
                  <a:pt x="53093" y="46128"/>
                </a:lnTo>
                <a:lnTo>
                  <a:pt x="53555" y="47548"/>
                </a:lnTo>
                <a:lnTo>
                  <a:pt x="53280" y="46128"/>
                </a:lnTo>
                <a:close/>
              </a:path>
              <a:path w="2642870" h="532129">
                <a:moveTo>
                  <a:pt x="2593729" y="24664"/>
                </a:moveTo>
                <a:lnTo>
                  <a:pt x="2589257" y="47486"/>
                </a:lnTo>
                <a:lnTo>
                  <a:pt x="2589696" y="46128"/>
                </a:lnTo>
                <a:lnTo>
                  <a:pt x="2638031" y="46128"/>
                </a:lnTo>
                <a:lnTo>
                  <a:pt x="2640724" y="32169"/>
                </a:lnTo>
                <a:lnTo>
                  <a:pt x="2641125" y="29201"/>
                </a:lnTo>
                <a:lnTo>
                  <a:pt x="2641322" y="26153"/>
                </a:lnTo>
                <a:lnTo>
                  <a:pt x="2593633" y="26153"/>
                </a:lnTo>
                <a:lnTo>
                  <a:pt x="2593729" y="24664"/>
                </a:lnTo>
                <a:close/>
              </a:path>
              <a:path w="2642870" h="532129">
                <a:moveTo>
                  <a:pt x="48825" y="23104"/>
                </a:moveTo>
                <a:lnTo>
                  <a:pt x="49211" y="26152"/>
                </a:lnTo>
                <a:lnTo>
                  <a:pt x="49109" y="24570"/>
                </a:lnTo>
                <a:lnTo>
                  <a:pt x="48825" y="23104"/>
                </a:lnTo>
                <a:close/>
              </a:path>
              <a:path w="2642870" h="532129">
                <a:moveTo>
                  <a:pt x="49109" y="24570"/>
                </a:moveTo>
                <a:lnTo>
                  <a:pt x="49211" y="26152"/>
                </a:lnTo>
                <a:lnTo>
                  <a:pt x="49415" y="26152"/>
                </a:lnTo>
                <a:lnTo>
                  <a:pt x="49109" y="24570"/>
                </a:lnTo>
                <a:close/>
              </a:path>
              <a:path w="2642870" h="532129">
                <a:moveTo>
                  <a:pt x="2594035" y="23104"/>
                </a:moveTo>
                <a:lnTo>
                  <a:pt x="2593748" y="24570"/>
                </a:lnTo>
                <a:lnTo>
                  <a:pt x="2593633" y="26153"/>
                </a:lnTo>
                <a:lnTo>
                  <a:pt x="2594035" y="23104"/>
                </a:lnTo>
                <a:close/>
              </a:path>
              <a:path w="2642870" h="532129">
                <a:moveTo>
                  <a:pt x="2641519" y="23104"/>
                </a:moveTo>
                <a:lnTo>
                  <a:pt x="2594035" y="23104"/>
                </a:lnTo>
                <a:lnTo>
                  <a:pt x="2593633" y="26153"/>
                </a:lnTo>
                <a:lnTo>
                  <a:pt x="2641322" y="26153"/>
                </a:lnTo>
                <a:lnTo>
                  <a:pt x="2641519" y="23104"/>
                </a:lnTo>
                <a:close/>
              </a:path>
              <a:path w="2642870" h="532129">
                <a:moveTo>
                  <a:pt x="2595321" y="0"/>
                </a:moveTo>
                <a:lnTo>
                  <a:pt x="2593729" y="24664"/>
                </a:lnTo>
                <a:lnTo>
                  <a:pt x="2594035" y="23104"/>
                </a:lnTo>
                <a:lnTo>
                  <a:pt x="2641519" y="23104"/>
                </a:lnTo>
                <a:lnTo>
                  <a:pt x="2642813" y="3048"/>
                </a:lnTo>
                <a:lnTo>
                  <a:pt x="2595321" y="0"/>
                </a:lnTo>
                <a:close/>
              </a:path>
              <a:path w="2642870" h="532129">
                <a:moveTo>
                  <a:pt x="49014" y="23104"/>
                </a:moveTo>
                <a:lnTo>
                  <a:pt x="48825" y="23104"/>
                </a:lnTo>
                <a:lnTo>
                  <a:pt x="49109" y="24570"/>
                </a:lnTo>
                <a:lnTo>
                  <a:pt x="49014" y="23104"/>
                </a:lnTo>
                <a:close/>
              </a:path>
            </a:pathLst>
          </a:custGeom>
          <a:solidFill>
            <a:srgbClr val="3B3B41"/>
          </a:solidFill>
        </p:spPr>
        <p:txBody>
          <a:bodyPr wrap="square" lIns="0" tIns="0" rIns="0" bIns="0" rtlCol="0"/>
          <a:lstStyle/>
          <a:p>
            <a:endParaRPr/>
          </a:p>
        </p:txBody>
      </p:sp>
      <p:pic>
        <p:nvPicPr>
          <p:cNvPr id="12" name="object 12"/>
          <p:cNvPicPr/>
          <p:nvPr/>
        </p:nvPicPr>
        <p:blipFill>
          <a:blip r:embed="rId3" cstate="print"/>
          <a:stretch>
            <a:fillRect/>
          </a:stretch>
        </p:blipFill>
        <p:spPr>
          <a:xfrm>
            <a:off x="7535549" y="4160325"/>
            <a:ext cx="4100055" cy="1469742"/>
          </a:xfrm>
          <a:prstGeom prst="rect">
            <a:avLst/>
          </a:prstGeom>
        </p:spPr>
      </p:pic>
      <p:sp>
        <p:nvSpPr>
          <p:cNvPr id="13" name="object 13"/>
          <p:cNvSpPr txBox="1"/>
          <p:nvPr/>
        </p:nvSpPr>
        <p:spPr>
          <a:xfrm>
            <a:off x="8980169" y="4940045"/>
            <a:ext cx="121412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Network</a:t>
            </a:r>
            <a:r>
              <a:rPr sz="1200" spc="-55" dirty="0">
                <a:solidFill>
                  <a:srgbClr val="D2D2D2"/>
                </a:solidFill>
                <a:latin typeface="Segoe UI Semibold"/>
                <a:cs typeface="Segoe UI Semibold"/>
              </a:rPr>
              <a:t> </a:t>
            </a:r>
            <a:r>
              <a:rPr sz="1200" spc="-10" dirty="0">
                <a:solidFill>
                  <a:srgbClr val="D2D2D2"/>
                </a:solidFill>
                <a:latin typeface="Segoe UI Semibold"/>
                <a:cs typeface="Segoe UI Semibold"/>
              </a:rPr>
              <a:t>Security</a:t>
            </a:r>
            <a:endParaRPr sz="1200">
              <a:latin typeface="Segoe UI Semibold"/>
              <a:cs typeface="Segoe UI Semibold"/>
            </a:endParaRPr>
          </a:p>
        </p:txBody>
      </p:sp>
      <p:sp>
        <p:nvSpPr>
          <p:cNvPr id="14" name="object 14"/>
          <p:cNvSpPr txBox="1"/>
          <p:nvPr/>
        </p:nvSpPr>
        <p:spPr>
          <a:xfrm>
            <a:off x="9063608" y="4130167"/>
            <a:ext cx="104838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D2D2D2"/>
                </a:solidFill>
                <a:latin typeface="Segoe UI Semibold"/>
                <a:cs typeface="Segoe UI Semibold"/>
              </a:rPr>
              <a:t>Authentication</a:t>
            </a:r>
            <a:endParaRPr sz="1200">
              <a:latin typeface="Segoe UI Semibold"/>
              <a:cs typeface="Segoe UI Semibold"/>
            </a:endParaRPr>
          </a:p>
        </p:txBody>
      </p:sp>
      <p:sp>
        <p:nvSpPr>
          <p:cNvPr id="15" name="object 15"/>
          <p:cNvSpPr txBox="1"/>
          <p:nvPr/>
        </p:nvSpPr>
        <p:spPr>
          <a:xfrm>
            <a:off x="9068561" y="3370579"/>
            <a:ext cx="103759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2D2D2"/>
                </a:solidFill>
                <a:latin typeface="Segoe UI Semibold"/>
                <a:cs typeface="Segoe UI Semibold"/>
              </a:rPr>
              <a:t>Acces</a:t>
            </a:r>
            <a:r>
              <a:rPr sz="1200" dirty="0">
                <a:solidFill>
                  <a:srgbClr val="D2D2D2"/>
                </a:solidFill>
                <a:latin typeface="Segoe UI Semibold"/>
                <a:cs typeface="Segoe UI Semibold"/>
              </a:rPr>
              <a:t>s</a:t>
            </a:r>
            <a:r>
              <a:rPr sz="1200" spc="-20" dirty="0">
                <a:solidFill>
                  <a:srgbClr val="D2D2D2"/>
                </a:solidFill>
                <a:latin typeface="Segoe UI Semibold"/>
                <a:cs typeface="Segoe UI Semibold"/>
              </a:rPr>
              <a:t> </a:t>
            </a:r>
            <a:r>
              <a:rPr sz="1200" spc="-5" dirty="0">
                <a:solidFill>
                  <a:srgbClr val="D2D2D2"/>
                </a:solidFill>
                <a:latin typeface="Segoe UI Semibold"/>
                <a:cs typeface="Segoe UI Semibold"/>
              </a:rPr>
              <a:t>Cont</a:t>
            </a:r>
            <a:r>
              <a:rPr sz="1200" spc="-15" dirty="0">
                <a:solidFill>
                  <a:srgbClr val="D2D2D2"/>
                </a:solidFill>
                <a:latin typeface="Segoe UI Semibold"/>
                <a:cs typeface="Segoe UI Semibold"/>
              </a:rPr>
              <a:t>r</a:t>
            </a:r>
            <a:r>
              <a:rPr sz="1200" dirty="0">
                <a:solidFill>
                  <a:srgbClr val="D2D2D2"/>
                </a:solidFill>
                <a:latin typeface="Segoe UI Semibold"/>
                <a:cs typeface="Segoe UI Semibold"/>
              </a:rPr>
              <a:t>ol</a:t>
            </a:r>
            <a:endParaRPr sz="1200">
              <a:latin typeface="Segoe UI Semibold"/>
              <a:cs typeface="Segoe UI Semibold"/>
            </a:endParaRPr>
          </a:p>
        </p:txBody>
      </p:sp>
      <p:sp>
        <p:nvSpPr>
          <p:cNvPr id="16" name="object 16"/>
          <p:cNvSpPr txBox="1"/>
          <p:nvPr/>
        </p:nvSpPr>
        <p:spPr>
          <a:xfrm>
            <a:off x="8854567" y="2561081"/>
            <a:ext cx="146621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0078D3"/>
                </a:solidFill>
                <a:latin typeface="Segoe UI Semibold"/>
                <a:cs typeface="Segoe UI Semibold"/>
              </a:rPr>
              <a:t>Data</a:t>
            </a:r>
            <a:r>
              <a:rPr sz="1600" spc="-35" dirty="0">
                <a:solidFill>
                  <a:srgbClr val="0078D3"/>
                </a:solidFill>
                <a:latin typeface="Segoe UI Semibold"/>
                <a:cs typeface="Segoe UI Semibold"/>
              </a:rPr>
              <a:t> </a:t>
            </a:r>
            <a:r>
              <a:rPr sz="1600" spc="-10" dirty="0">
                <a:solidFill>
                  <a:srgbClr val="0078D3"/>
                </a:solidFill>
                <a:latin typeface="Segoe UI Semibold"/>
                <a:cs typeface="Segoe UI Semibold"/>
              </a:rPr>
              <a:t>Protection</a:t>
            </a:r>
            <a:endParaRPr sz="1600">
              <a:latin typeface="Segoe UI Semibold"/>
              <a:cs typeface="Segoe UI Semibold"/>
            </a:endParaRPr>
          </a:p>
        </p:txBody>
      </p:sp>
      <p:pic>
        <p:nvPicPr>
          <p:cNvPr id="17" name="object 17"/>
          <p:cNvPicPr/>
          <p:nvPr/>
        </p:nvPicPr>
        <p:blipFill>
          <a:blip r:embed="rId4" cstate="print"/>
          <a:stretch>
            <a:fillRect/>
          </a:stretch>
        </p:blipFill>
        <p:spPr>
          <a:xfrm>
            <a:off x="8992489" y="1789429"/>
            <a:ext cx="1185036" cy="129032"/>
          </a:xfrm>
          <a:prstGeom prst="rect">
            <a:avLst/>
          </a:prstGeom>
        </p:spPr>
      </p:pic>
      <p:grpSp>
        <p:nvGrpSpPr>
          <p:cNvPr id="18" name="object 18"/>
          <p:cNvGrpSpPr/>
          <p:nvPr/>
        </p:nvGrpSpPr>
        <p:grpSpPr>
          <a:xfrm>
            <a:off x="0" y="0"/>
            <a:ext cx="12192000" cy="287020"/>
            <a:chOff x="0" y="0"/>
            <a:chExt cx="12192000" cy="287020"/>
          </a:xfrm>
        </p:grpSpPr>
        <p:sp>
          <p:nvSpPr>
            <p:cNvPr id="19" name="object 19"/>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20" name="object 20"/>
            <p:cNvPicPr/>
            <p:nvPr/>
          </p:nvPicPr>
          <p:blipFill>
            <a:blip r:embed="rId5" cstate="print"/>
            <a:stretch>
              <a:fillRect/>
            </a:stretch>
          </p:blipFill>
          <p:spPr>
            <a:xfrm>
              <a:off x="189649" y="89281"/>
              <a:ext cx="4851742" cy="123317"/>
            </a:xfrm>
            <a:prstGeom prst="rect">
              <a:avLst/>
            </a:prstGeom>
          </p:spPr>
        </p:pic>
      </p:grpSp>
      <p:pic>
        <p:nvPicPr>
          <p:cNvPr id="21" name="object 21"/>
          <p:cNvPicPr/>
          <p:nvPr/>
        </p:nvPicPr>
        <p:blipFill>
          <a:blip r:embed="rId6" cstate="print"/>
          <a:stretch>
            <a:fillRect/>
          </a:stretch>
        </p:blipFill>
        <p:spPr>
          <a:xfrm>
            <a:off x="9367943" y="1127760"/>
            <a:ext cx="437557" cy="492251"/>
          </a:xfrm>
          <a:prstGeom prst="rect">
            <a:avLst/>
          </a:prstGeom>
        </p:spPr>
      </p:pic>
    </p:spTree>
    <p:extLst>
      <p:ext uri="{BB962C8B-B14F-4D97-AF65-F5344CB8AC3E}">
        <p14:creationId xmlns:p14="http://schemas.microsoft.com/office/powerpoint/2010/main" val="25225052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1540509"/>
            <a:ext cx="4850130" cy="347916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6"/>
                </a:solidFill>
                <a:latin typeface="Segoe UI Semibold"/>
                <a:cs typeface="Segoe UI Semibold"/>
              </a:rPr>
              <a:t>Overview</a:t>
            </a:r>
            <a:endParaRPr sz="1800">
              <a:latin typeface="Segoe UI Semibold"/>
              <a:cs typeface="Segoe UI Semibold"/>
            </a:endParaRPr>
          </a:p>
          <a:p>
            <a:pPr marL="12700">
              <a:lnSpc>
                <a:spcPct val="100000"/>
              </a:lnSpc>
              <a:spcBef>
                <a:spcPts val="1410"/>
              </a:spcBef>
            </a:pPr>
            <a:r>
              <a:rPr sz="1600" spc="-10" dirty="0">
                <a:latin typeface="Segoe UI"/>
                <a:cs typeface="Segoe UI"/>
              </a:rPr>
              <a:t>Prevent</a:t>
            </a:r>
            <a:r>
              <a:rPr sz="1600" spc="10" dirty="0">
                <a:latin typeface="Segoe UI"/>
                <a:cs typeface="Segoe UI"/>
              </a:rPr>
              <a:t> </a:t>
            </a:r>
            <a:r>
              <a:rPr sz="1600" spc="-5" dirty="0">
                <a:latin typeface="Segoe UI"/>
                <a:cs typeface="Segoe UI"/>
              </a:rPr>
              <a:t>abuse</a:t>
            </a:r>
            <a:r>
              <a:rPr sz="1600" dirty="0">
                <a:latin typeface="Segoe UI"/>
                <a:cs typeface="Segoe UI"/>
              </a:rPr>
              <a:t> </a:t>
            </a:r>
            <a:r>
              <a:rPr sz="1600" spc="-20" dirty="0">
                <a:latin typeface="Segoe UI"/>
                <a:cs typeface="Segoe UI"/>
              </a:rPr>
              <a:t>of</a:t>
            </a:r>
            <a:r>
              <a:rPr sz="1600" spc="-5" dirty="0">
                <a:latin typeface="Segoe UI"/>
                <a:cs typeface="Segoe UI"/>
              </a:rPr>
              <a:t> </a:t>
            </a:r>
            <a:r>
              <a:rPr sz="1600" spc="-10" dirty="0">
                <a:latin typeface="Segoe UI"/>
                <a:cs typeface="Segoe UI"/>
              </a:rPr>
              <a:t>sensitive</a:t>
            </a:r>
            <a:r>
              <a:rPr sz="1600" spc="10" dirty="0">
                <a:latin typeface="Segoe UI"/>
                <a:cs typeface="Segoe UI"/>
              </a:rPr>
              <a:t> </a:t>
            </a:r>
            <a:r>
              <a:rPr sz="1600" spc="-5" dirty="0">
                <a:latin typeface="Segoe UI"/>
                <a:cs typeface="Segoe UI"/>
              </a:rPr>
              <a:t>data</a:t>
            </a:r>
            <a:r>
              <a:rPr sz="1600" spc="-10" dirty="0">
                <a:latin typeface="Segoe UI"/>
                <a:cs typeface="Segoe UI"/>
              </a:rPr>
              <a:t> </a:t>
            </a:r>
            <a:r>
              <a:rPr sz="1600" spc="-5" dirty="0">
                <a:latin typeface="Segoe UI"/>
                <a:cs typeface="Segoe UI"/>
              </a:rPr>
              <a:t>by</a:t>
            </a:r>
            <a:r>
              <a:rPr sz="1600" spc="5" dirty="0">
                <a:latin typeface="Segoe UI"/>
                <a:cs typeface="Segoe UI"/>
              </a:rPr>
              <a:t> </a:t>
            </a:r>
            <a:r>
              <a:rPr sz="1600" spc="-10" dirty="0">
                <a:latin typeface="Segoe UI"/>
                <a:cs typeface="Segoe UI"/>
              </a:rPr>
              <a:t>hiding</a:t>
            </a:r>
            <a:r>
              <a:rPr sz="1600" dirty="0">
                <a:latin typeface="Segoe UI"/>
                <a:cs typeface="Segoe UI"/>
              </a:rPr>
              <a:t> </a:t>
            </a:r>
            <a:r>
              <a:rPr sz="1600" spc="-5" dirty="0">
                <a:latin typeface="Segoe UI"/>
                <a:cs typeface="Segoe UI"/>
              </a:rPr>
              <a:t>it</a:t>
            </a:r>
            <a:r>
              <a:rPr sz="1600" spc="-10" dirty="0">
                <a:latin typeface="Segoe UI"/>
                <a:cs typeface="Segoe UI"/>
              </a:rPr>
              <a:t> from</a:t>
            </a:r>
            <a:r>
              <a:rPr sz="1600" spc="5" dirty="0">
                <a:latin typeface="Segoe UI"/>
                <a:cs typeface="Segoe UI"/>
              </a:rPr>
              <a:t> </a:t>
            </a:r>
            <a:r>
              <a:rPr sz="1600" spc="-5" dirty="0">
                <a:latin typeface="Segoe UI"/>
                <a:cs typeface="Segoe UI"/>
              </a:rPr>
              <a:t>users</a:t>
            </a:r>
            <a:endParaRPr sz="1600">
              <a:latin typeface="Segoe UI"/>
              <a:cs typeface="Segoe UI"/>
            </a:endParaRPr>
          </a:p>
          <a:p>
            <a:pPr marL="12700">
              <a:lnSpc>
                <a:spcPct val="100000"/>
              </a:lnSpc>
              <a:spcBef>
                <a:spcPts val="1395"/>
              </a:spcBef>
            </a:pPr>
            <a:r>
              <a:rPr sz="1600" spc="-5" dirty="0">
                <a:latin typeface="Segoe UI"/>
                <a:cs typeface="Segoe UI"/>
              </a:rPr>
              <a:t>Easy</a:t>
            </a:r>
            <a:r>
              <a:rPr sz="1600" dirty="0">
                <a:latin typeface="Segoe UI"/>
                <a:cs typeface="Segoe UI"/>
              </a:rPr>
              <a:t> </a:t>
            </a:r>
            <a:r>
              <a:rPr sz="1600" spc="-5" dirty="0">
                <a:latin typeface="Segoe UI"/>
                <a:cs typeface="Segoe UI"/>
              </a:rPr>
              <a:t>configuration</a:t>
            </a:r>
            <a:r>
              <a:rPr sz="1600" spc="5" dirty="0">
                <a:latin typeface="Segoe UI"/>
                <a:cs typeface="Segoe UI"/>
              </a:rPr>
              <a:t> </a:t>
            </a:r>
            <a:r>
              <a:rPr sz="1600" spc="-5" dirty="0">
                <a:latin typeface="Segoe UI"/>
                <a:cs typeface="Segoe UI"/>
              </a:rPr>
              <a:t>in</a:t>
            </a:r>
            <a:r>
              <a:rPr sz="1600" spc="-20" dirty="0">
                <a:latin typeface="Segoe UI"/>
                <a:cs typeface="Segoe UI"/>
              </a:rPr>
              <a:t> </a:t>
            </a:r>
            <a:r>
              <a:rPr sz="1600" spc="-5" dirty="0">
                <a:latin typeface="Segoe UI"/>
                <a:cs typeface="Segoe UI"/>
              </a:rPr>
              <a:t>new</a:t>
            </a:r>
            <a:r>
              <a:rPr sz="1600" spc="10" dirty="0">
                <a:latin typeface="Segoe UI"/>
                <a:cs typeface="Segoe UI"/>
              </a:rPr>
              <a:t> </a:t>
            </a:r>
            <a:r>
              <a:rPr sz="1600" spc="-10" dirty="0">
                <a:latin typeface="Segoe UI"/>
                <a:cs typeface="Segoe UI"/>
              </a:rPr>
              <a:t>Azure</a:t>
            </a:r>
            <a:r>
              <a:rPr sz="1600" spc="10" dirty="0">
                <a:latin typeface="Segoe UI"/>
                <a:cs typeface="Segoe UI"/>
              </a:rPr>
              <a:t> </a:t>
            </a:r>
            <a:r>
              <a:rPr sz="1600" spc="-10" dirty="0">
                <a:latin typeface="Segoe UI"/>
                <a:cs typeface="Segoe UI"/>
              </a:rPr>
              <a:t>Portal</a:t>
            </a:r>
            <a:endParaRPr sz="1600">
              <a:latin typeface="Segoe UI"/>
              <a:cs typeface="Segoe UI"/>
            </a:endParaRPr>
          </a:p>
          <a:p>
            <a:pPr marL="12700" marR="127635">
              <a:lnSpc>
                <a:spcPct val="110000"/>
              </a:lnSpc>
              <a:spcBef>
                <a:spcPts val="1200"/>
              </a:spcBef>
            </a:pPr>
            <a:r>
              <a:rPr sz="1600" spc="-15" dirty="0">
                <a:latin typeface="Segoe UI"/>
                <a:cs typeface="Segoe UI"/>
              </a:rPr>
              <a:t>Policy-driven</a:t>
            </a:r>
            <a:r>
              <a:rPr sz="1600" spc="35" dirty="0">
                <a:latin typeface="Segoe UI"/>
                <a:cs typeface="Segoe UI"/>
              </a:rPr>
              <a:t> </a:t>
            </a:r>
            <a:r>
              <a:rPr sz="1600" spc="-5" dirty="0">
                <a:latin typeface="Segoe UI"/>
                <a:cs typeface="Segoe UI"/>
              </a:rPr>
              <a:t>at table</a:t>
            </a:r>
            <a:r>
              <a:rPr sz="1600" dirty="0">
                <a:latin typeface="Segoe UI"/>
                <a:cs typeface="Segoe UI"/>
              </a:rPr>
              <a:t> </a:t>
            </a:r>
            <a:r>
              <a:rPr sz="1600" spc="-5" dirty="0">
                <a:latin typeface="Segoe UI"/>
                <a:cs typeface="Segoe UI"/>
              </a:rPr>
              <a:t>and column level, for</a:t>
            </a:r>
            <a:r>
              <a:rPr sz="1600" dirty="0">
                <a:latin typeface="Segoe UI"/>
                <a:cs typeface="Segoe UI"/>
              </a:rPr>
              <a:t> </a:t>
            </a:r>
            <a:r>
              <a:rPr sz="1600" spc="-5" dirty="0">
                <a:latin typeface="Segoe UI"/>
                <a:cs typeface="Segoe UI"/>
              </a:rPr>
              <a:t>a</a:t>
            </a:r>
            <a:r>
              <a:rPr sz="1600" dirty="0">
                <a:latin typeface="Segoe UI"/>
                <a:cs typeface="Segoe UI"/>
              </a:rPr>
              <a:t> </a:t>
            </a:r>
            <a:r>
              <a:rPr sz="1600" spc="-5" dirty="0">
                <a:latin typeface="Segoe UI"/>
                <a:cs typeface="Segoe UI"/>
              </a:rPr>
              <a:t>defined </a:t>
            </a:r>
            <a:r>
              <a:rPr sz="1600" spc="-425" dirty="0">
                <a:latin typeface="Segoe UI"/>
                <a:cs typeface="Segoe UI"/>
              </a:rPr>
              <a:t> </a:t>
            </a:r>
            <a:r>
              <a:rPr sz="1600" spc="-5" dirty="0">
                <a:latin typeface="Segoe UI"/>
                <a:cs typeface="Segoe UI"/>
              </a:rPr>
              <a:t>set</a:t>
            </a:r>
            <a:r>
              <a:rPr sz="1600" spc="-15" dirty="0">
                <a:latin typeface="Segoe UI"/>
                <a:cs typeface="Segoe UI"/>
              </a:rPr>
              <a:t> of</a:t>
            </a:r>
            <a:r>
              <a:rPr sz="1600" spc="-5" dirty="0">
                <a:latin typeface="Segoe UI"/>
                <a:cs typeface="Segoe UI"/>
              </a:rPr>
              <a:t> users</a:t>
            </a:r>
            <a:endParaRPr sz="1600">
              <a:latin typeface="Segoe UI"/>
              <a:cs typeface="Segoe UI"/>
            </a:endParaRPr>
          </a:p>
          <a:p>
            <a:pPr marL="12700">
              <a:lnSpc>
                <a:spcPct val="100000"/>
              </a:lnSpc>
              <a:spcBef>
                <a:spcPts val="1395"/>
              </a:spcBef>
            </a:pPr>
            <a:r>
              <a:rPr sz="1600" spc="-5" dirty="0">
                <a:latin typeface="Segoe UI"/>
                <a:cs typeface="Segoe UI"/>
              </a:rPr>
              <a:t>Data</a:t>
            </a:r>
            <a:r>
              <a:rPr sz="1600" spc="-15" dirty="0">
                <a:latin typeface="Segoe UI"/>
                <a:cs typeface="Segoe UI"/>
              </a:rPr>
              <a:t> </a:t>
            </a:r>
            <a:r>
              <a:rPr sz="1600" spc="-5" dirty="0">
                <a:latin typeface="Segoe UI"/>
                <a:cs typeface="Segoe UI"/>
              </a:rPr>
              <a:t>masking</a:t>
            </a:r>
            <a:r>
              <a:rPr sz="1600" spc="-10" dirty="0">
                <a:latin typeface="Segoe UI"/>
                <a:cs typeface="Segoe UI"/>
              </a:rPr>
              <a:t> </a:t>
            </a:r>
            <a:r>
              <a:rPr sz="1600" spc="-5" dirty="0">
                <a:latin typeface="Segoe UI"/>
                <a:cs typeface="Segoe UI"/>
              </a:rPr>
              <a:t>applied</a:t>
            </a:r>
            <a:r>
              <a:rPr sz="1600" spc="-10" dirty="0">
                <a:latin typeface="Segoe UI"/>
                <a:cs typeface="Segoe UI"/>
              </a:rPr>
              <a:t> </a:t>
            </a:r>
            <a:r>
              <a:rPr sz="1600" spc="-5" dirty="0">
                <a:latin typeface="Segoe UI"/>
                <a:cs typeface="Segoe UI"/>
              </a:rPr>
              <a:t>in</a:t>
            </a:r>
            <a:r>
              <a:rPr sz="1600" spc="-10" dirty="0">
                <a:latin typeface="Segoe UI"/>
                <a:cs typeface="Segoe UI"/>
              </a:rPr>
              <a:t> </a:t>
            </a:r>
            <a:r>
              <a:rPr sz="1600" spc="-5" dirty="0">
                <a:latin typeface="Segoe UI"/>
                <a:cs typeface="Segoe UI"/>
              </a:rPr>
              <a:t>real-time</a:t>
            </a:r>
            <a:r>
              <a:rPr sz="1600" dirty="0">
                <a:latin typeface="Segoe UI"/>
                <a:cs typeface="Segoe UI"/>
              </a:rPr>
              <a:t> </a:t>
            </a:r>
            <a:r>
              <a:rPr sz="1600" spc="-10" dirty="0">
                <a:latin typeface="Segoe UI"/>
                <a:cs typeface="Segoe UI"/>
              </a:rPr>
              <a:t>to</a:t>
            </a:r>
            <a:r>
              <a:rPr sz="1600" spc="-15" dirty="0">
                <a:latin typeface="Segoe UI"/>
                <a:cs typeface="Segoe UI"/>
              </a:rPr>
              <a:t> </a:t>
            </a:r>
            <a:r>
              <a:rPr sz="1600" spc="5" dirty="0">
                <a:latin typeface="Segoe UI"/>
                <a:cs typeface="Segoe UI"/>
              </a:rPr>
              <a:t>query</a:t>
            </a:r>
            <a:r>
              <a:rPr sz="1600" spc="15" dirty="0">
                <a:latin typeface="Segoe UI"/>
                <a:cs typeface="Segoe UI"/>
              </a:rPr>
              <a:t> </a:t>
            </a:r>
            <a:r>
              <a:rPr sz="1600" spc="-10" dirty="0">
                <a:latin typeface="Segoe UI"/>
                <a:cs typeface="Segoe UI"/>
              </a:rPr>
              <a:t>results</a:t>
            </a:r>
            <a:endParaRPr sz="1600">
              <a:latin typeface="Segoe UI"/>
              <a:cs typeface="Segoe UI"/>
            </a:endParaRPr>
          </a:p>
          <a:p>
            <a:pPr marL="12700">
              <a:lnSpc>
                <a:spcPct val="100000"/>
              </a:lnSpc>
              <a:spcBef>
                <a:spcPts val="190"/>
              </a:spcBef>
            </a:pPr>
            <a:r>
              <a:rPr sz="1600" spc="-10" dirty="0">
                <a:latin typeface="Segoe UI"/>
                <a:cs typeface="Segoe UI"/>
              </a:rPr>
              <a:t>based</a:t>
            </a:r>
            <a:r>
              <a:rPr sz="1600" spc="-30" dirty="0">
                <a:latin typeface="Segoe UI"/>
                <a:cs typeface="Segoe UI"/>
              </a:rPr>
              <a:t> </a:t>
            </a:r>
            <a:r>
              <a:rPr sz="1600" spc="-5" dirty="0">
                <a:latin typeface="Segoe UI"/>
                <a:cs typeface="Segoe UI"/>
              </a:rPr>
              <a:t>on</a:t>
            </a:r>
            <a:r>
              <a:rPr sz="1600" spc="-30" dirty="0">
                <a:latin typeface="Segoe UI"/>
                <a:cs typeface="Segoe UI"/>
              </a:rPr>
              <a:t> </a:t>
            </a:r>
            <a:r>
              <a:rPr sz="1600" spc="-5" dirty="0">
                <a:latin typeface="Segoe UI"/>
                <a:cs typeface="Segoe UI"/>
              </a:rPr>
              <a:t>policy</a:t>
            </a:r>
            <a:endParaRPr sz="1600">
              <a:latin typeface="Segoe UI"/>
              <a:cs typeface="Segoe UI"/>
            </a:endParaRPr>
          </a:p>
          <a:p>
            <a:pPr marL="12700" marR="250190">
              <a:lnSpc>
                <a:spcPct val="110000"/>
              </a:lnSpc>
              <a:spcBef>
                <a:spcPts val="1200"/>
              </a:spcBef>
            </a:pPr>
            <a:r>
              <a:rPr sz="1600" spc="-5" dirty="0">
                <a:latin typeface="Segoe UI"/>
                <a:cs typeface="Segoe UI"/>
              </a:rPr>
              <a:t>Multiple masking functions available, </a:t>
            </a:r>
            <a:r>
              <a:rPr sz="1600" spc="-10" dirty="0">
                <a:latin typeface="Segoe UI"/>
                <a:cs typeface="Segoe UI"/>
              </a:rPr>
              <a:t>such </a:t>
            </a:r>
            <a:r>
              <a:rPr sz="1600" dirty="0">
                <a:latin typeface="Segoe UI"/>
                <a:cs typeface="Segoe UI"/>
              </a:rPr>
              <a:t>as </a:t>
            </a:r>
            <a:r>
              <a:rPr sz="1600" spc="-5" dirty="0">
                <a:latin typeface="Segoe UI"/>
                <a:cs typeface="Segoe UI"/>
              </a:rPr>
              <a:t>full or </a:t>
            </a:r>
            <a:r>
              <a:rPr sz="1600" spc="-425" dirty="0">
                <a:latin typeface="Segoe UI"/>
                <a:cs typeface="Segoe UI"/>
              </a:rPr>
              <a:t> </a:t>
            </a:r>
            <a:r>
              <a:rPr sz="1600" dirty="0">
                <a:latin typeface="Segoe UI"/>
                <a:cs typeface="Segoe UI"/>
              </a:rPr>
              <a:t>partial, </a:t>
            </a:r>
            <a:r>
              <a:rPr sz="1600" spc="-5" dirty="0">
                <a:latin typeface="Segoe UI"/>
                <a:cs typeface="Segoe UI"/>
              </a:rPr>
              <a:t>for</a:t>
            </a:r>
            <a:r>
              <a:rPr sz="1600" spc="10" dirty="0">
                <a:latin typeface="Segoe UI"/>
                <a:cs typeface="Segoe UI"/>
              </a:rPr>
              <a:t> </a:t>
            </a:r>
            <a:r>
              <a:rPr sz="1600" spc="-10" dirty="0">
                <a:latin typeface="Segoe UI"/>
                <a:cs typeface="Segoe UI"/>
              </a:rPr>
              <a:t>various</a:t>
            </a:r>
            <a:r>
              <a:rPr sz="1600" spc="-15" dirty="0">
                <a:latin typeface="Segoe UI"/>
                <a:cs typeface="Segoe UI"/>
              </a:rPr>
              <a:t> </a:t>
            </a:r>
            <a:r>
              <a:rPr sz="1600" spc="-10" dirty="0">
                <a:latin typeface="Segoe UI"/>
                <a:cs typeface="Segoe UI"/>
              </a:rPr>
              <a:t>sensitive</a:t>
            </a:r>
            <a:r>
              <a:rPr sz="1600" spc="5" dirty="0">
                <a:latin typeface="Segoe UI"/>
                <a:cs typeface="Segoe UI"/>
              </a:rPr>
              <a:t> </a:t>
            </a:r>
            <a:r>
              <a:rPr sz="1600" spc="-5" dirty="0">
                <a:latin typeface="Segoe UI"/>
                <a:cs typeface="Segoe UI"/>
              </a:rPr>
              <a:t>data </a:t>
            </a:r>
            <a:r>
              <a:rPr sz="1600" spc="-10" dirty="0">
                <a:latin typeface="Segoe UI"/>
                <a:cs typeface="Segoe UI"/>
              </a:rPr>
              <a:t>categories</a:t>
            </a:r>
            <a:endParaRPr sz="1600">
              <a:latin typeface="Segoe UI"/>
              <a:cs typeface="Segoe UI"/>
            </a:endParaRPr>
          </a:p>
          <a:p>
            <a:pPr marL="12700">
              <a:lnSpc>
                <a:spcPct val="100000"/>
              </a:lnSpc>
              <a:spcBef>
                <a:spcPts val="195"/>
              </a:spcBef>
            </a:pPr>
            <a:r>
              <a:rPr sz="1600" spc="-10" dirty="0">
                <a:latin typeface="Segoe UI"/>
                <a:cs typeface="Segoe UI"/>
              </a:rPr>
              <a:t>(credit</a:t>
            </a:r>
            <a:r>
              <a:rPr sz="1600" spc="10" dirty="0">
                <a:latin typeface="Segoe UI"/>
                <a:cs typeface="Segoe UI"/>
              </a:rPr>
              <a:t> </a:t>
            </a:r>
            <a:r>
              <a:rPr sz="1600" spc="-10" dirty="0">
                <a:latin typeface="Segoe UI"/>
                <a:cs typeface="Segoe UI"/>
              </a:rPr>
              <a:t>card</a:t>
            </a:r>
            <a:r>
              <a:rPr sz="1600" dirty="0">
                <a:latin typeface="Segoe UI"/>
                <a:cs typeface="Segoe UI"/>
              </a:rPr>
              <a:t> </a:t>
            </a:r>
            <a:r>
              <a:rPr sz="1600" spc="-5" dirty="0">
                <a:latin typeface="Segoe UI"/>
                <a:cs typeface="Segoe UI"/>
              </a:rPr>
              <a:t>numbers,</a:t>
            </a:r>
            <a:r>
              <a:rPr sz="1600" spc="-20" dirty="0">
                <a:latin typeface="Segoe UI"/>
                <a:cs typeface="Segoe UI"/>
              </a:rPr>
              <a:t> </a:t>
            </a:r>
            <a:r>
              <a:rPr sz="1600" spc="-5" dirty="0">
                <a:latin typeface="Segoe UI"/>
                <a:cs typeface="Segoe UI"/>
              </a:rPr>
              <a:t>SSN,</a:t>
            </a:r>
            <a:r>
              <a:rPr sz="1600" spc="-10" dirty="0">
                <a:latin typeface="Segoe UI"/>
                <a:cs typeface="Segoe UI"/>
              </a:rPr>
              <a:t> etc.)</a:t>
            </a:r>
            <a:endParaRPr sz="1600">
              <a:latin typeface="Segoe UI"/>
              <a:cs typeface="Segoe UI"/>
            </a:endParaRPr>
          </a:p>
        </p:txBody>
      </p:sp>
      <p:sp>
        <p:nvSpPr>
          <p:cNvPr id="3" name="object 3"/>
          <p:cNvSpPr txBox="1">
            <a:spLocks noGrp="1"/>
          </p:cNvSpPr>
          <p:nvPr>
            <p:ph type="title"/>
          </p:nvPr>
        </p:nvSpPr>
        <p:spPr>
          <a:xfrm>
            <a:off x="413715" y="312166"/>
            <a:ext cx="4196080"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Dyn</a:t>
            </a:r>
            <a:r>
              <a:rPr sz="3400" b="0" spc="-145" dirty="0">
                <a:solidFill>
                  <a:srgbClr val="0078D3"/>
                </a:solidFill>
                <a:latin typeface="Segoe UI Semibold"/>
                <a:cs typeface="Segoe UI Semibold"/>
              </a:rPr>
              <a:t>am</a:t>
            </a:r>
            <a:r>
              <a:rPr sz="3400" b="0" spc="-150" dirty="0">
                <a:solidFill>
                  <a:srgbClr val="0078D3"/>
                </a:solidFill>
                <a:latin typeface="Segoe UI Semibold"/>
                <a:cs typeface="Segoe UI Semibold"/>
              </a:rPr>
              <a:t>i</a:t>
            </a:r>
            <a:r>
              <a:rPr sz="3400" b="0" spc="-5" dirty="0">
                <a:solidFill>
                  <a:srgbClr val="0078D3"/>
                </a:solidFill>
                <a:latin typeface="Segoe UI Semibold"/>
                <a:cs typeface="Segoe UI Semibold"/>
              </a:rPr>
              <a:t>c</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D</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a</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M</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s</a:t>
            </a:r>
            <a:r>
              <a:rPr sz="3400" b="0" spc="-145" dirty="0">
                <a:solidFill>
                  <a:srgbClr val="0078D3"/>
                </a:solidFill>
                <a:latin typeface="Segoe UI Semibold"/>
                <a:cs typeface="Segoe UI Semibold"/>
              </a:rPr>
              <a:t>k</a:t>
            </a:r>
            <a:r>
              <a:rPr sz="3400" b="0" spc="-150" dirty="0">
                <a:solidFill>
                  <a:srgbClr val="0078D3"/>
                </a:solidFill>
                <a:latin typeface="Segoe UI Semibold"/>
                <a:cs typeface="Segoe UI Semibold"/>
              </a:rPr>
              <a:t>in</a:t>
            </a:r>
            <a:r>
              <a:rPr sz="3400" b="0" spc="-5" dirty="0">
                <a:solidFill>
                  <a:srgbClr val="0078D3"/>
                </a:solidFill>
                <a:latin typeface="Segoe UI Semibold"/>
                <a:cs typeface="Segoe UI Semibold"/>
              </a:rPr>
              <a:t>g</a:t>
            </a:r>
            <a:endParaRPr sz="3400">
              <a:latin typeface="Segoe UI Semibold"/>
              <a:cs typeface="Segoe UI Semibold"/>
            </a:endParaRPr>
          </a:p>
        </p:txBody>
      </p:sp>
      <p:sp>
        <p:nvSpPr>
          <p:cNvPr id="4" name="object 4"/>
          <p:cNvSpPr txBox="1"/>
          <p:nvPr/>
        </p:nvSpPr>
        <p:spPr>
          <a:xfrm>
            <a:off x="10003281" y="3468115"/>
            <a:ext cx="1336675" cy="330200"/>
          </a:xfrm>
          <a:prstGeom prst="rect">
            <a:avLst/>
          </a:prstGeom>
        </p:spPr>
        <p:txBody>
          <a:bodyPr vert="horz" wrap="square" lIns="0" tIns="12065" rIns="0" bIns="0" rtlCol="0">
            <a:spAutoFit/>
          </a:bodyPr>
          <a:lstStyle/>
          <a:p>
            <a:pPr marL="12700" marR="5080">
              <a:lnSpc>
                <a:spcPct val="100000"/>
              </a:lnSpc>
              <a:spcBef>
                <a:spcPts val="95"/>
              </a:spcBef>
            </a:pPr>
            <a:r>
              <a:rPr sz="1000" spc="-5" dirty="0">
                <a:solidFill>
                  <a:srgbClr val="0078D6"/>
                </a:solidFill>
                <a:latin typeface="Segoe UI Semilight"/>
                <a:cs typeface="Segoe UI Semilight"/>
              </a:rPr>
              <a:t>Real-time data masking, </a:t>
            </a:r>
            <a:r>
              <a:rPr sz="1000" spc="-265" dirty="0">
                <a:solidFill>
                  <a:srgbClr val="0078D6"/>
                </a:solidFill>
                <a:latin typeface="Segoe UI Semilight"/>
                <a:cs typeface="Segoe UI Semilight"/>
              </a:rPr>
              <a:t> </a:t>
            </a:r>
            <a:r>
              <a:rPr sz="1000" spc="-5" dirty="0">
                <a:solidFill>
                  <a:srgbClr val="0078D6"/>
                </a:solidFill>
                <a:latin typeface="Segoe UI Semilight"/>
                <a:cs typeface="Segoe UI Semilight"/>
              </a:rPr>
              <a:t>partial</a:t>
            </a:r>
            <a:r>
              <a:rPr sz="1000" spc="-15" dirty="0">
                <a:solidFill>
                  <a:srgbClr val="0078D6"/>
                </a:solidFill>
                <a:latin typeface="Segoe UI Semilight"/>
                <a:cs typeface="Segoe UI Semilight"/>
              </a:rPr>
              <a:t> </a:t>
            </a:r>
            <a:r>
              <a:rPr sz="1000" spc="-5" dirty="0">
                <a:solidFill>
                  <a:srgbClr val="0078D6"/>
                </a:solidFill>
                <a:latin typeface="Segoe UI Semilight"/>
                <a:cs typeface="Segoe UI Semilight"/>
              </a:rPr>
              <a:t>masking</a:t>
            </a:r>
            <a:endParaRPr sz="1000">
              <a:latin typeface="Segoe UI Semilight"/>
              <a:cs typeface="Segoe UI Semilight"/>
            </a:endParaRPr>
          </a:p>
        </p:txBody>
      </p:sp>
      <p:graphicFrame>
        <p:nvGraphicFramePr>
          <p:cNvPr id="5" name="object 5"/>
          <p:cNvGraphicFramePr>
            <a:graphicFrameLocks noGrp="1"/>
          </p:cNvGraphicFramePr>
          <p:nvPr/>
        </p:nvGraphicFramePr>
        <p:xfrm>
          <a:off x="8343900" y="3262884"/>
          <a:ext cx="2178685" cy="2205226"/>
        </p:xfrm>
        <a:graphic>
          <a:graphicData uri="http://schemas.openxmlformats.org/drawingml/2006/table">
            <a:tbl>
              <a:tblPr firstRow="1" bandRow="1">
                <a:tableStyleId>{2D5ABB26-0587-4C30-8999-92F81FD0307C}</a:tableStyleId>
              </a:tblPr>
              <a:tblGrid>
                <a:gridCol w="948055">
                  <a:extLst>
                    <a:ext uri="{9D8B030D-6E8A-4147-A177-3AD203B41FA5}">
                      <a16:colId xmlns:a16="http://schemas.microsoft.com/office/drawing/2014/main" val="20000"/>
                    </a:ext>
                  </a:extLst>
                </a:gridCol>
                <a:gridCol w="614680">
                  <a:extLst>
                    <a:ext uri="{9D8B030D-6E8A-4147-A177-3AD203B41FA5}">
                      <a16:colId xmlns:a16="http://schemas.microsoft.com/office/drawing/2014/main" val="20001"/>
                    </a:ext>
                  </a:extLst>
                </a:gridCol>
                <a:gridCol w="615950">
                  <a:extLst>
                    <a:ext uri="{9D8B030D-6E8A-4147-A177-3AD203B41FA5}">
                      <a16:colId xmlns:a16="http://schemas.microsoft.com/office/drawing/2014/main" val="20002"/>
                    </a:ext>
                  </a:extLst>
                </a:gridCol>
              </a:tblGrid>
              <a:tr h="1441704">
                <a:tc gridSpan="2">
                  <a:txBody>
                    <a:bodyPr/>
                    <a:lstStyle/>
                    <a:p>
                      <a:pPr>
                        <a:lnSpc>
                          <a:spcPct val="100000"/>
                        </a:lnSpc>
                      </a:pPr>
                      <a:endParaRPr sz="1400">
                        <a:latin typeface="Times New Roman"/>
                        <a:cs typeface="Times New Roman"/>
                      </a:endParaRPr>
                    </a:p>
                  </a:txBody>
                  <a:tcPr marL="0" marR="0" marT="0" marB="0">
                    <a:lnR w="12700">
                      <a:solidFill>
                        <a:srgbClr val="0078D3"/>
                      </a:solidFill>
                      <a:prstDash val="solid"/>
                    </a:lnR>
                    <a:lnT w="12700">
                      <a:solidFill>
                        <a:srgbClr val="0078D3"/>
                      </a:solidFill>
                      <a:prstDash val="solid"/>
                    </a:lnT>
                  </a:tcPr>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12700">
                      <a:solidFill>
                        <a:srgbClr val="0078D3"/>
                      </a:solidFill>
                      <a:prstDash val="solid"/>
                    </a:lnL>
                    <a:lnB w="12700">
                      <a:solidFill>
                        <a:srgbClr val="0078D3"/>
                      </a:solidFill>
                      <a:prstDash val="solid"/>
                    </a:lnB>
                  </a:tcPr>
                </a:tc>
                <a:extLst>
                  <a:ext uri="{0D108BD9-81ED-4DB2-BD59-A6C34878D82A}">
                    <a16:rowId xmlns:a16="http://schemas.microsoft.com/office/drawing/2014/main" val="10000"/>
                  </a:ext>
                </a:extLst>
              </a:tr>
              <a:tr h="254507">
                <a:tc rowSpan="3">
                  <a:txBody>
                    <a:bodyPr/>
                    <a:lstStyle/>
                    <a:p>
                      <a:pPr>
                        <a:lnSpc>
                          <a:spcPct val="100000"/>
                        </a:lnSpc>
                      </a:pPr>
                      <a:endParaRPr sz="1400">
                        <a:latin typeface="Times New Roman"/>
                        <a:cs typeface="Times New Roman"/>
                      </a:endParaRPr>
                    </a:p>
                  </a:txBody>
                  <a:tcPr marL="0" marR="0" marT="0" marB="0">
                    <a:lnR w="12700">
                      <a:solidFill>
                        <a:srgbClr val="0078D3"/>
                      </a:solidFill>
                      <a:prstDash val="solid"/>
                    </a:lnR>
                  </a:tcPr>
                </a:tc>
                <a:tc gridSpan="2">
                  <a:txBody>
                    <a:bodyPr/>
                    <a:lstStyle/>
                    <a:p>
                      <a:pPr marL="92075">
                        <a:lnSpc>
                          <a:spcPct val="100000"/>
                        </a:lnSpc>
                        <a:spcBef>
                          <a:spcPts val="520"/>
                        </a:spcBef>
                      </a:pPr>
                      <a:r>
                        <a:rPr sz="800" spc="-5" dirty="0">
                          <a:solidFill>
                            <a:srgbClr val="0078D6"/>
                          </a:solidFill>
                          <a:latin typeface="Segoe UI"/>
                          <a:cs typeface="Segoe UI"/>
                        </a:rPr>
                        <a:t>CreditCardNo</a:t>
                      </a:r>
                      <a:endParaRPr sz="800">
                        <a:latin typeface="Segoe UI"/>
                        <a:cs typeface="Segoe UI"/>
                      </a:endParaRPr>
                    </a:p>
                  </a:txBody>
                  <a:tcPr marL="0" marR="0" marT="66040" marB="0">
                    <a:lnL w="12700">
                      <a:solidFill>
                        <a:srgbClr val="0078D3"/>
                      </a:solidFill>
                      <a:prstDash val="solid"/>
                    </a:lnL>
                    <a:lnR w="12700">
                      <a:solidFill>
                        <a:srgbClr val="0078D3"/>
                      </a:solidFill>
                      <a:prstDash val="solid"/>
                    </a:lnR>
                    <a:lnT w="12700">
                      <a:solidFill>
                        <a:srgbClr val="0078D3"/>
                      </a:solidFill>
                      <a:prstDash val="solid"/>
                    </a:lnT>
                    <a:lnB w="9525">
                      <a:solidFill>
                        <a:srgbClr val="0078D3"/>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r h="252983">
                <a:tc vMerge="1">
                  <a:txBody>
                    <a:bodyPr/>
                    <a:lstStyle/>
                    <a:p>
                      <a:endParaRPr/>
                    </a:p>
                  </a:txBody>
                  <a:tcPr marL="0" marR="0" marT="0" marB="0">
                    <a:lnR w="12700">
                      <a:solidFill>
                        <a:srgbClr val="0078D3"/>
                      </a:solidFill>
                      <a:prstDash val="solid"/>
                    </a:lnR>
                  </a:tcPr>
                </a:tc>
                <a:tc gridSpan="2">
                  <a:txBody>
                    <a:bodyPr/>
                    <a:lstStyle/>
                    <a:p>
                      <a:pPr marL="92075">
                        <a:lnSpc>
                          <a:spcPct val="100000"/>
                        </a:lnSpc>
                        <a:spcBef>
                          <a:spcPts val="509"/>
                        </a:spcBef>
                      </a:pPr>
                      <a:r>
                        <a:rPr sz="800" dirty="0">
                          <a:solidFill>
                            <a:srgbClr val="0078D6"/>
                          </a:solidFill>
                          <a:latin typeface="Segoe UI"/>
                          <a:cs typeface="Segoe UI"/>
                        </a:rPr>
                        <a:t>XXXX-XXXX-XXXX-5796</a:t>
                      </a:r>
                      <a:endParaRPr sz="800">
                        <a:latin typeface="Segoe UI"/>
                        <a:cs typeface="Segoe UI"/>
                      </a:endParaRPr>
                    </a:p>
                  </a:txBody>
                  <a:tcPr marL="0" marR="0" marT="64769" marB="0">
                    <a:lnL w="12700">
                      <a:solidFill>
                        <a:srgbClr val="0078D3"/>
                      </a:solidFill>
                      <a:prstDash val="solid"/>
                    </a:lnL>
                    <a:lnR w="12700">
                      <a:solidFill>
                        <a:srgbClr val="0078D3"/>
                      </a:solidFill>
                      <a:prstDash val="solid"/>
                    </a:lnR>
                    <a:lnT w="9525">
                      <a:solidFill>
                        <a:srgbClr val="0078D3"/>
                      </a:solidFill>
                      <a:prstDash val="solid"/>
                    </a:lnT>
                    <a:lnB w="9525">
                      <a:solidFill>
                        <a:srgbClr val="0078D3"/>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256032">
                <a:tc vMerge="1">
                  <a:txBody>
                    <a:bodyPr/>
                    <a:lstStyle/>
                    <a:p>
                      <a:endParaRPr/>
                    </a:p>
                  </a:txBody>
                  <a:tcPr marL="0" marR="0" marT="0" marB="0">
                    <a:lnR w="12700">
                      <a:solidFill>
                        <a:srgbClr val="0078D3"/>
                      </a:solidFill>
                      <a:prstDash val="solid"/>
                    </a:lnR>
                  </a:tcPr>
                </a:tc>
                <a:tc gridSpan="2">
                  <a:txBody>
                    <a:bodyPr/>
                    <a:lstStyle/>
                    <a:p>
                      <a:pPr marL="92075">
                        <a:lnSpc>
                          <a:spcPct val="100000"/>
                        </a:lnSpc>
                        <a:spcBef>
                          <a:spcPts val="515"/>
                        </a:spcBef>
                      </a:pPr>
                      <a:r>
                        <a:rPr sz="800" dirty="0">
                          <a:solidFill>
                            <a:srgbClr val="0078D6"/>
                          </a:solidFill>
                          <a:latin typeface="Segoe UI"/>
                          <a:cs typeface="Segoe UI"/>
                        </a:rPr>
                        <a:t>XXXX-XXXX-XXXX-1978</a:t>
                      </a:r>
                      <a:endParaRPr sz="800">
                        <a:latin typeface="Segoe UI"/>
                        <a:cs typeface="Segoe UI"/>
                      </a:endParaRPr>
                    </a:p>
                  </a:txBody>
                  <a:tcPr marL="0" marR="0" marT="65405" marB="0">
                    <a:lnL w="12700">
                      <a:solidFill>
                        <a:srgbClr val="0078D3"/>
                      </a:solidFill>
                      <a:prstDash val="solid"/>
                    </a:lnL>
                    <a:lnR w="12700">
                      <a:solidFill>
                        <a:srgbClr val="0078D3"/>
                      </a:solidFill>
                      <a:prstDash val="solid"/>
                    </a:lnR>
                    <a:lnT w="9525">
                      <a:solidFill>
                        <a:srgbClr val="0078D3"/>
                      </a:solidFill>
                      <a:prstDash val="solid"/>
                    </a:lnT>
                    <a:lnB w="12700">
                      <a:solidFill>
                        <a:srgbClr val="0078D3"/>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6" name="object 6"/>
          <p:cNvSpPr/>
          <p:nvPr/>
        </p:nvSpPr>
        <p:spPr>
          <a:xfrm>
            <a:off x="8962643" y="5474208"/>
            <a:ext cx="1900555" cy="329565"/>
          </a:xfrm>
          <a:custGeom>
            <a:avLst/>
            <a:gdLst/>
            <a:ahLst/>
            <a:cxnLst/>
            <a:rect l="l" t="t" r="r" b="b"/>
            <a:pathLst>
              <a:path w="1900554" h="329564">
                <a:moveTo>
                  <a:pt x="1567687" y="7111"/>
                </a:moveTo>
                <a:lnTo>
                  <a:pt x="1900427" y="329183"/>
                </a:lnTo>
                <a:lnTo>
                  <a:pt x="0" y="329183"/>
                </a:lnTo>
                <a:lnTo>
                  <a:pt x="347599" y="0"/>
                </a:lnTo>
              </a:path>
            </a:pathLst>
          </a:custGeom>
          <a:ln w="12192">
            <a:solidFill>
              <a:srgbClr val="0078D3"/>
            </a:solidFill>
          </a:ln>
        </p:spPr>
        <p:txBody>
          <a:bodyPr wrap="square" lIns="0" tIns="0" rIns="0" bIns="0" rtlCol="0"/>
          <a:lstStyle/>
          <a:p>
            <a:endParaRPr/>
          </a:p>
        </p:txBody>
      </p:sp>
      <p:sp>
        <p:nvSpPr>
          <p:cNvPr id="7" name="object 7"/>
          <p:cNvSpPr/>
          <p:nvPr/>
        </p:nvSpPr>
        <p:spPr>
          <a:xfrm>
            <a:off x="10917935" y="4846320"/>
            <a:ext cx="559435" cy="626745"/>
          </a:xfrm>
          <a:custGeom>
            <a:avLst/>
            <a:gdLst/>
            <a:ahLst/>
            <a:cxnLst/>
            <a:rect l="l" t="t" r="r" b="b"/>
            <a:pathLst>
              <a:path w="559434" h="626745">
                <a:moveTo>
                  <a:pt x="109093" y="173100"/>
                </a:moveTo>
                <a:lnTo>
                  <a:pt x="115264" y="127073"/>
                </a:lnTo>
                <a:lnTo>
                  <a:pt x="132682" y="85720"/>
                </a:lnTo>
                <a:lnTo>
                  <a:pt x="159702" y="50688"/>
                </a:lnTo>
                <a:lnTo>
                  <a:pt x="194681" y="23626"/>
                </a:lnTo>
                <a:lnTo>
                  <a:pt x="235975" y="6181"/>
                </a:lnTo>
                <a:lnTo>
                  <a:pt x="281940" y="0"/>
                </a:lnTo>
                <a:lnTo>
                  <a:pt x="328064" y="6181"/>
                </a:lnTo>
                <a:lnTo>
                  <a:pt x="369758" y="23626"/>
                </a:lnTo>
                <a:lnTo>
                  <a:pt x="405257" y="50688"/>
                </a:lnTo>
                <a:lnTo>
                  <a:pt x="432797" y="85720"/>
                </a:lnTo>
                <a:lnTo>
                  <a:pt x="450614" y="127073"/>
                </a:lnTo>
                <a:lnTo>
                  <a:pt x="456946" y="173100"/>
                </a:lnTo>
                <a:lnTo>
                  <a:pt x="450614" y="219128"/>
                </a:lnTo>
                <a:lnTo>
                  <a:pt x="432797" y="260481"/>
                </a:lnTo>
                <a:lnTo>
                  <a:pt x="405256" y="295513"/>
                </a:lnTo>
                <a:lnTo>
                  <a:pt x="369758" y="322575"/>
                </a:lnTo>
                <a:lnTo>
                  <a:pt x="328064" y="340020"/>
                </a:lnTo>
                <a:lnTo>
                  <a:pt x="281940" y="346201"/>
                </a:lnTo>
                <a:lnTo>
                  <a:pt x="235975" y="340020"/>
                </a:lnTo>
                <a:lnTo>
                  <a:pt x="194681" y="322575"/>
                </a:lnTo>
                <a:lnTo>
                  <a:pt x="159702" y="295513"/>
                </a:lnTo>
                <a:lnTo>
                  <a:pt x="132682" y="260481"/>
                </a:lnTo>
                <a:lnTo>
                  <a:pt x="115264" y="219128"/>
                </a:lnTo>
                <a:lnTo>
                  <a:pt x="109093" y="173100"/>
                </a:lnTo>
                <a:close/>
              </a:path>
              <a:path w="559434" h="626745">
                <a:moveTo>
                  <a:pt x="559308" y="626363"/>
                </a:moveTo>
                <a:lnTo>
                  <a:pt x="555650" y="580869"/>
                </a:lnTo>
                <a:lnTo>
                  <a:pt x="545061" y="537730"/>
                </a:lnTo>
                <a:lnTo>
                  <a:pt x="528114" y="497520"/>
                </a:lnTo>
                <a:lnTo>
                  <a:pt x="505382" y="460812"/>
                </a:lnTo>
                <a:lnTo>
                  <a:pt x="477440" y="428180"/>
                </a:lnTo>
                <a:lnTo>
                  <a:pt x="444861" y="400196"/>
                </a:lnTo>
                <a:lnTo>
                  <a:pt x="408219" y="377433"/>
                </a:lnTo>
                <a:lnTo>
                  <a:pt x="368088" y="360464"/>
                </a:lnTo>
                <a:lnTo>
                  <a:pt x="325042" y="349863"/>
                </a:lnTo>
                <a:lnTo>
                  <a:pt x="279654" y="346201"/>
                </a:lnTo>
                <a:lnTo>
                  <a:pt x="234265" y="349863"/>
                </a:lnTo>
                <a:lnTo>
                  <a:pt x="191219" y="360464"/>
                </a:lnTo>
                <a:lnTo>
                  <a:pt x="151088" y="377433"/>
                </a:lnTo>
                <a:lnTo>
                  <a:pt x="114446" y="400196"/>
                </a:lnTo>
                <a:lnTo>
                  <a:pt x="81867" y="428180"/>
                </a:lnTo>
                <a:lnTo>
                  <a:pt x="53925" y="460812"/>
                </a:lnTo>
                <a:lnTo>
                  <a:pt x="31193" y="497520"/>
                </a:lnTo>
                <a:lnTo>
                  <a:pt x="14246" y="537730"/>
                </a:lnTo>
                <a:lnTo>
                  <a:pt x="3657" y="580869"/>
                </a:lnTo>
                <a:lnTo>
                  <a:pt x="0" y="626363"/>
                </a:lnTo>
              </a:path>
            </a:pathLst>
          </a:custGeom>
          <a:ln w="12192">
            <a:solidFill>
              <a:srgbClr val="0078D3"/>
            </a:solidFill>
          </a:ln>
        </p:spPr>
        <p:txBody>
          <a:bodyPr wrap="square" lIns="0" tIns="0" rIns="0" bIns="0" rtlCol="0"/>
          <a:lstStyle/>
          <a:p>
            <a:endParaRPr/>
          </a:p>
        </p:txBody>
      </p:sp>
      <p:sp>
        <p:nvSpPr>
          <p:cNvPr id="8" name="object 8"/>
          <p:cNvSpPr txBox="1"/>
          <p:nvPr/>
        </p:nvSpPr>
        <p:spPr>
          <a:xfrm>
            <a:off x="7381493" y="3170682"/>
            <a:ext cx="84772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078D6"/>
                </a:solidFill>
                <a:latin typeface="Segoe UI"/>
                <a:cs typeface="Segoe UI"/>
              </a:rPr>
              <a:t>SQL</a:t>
            </a:r>
            <a:r>
              <a:rPr sz="1050" spc="-65" dirty="0">
                <a:solidFill>
                  <a:srgbClr val="0078D6"/>
                </a:solidFill>
                <a:latin typeface="Segoe UI"/>
                <a:cs typeface="Segoe UI"/>
              </a:rPr>
              <a:t> </a:t>
            </a:r>
            <a:r>
              <a:rPr sz="1050" dirty="0">
                <a:solidFill>
                  <a:srgbClr val="0078D6"/>
                </a:solidFill>
                <a:latin typeface="Segoe UI"/>
                <a:cs typeface="Segoe UI"/>
              </a:rPr>
              <a:t>Database</a:t>
            </a:r>
            <a:endParaRPr sz="1050">
              <a:latin typeface="Segoe UI"/>
              <a:cs typeface="Segoe UI"/>
            </a:endParaRPr>
          </a:p>
        </p:txBody>
      </p:sp>
      <p:grpSp>
        <p:nvGrpSpPr>
          <p:cNvPr id="9" name="object 9"/>
          <p:cNvGrpSpPr/>
          <p:nvPr/>
        </p:nvGrpSpPr>
        <p:grpSpPr>
          <a:xfrm>
            <a:off x="7013575" y="2453759"/>
            <a:ext cx="1543685" cy="981710"/>
            <a:chOff x="7013575" y="2453759"/>
            <a:chExt cx="1543685" cy="981710"/>
          </a:xfrm>
        </p:grpSpPr>
        <p:sp>
          <p:nvSpPr>
            <p:cNvPr id="10" name="object 10"/>
            <p:cNvSpPr/>
            <p:nvPr/>
          </p:nvSpPr>
          <p:spPr>
            <a:xfrm>
              <a:off x="7019670" y="2459855"/>
              <a:ext cx="1531620" cy="969644"/>
            </a:xfrm>
            <a:custGeom>
              <a:avLst/>
              <a:gdLst/>
              <a:ahLst/>
              <a:cxnLst/>
              <a:rect l="l" t="t" r="r" b="b"/>
              <a:pathLst>
                <a:path w="1531620" h="969645">
                  <a:moveTo>
                    <a:pt x="917448" y="4833"/>
                  </a:moveTo>
                  <a:lnTo>
                    <a:pt x="964724" y="14863"/>
                  </a:lnTo>
                  <a:lnTo>
                    <a:pt x="1010336" y="29648"/>
                  </a:lnTo>
                  <a:lnTo>
                    <a:pt x="1053981" y="48864"/>
                  </a:lnTo>
                  <a:lnTo>
                    <a:pt x="1095351" y="72185"/>
                  </a:lnTo>
                  <a:lnTo>
                    <a:pt x="1134142" y="99288"/>
                  </a:lnTo>
                  <a:lnTo>
                    <a:pt x="1170049" y="129848"/>
                  </a:lnTo>
                  <a:lnTo>
                    <a:pt x="1202767" y="163540"/>
                  </a:lnTo>
                  <a:lnTo>
                    <a:pt x="1231990" y="200038"/>
                  </a:lnTo>
                  <a:lnTo>
                    <a:pt x="1257412" y="239020"/>
                  </a:lnTo>
                  <a:lnTo>
                    <a:pt x="1278730" y="280160"/>
                  </a:lnTo>
                  <a:lnTo>
                    <a:pt x="1295636" y="323133"/>
                  </a:lnTo>
                  <a:lnTo>
                    <a:pt x="1307827" y="367614"/>
                  </a:lnTo>
                  <a:lnTo>
                    <a:pt x="1314997" y="413280"/>
                  </a:lnTo>
                  <a:lnTo>
                    <a:pt x="1316841" y="459805"/>
                  </a:lnTo>
                  <a:lnTo>
                    <a:pt x="1313052" y="506864"/>
                  </a:lnTo>
                  <a:lnTo>
                    <a:pt x="1372054" y="520857"/>
                  </a:lnTo>
                  <a:lnTo>
                    <a:pt x="1420068" y="543250"/>
                  </a:lnTo>
                  <a:lnTo>
                    <a:pt x="1458059" y="571953"/>
                  </a:lnTo>
                  <a:lnTo>
                    <a:pt x="1486995" y="604876"/>
                  </a:lnTo>
                  <a:lnTo>
                    <a:pt x="1507840" y="639931"/>
                  </a:lnTo>
                  <a:lnTo>
                    <a:pt x="1529123" y="708077"/>
                  </a:lnTo>
                  <a:lnTo>
                    <a:pt x="1531493" y="736988"/>
                  </a:lnTo>
                  <a:lnTo>
                    <a:pt x="1527979" y="773316"/>
                  </a:lnTo>
                  <a:lnTo>
                    <a:pt x="1517199" y="812035"/>
                  </a:lnTo>
                  <a:lnTo>
                    <a:pt x="1499218" y="850906"/>
                  </a:lnTo>
                  <a:lnTo>
                    <a:pt x="1474104" y="887690"/>
                  </a:lnTo>
                  <a:lnTo>
                    <a:pt x="1441924" y="920145"/>
                  </a:lnTo>
                  <a:lnTo>
                    <a:pt x="1402744" y="946032"/>
                  </a:lnTo>
                  <a:lnTo>
                    <a:pt x="1356632" y="963112"/>
                  </a:lnTo>
                  <a:lnTo>
                    <a:pt x="1303654" y="969144"/>
                  </a:lnTo>
                  <a:lnTo>
                    <a:pt x="332104" y="969144"/>
                  </a:lnTo>
                  <a:lnTo>
                    <a:pt x="279886" y="964631"/>
                  </a:lnTo>
                  <a:lnTo>
                    <a:pt x="231268" y="952287"/>
                  </a:lnTo>
                  <a:lnTo>
                    <a:pt x="186518" y="932973"/>
                  </a:lnTo>
                  <a:lnTo>
                    <a:pt x="145904" y="907551"/>
                  </a:lnTo>
                  <a:lnTo>
                    <a:pt x="109697" y="876880"/>
                  </a:lnTo>
                  <a:lnTo>
                    <a:pt x="78163" y="841820"/>
                  </a:lnTo>
                  <a:lnTo>
                    <a:pt x="51571" y="803233"/>
                  </a:lnTo>
                  <a:lnTo>
                    <a:pt x="30191" y="761979"/>
                  </a:lnTo>
                  <a:lnTo>
                    <a:pt x="14290" y="718917"/>
                  </a:lnTo>
                  <a:lnTo>
                    <a:pt x="4136" y="674910"/>
                  </a:lnTo>
                  <a:lnTo>
                    <a:pt x="0" y="630816"/>
                  </a:lnTo>
                  <a:lnTo>
                    <a:pt x="1272" y="597588"/>
                  </a:lnTo>
                  <a:lnTo>
                    <a:pt x="16026" y="526990"/>
                  </a:lnTo>
                  <a:lnTo>
                    <a:pt x="29411" y="491146"/>
                  </a:lnTo>
                  <a:lnTo>
                    <a:pt x="46735" y="455956"/>
                  </a:lnTo>
                  <a:lnTo>
                    <a:pt x="67952" y="422183"/>
                  </a:lnTo>
                  <a:lnTo>
                    <a:pt x="93010" y="390589"/>
                  </a:lnTo>
                  <a:lnTo>
                    <a:pt x="121863" y="361938"/>
                  </a:lnTo>
                  <a:lnTo>
                    <a:pt x="154460" y="336992"/>
                  </a:lnTo>
                  <a:lnTo>
                    <a:pt x="190753" y="316515"/>
                  </a:lnTo>
                  <a:lnTo>
                    <a:pt x="230694" y="301269"/>
                  </a:lnTo>
                  <a:lnTo>
                    <a:pt x="274234" y="292017"/>
                  </a:lnTo>
                  <a:lnTo>
                    <a:pt x="321324" y="289522"/>
                  </a:lnTo>
                  <a:lnTo>
                    <a:pt x="371914" y="294547"/>
                  </a:lnTo>
                  <a:lnTo>
                    <a:pt x="425957" y="307855"/>
                  </a:lnTo>
                  <a:lnTo>
                    <a:pt x="439772" y="268024"/>
                  </a:lnTo>
                  <a:lnTo>
                    <a:pt x="459081" y="229009"/>
                  </a:lnTo>
                  <a:lnTo>
                    <a:pt x="483477" y="191340"/>
                  </a:lnTo>
                  <a:lnTo>
                    <a:pt x="512551" y="155544"/>
                  </a:lnTo>
                  <a:lnTo>
                    <a:pt x="545895" y="122149"/>
                  </a:lnTo>
                  <a:lnTo>
                    <a:pt x="583103" y="91684"/>
                  </a:lnTo>
                  <a:lnTo>
                    <a:pt x="623765" y="64677"/>
                  </a:lnTo>
                  <a:lnTo>
                    <a:pt x="667474" y="41656"/>
                  </a:lnTo>
                  <a:lnTo>
                    <a:pt x="713822" y="23150"/>
                  </a:lnTo>
                  <a:lnTo>
                    <a:pt x="762401" y="9686"/>
                  </a:lnTo>
                  <a:lnTo>
                    <a:pt x="812804" y="1793"/>
                  </a:lnTo>
                  <a:lnTo>
                    <a:pt x="864622" y="0"/>
                  </a:lnTo>
                  <a:lnTo>
                    <a:pt x="917448" y="4833"/>
                  </a:lnTo>
                  <a:close/>
                </a:path>
              </a:pathLst>
            </a:custGeom>
            <a:ln w="12192">
              <a:solidFill>
                <a:srgbClr val="0078D3"/>
              </a:solidFill>
            </a:ln>
          </p:spPr>
          <p:txBody>
            <a:bodyPr wrap="square" lIns="0" tIns="0" rIns="0" bIns="0" rtlCol="0"/>
            <a:lstStyle/>
            <a:p>
              <a:endParaRPr/>
            </a:p>
          </p:txBody>
        </p:sp>
        <p:sp>
          <p:nvSpPr>
            <p:cNvPr id="11" name="object 11"/>
            <p:cNvSpPr/>
            <p:nvPr/>
          </p:nvSpPr>
          <p:spPr>
            <a:xfrm>
              <a:off x="7671816" y="2654807"/>
              <a:ext cx="346075" cy="452755"/>
            </a:xfrm>
            <a:custGeom>
              <a:avLst/>
              <a:gdLst/>
              <a:ahLst/>
              <a:cxnLst/>
              <a:rect l="l" t="t" r="r" b="b"/>
              <a:pathLst>
                <a:path w="346075" h="452755">
                  <a:moveTo>
                    <a:pt x="345948" y="68325"/>
                  </a:moveTo>
                  <a:lnTo>
                    <a:pt x="332351" y="94988"/>
                  </a:lnTo>
                  <a:lnTo>
                    <a:pt x="295275" y="116744"/>
                  </a:lnTo>
                  <a:lnTo>
                    <a:pt x="240291" y="131405"/>
                  </a:lnTo>
                  <a:lnTo>
                    <a:pt x="172974" y="136778"/>
                  </a:lnTo>
                  <a:lnTo>
                    <a:pt x="105656" y="131405"/>
                  </a:lnTo>
                  <a:lnTo>
                    <a:pt x="50672" y="116744"/>
                  </a:lnTo>
                  <a:lnTo>
                    <a:pt x="13596" y="94988"/>
                  </a:lnTo>
                  <a:lnTo>
                    <a:pt x="0" y="68325"/>
                  </a:lnTo>
                  <a:lnTo>
                    <a:pt x="13596" y="41737"/>
                  </a:lnTo>
                  <a:lnTo>
                    <a:pt x="50672" y="20018"/>
                  </a:lnTo>
                  <a:lnTo>
                    <a:pt x="105656" y="5371"/>
                  </a:lnTo>
                  <a:lnTo>
                    <a:pt x="172974" y="0"/>
                  </a:lnTo>
                  <a:lnTo>
                    <a:pt x="240291" y="5371"/>
                  </a:lnTo>
                  <a:lnTo>
                    <a:pt x="295275" y="20018"/>
                  </a:lnTo>
                  <a:lnTo>
                    <a:pt x="332351" y="41737"/>
                  </a:lnTo>
                  <a:lnTo>
                    <a:pt x="345948" y="68325"/>
                  </a:lnTo>
                  <a:close/>
                </a:path>
                <a:path w="346075" h="452755">
                  <a:moveTo>
                    <a:pt x="345948" y="68325"/>
                  </a:moveTo>
                  <a:lnTo>
                    <a:pt x="345948" y="384301"/>
                  </a:lnTo>
                  <a:lnTo>
                    <a:pt x="332351" y="410890"/>
                  </a:lnTo>
                  <a:lnTo>
                    <a:pt x="295275" y="432609"/>
                  </a:lnTo>
                  <a:lnTo>
                    <a:pt x="240291" y="447256"/>
                  </a:lnTo>
                  <a:lnTo>
                    <a:pt x="172974" y="452627"/>
                  </a:lnTo>
                  <a:lnTo>
                    <a:pt x="105656" y="447256"/>
                  </a:lnTo>
                  <a:lnTo>
                    <a:pt x="50672" y="432609"/>
                  </a:lnTo>
                  <a:lnTo>
                    <a:pt x="13596" y="410890"/>
                  </a:lnTo>
                  <a:lnTo>
                    <a:pt x="0" y="384301"/>
                  </a:lnTo>
                  <a:lnTo>
                    <a:pt x="0" y="68325"/>
                  </a:lnTo>
                </a:path>
              </a:pathLst>
            </a:custGeom>
            <a:ln w="12192">
              <a:solidFill>
                <a:srgbClr val="0078D3"/>
              </a:solidFill>
            </a:ln>
          </p:spPr>
          <p:txBody>
            <a:bodyPr wrap="square" lIns="0" tIns="0" rIns="0" bIns="0" rtlCol="0"/>
            <a:lstStyle/>
            <a:p>
              <a:endParaRPr/>
            </a:p>
          </p:txBody>
        </p:sp>
      </p:grpSp>
      <p:graphicFrame>
        <p:nvGraphicFramePr>
          <p:cNvPr id="12" name="object 12"/>
          <p:cNvGraphicFramePr>
            <a:graphicFrameLocks noGrp="1"/>
          </p:cNvGraphicFramePr>
          <p:nvPr/>
        </p:nvGraphicFramePr>
        <p:xfrm>
          <a:off x="8165083" y="1962404"/>
          <a:ext cx="1239520" cy="881124"/>
        </p:xfrm>
        <a:graphic>
          <a:graphicData uri="http://schemas.openxmlformats.org/drawingml/2006/table">
            <a:tbl>
              <a:tblPr firstRow="1" bandRow="1">
                <a:tableStyleId>{2D5ABB26-0587-4C30-8999-92F81FD0307C}</a:tableStyleId>
              </a:tblPr>
              <a:tblGrid>
                <a:gridCol w="1239520">
                  <a:extLst>
                    <a:ext uri="{9D8B030D-6E8A-4147-A177-3AD203B41FA5}">
                      <a16:colId xmlns:a16="http://schemas.microsoft.com/office/drawing/2014/main" val="20000"/>
                    </a:ext>
                  </a:extLst>
                </a:gridCol>
              </a:tblGrid>
              <a:tr h="220345">
                <a:tc>
                  <a:txBody>
                    <a:bodyPr/>
                    <a:lstStyle/>
                    <a:p>
                      <a:pPr marL="92075">
                        <a:lnSpc>
                          <a:spcPct val="100000"/>
                        </a:lnSpc>
                        <a:spcBef>
                          <a:spcPts val="370"/>
                        </a:spcBef>
                      </a:pPr>
                      <a:r>
                        <a:rPr sz="800" b="1" spc="-5" dirty="0">
                          <a:solidFill>
                            <a:srgbClr val="FFFFFF"/>
                          </a:solidFill>
                          <a:latin typeface="Segoe UI"/>
                          <a:cs typeface="Segoe UI"/>
                        </a:rPr>
                        <a:t>Table.CreditCardNo</a:t>
                      </a:r>
                      <a:endParaRPr sz="800">
                        <a:latin typeface="Segoe UI"/>
                        <a:cs typeface="Segoe UI"/>
                      </a:endParaRPr>
                    </a:p>
                  </a:txBody>
                  <a:tcPr marL="0" marR="0" marT="46990" marB="0">
                    <a:lnL w="12700">
                      <a:solidFill>
                        <a:srgbClr val="EBEBEB"/>
                      </a:solidFill>
                      <a:prstDash val="solid"/>
                    </a:lnL>
                    <a:lnR w="12700">
                      <a:solidFill>
                        <a:srgbClr val="EBEBEB"/>
                      </a:solidFill>
                      <a:prstDash val="solid"/>
                    </a:lnR>
                    <a:lnT w="12700">
                      <a:solidFill>
                        <a:srgbClr val="EBEBEB"/>
                      </a:solidFill>
                      <a:prstDash val="solid"/>
                    </a:lnT>
                    <a:lnB w="12700">
                      <a:solidFill>
                        <a:srgbClr val="EBEBEB"/>
                      </a:solidFill>
                      <a:prstDash val="solid"/>
                    </a:lnB>
                    <a:solidFill>
                      <a:srgbClr val="006FC0"/>
                    </a:solidFill>
                  </a:tcPr>
                </a:tc>
                <a:extLst>
                  <a:ext uri="{0D108BD9-81ED-4DB2-BD59-A6C34878D82A}">
                    <a16:rowId xmlns:a16="http://schemas.microsoft.com/office/drawing/2014/main" val="10000"/>
                  </a:ext>
                </a:extLst>
              </a:tr>
              <a:tr h="220217">
                <a:tc>
                  <a:txBody>
                    <a:bodyPr/>
                    <a:lstStyle/>
                    <a:p>
                      <a:pPr marL="92075">
                        <a:lnSpc>
                          <a:spcPct val="100000"/>
                        </a:lnSpc>
                        <a:spcBef>
                          <a:spcPts val="370"/>
                        </a:spcBef>
                      </a:pPr>
                      <a:r>
                        <a:rPr sz="800" spc="-5" dirty="0">
                          <a:latin typeface="Segoe UI"/>
                          <a:cs typeface="Segoe UI"/>
                        </a:rPr>
                        <a:t>4465-6571-7868-5796</a:t>
                      </a:r>
                      <a:endParaRPr sz="800">
                        <a:latin typeface="Segoe UI"/>
                        <a:cs typeface="Segoe UI"/>
                      </a:endParaRPr>
                    </a:p>
                  </a:txBody>
                  <a:tcPr marL="0" marR="0" marT="46990" marB="0">
                    <a:lnL w="12700">
                      <a:solidFill>
                        <a:srgbClr val="EBEBEB"/>
                      </a:solidFill>
                      <a:prstDash val="solid"/>
                    </a:lnL>
                    <a:lnR w="12700">
                      <a:solidFill>
                        <a:srgbClr val="EBEBEB"/>
                      </a:solidFill>
                      <a:prstDash val="solid"/>
                    </a:lnR>
                    <a:lnT w="12700">
                      <a:solidFill>
                        <a:srgbClr val="EBEBEB"/>
                      </a:solidFill>
                      <a:prstDash val="solid"/>
                    </a:lnT>
                    <a:lnB w="12700">
                      <a:solidFill>
                        <a:srgbClr val="EBEBEB"/>
                      </a:solidFill>
                      <a:prstDash val="solid"/>
                    </a:lnB>
                    <a:solidFill>
                      <a:srgbClr val="FAFAFA"/>
                    </a:solidFill>
                  </a:tcPr>
                </a:tc>
                <a:extLst>
                  <a:ext uri="{0D108BD9-81ED-4DB2-BD59-A6C34878D82A}">
                    <a16:rowId xmlns:a16="http://schemas.microsoft.com/office/drawing/2014/main" val="10001"/>
                  </a:ext>
                </a:extLst>
              </a:tr>
              <a:tr h="220218">
                <a:tc>
                  <a:txBody>
                    <a:bodyPr/>
                    <a:lstStyle/>
                    <a:p>
                      <a:pPr marL="92075">
                        <a:lnSpc>
                          <a:spcPct val="100000"/>
                        </a:lnSpc>
                        <a:spcBef>
                          <a:spcPts val="370"/>
                        </a:spcBef>
                      </a:pPr>
                      <a:r>
                        <a:rPr sz="800" spc="-5" dirty="0">
                          <a:latin typeface="Segoe UI"/>
                          <a:cs typeface="Segoe UI"/>
                        </a:rPr>
                        <a:t>4468-7746-3848-1978</a:t>
                      </a:r>
                      <a:endParaRPr sz="800">
                        <a:latin typeface="Segoe UI"/>
                        <a:cs typeface="Segoe UI"/>
                      </a:endParaRPr>
                    </a:p>
                  </a:txBody>
                  <a:tcPr marL="0" marR="0" marT="46990" marB="0">
                    <a:lnL w="12700">
                      <a:solidFill>
                        <a:srgbClr val="EBEBEB"/>
                      </a:solidFill>
                      <a:prstDash val="solid"/>
                    </a:lnL>
                    <a:lnR w="12700">
                      <a:solidFill>
                        <a:srgbClr val="EBEBEB"/>
                      </a:solidFill>
                      <a:prstDash val="solid"/>
                    </a:lnR>
                    <a:lnT w="12700">
                      <a:solidFill>
                        <a:srgbClr val="EBEBEB"/>
                      </a:solidFill>
                      <a:prstDash val="solid"/>
                    </a:lnT>
                    <a:lnB w="12700">
                      <a:solidFill>
                        <a:srgbClr val="EBEBEB"/>
                      </a:solidFill>
                      <a:prstDash val="solid"/>
                    </a:lnB>
                    <a:solidFill>
                      <a:srgbClr val="FFFFFF"/>
                    </a:solidFill>
                  </a:tcPr>
                </a:tc>
                <a:extLst>
                  <a:ext uri="{0D108BD9-81ED-4DB2-BD59-A6C34878D82A}">
                    <a16:rowId xmlns:a16="http://schemas.microsoft.com/office/drawing/2014/main" val="10002"/>
                  </a:ext>
                </a:extLst>
              </a:tr>
              <a:tr h="220344">
                <a:tc>
                  <a:txBody>
                    <a:bodyPr/>
                    <a:lstStyle/>
                    <a:p>
                      <a:pPr marL="92075">
                        <a:lnSpc>
                          <a:spcPct val="100000"/>
                        </a:lnSpc>
                        <a:spcBef>
                          <a:spcPts val="370"/>
                        </a:spcBef>
                      </a:pPr>
                      <a:r>
                        <a:rPr sz="800" spc="-5" dirty="0">
                          <a:latin typeface="Segoe UI"/>
                          <a:cs typeface="Segoe UI"/>
                        </a:rPr>
                        <a:t>4484-5434-6858-6550</a:t>
                      </a:r>
                      <a:endParaRPr sz="800">
                        <a:latin typeface="Segoe UI"/>
                        <a:cs typeface="Segoe UI"/>
                      </a:endParaRPr>
                    </a:p>
                  </a:txBody>
                  <a:tcPr marL="0" marR="0" marT="46990" marB="0">
                    <a:lnL w="12700">
                      <a:solidFill>
                        <a:srgbClr val="EBEBEB"/>
                      </a:solidFill>
                      <a:prstDash val="solid"/>
                    </a:lnL>
                    <a:lnR w="12700">
                      <a:solidFill>
                        <a:srgbClr val="EBEBEB"/>
                      </a:solidFill>
                      <a:prstDash val="solid"/>
                    </a:lnR>
                    <a:lnT w="12700">
                      <a:solidFill>
                        <a:srgbClr val="EBEBEB"/>
                      </a:solidFill>
                      <a:prstDash val="solid"/>
                    </a:lnT>
                    <a:lnB w="12700">
                      <a:solidFill>
                        <a:srgbClr val="EBEBEB"/>
                      </a:solidFill>
                      <a:prstDash val="solid"/>
                    </a:lnB>
                    <a:solidFill>
                      <a:srgbClr val="FAFAFA"/>
                    </a:solidFill>
                  </a:tcPr>
                </a:tc>
                <a:extLst>
                  <a:ext uri="{0D108BD9-81ED-4DB2-BD59-A6C34878D82A}">
                    <a16:rowId xmlns:a16="http://schemas.microsoft.com/office/drawing/2014/main" val="10003"/>
                  </a:ext>
                </a:extLst>
              </a:tr>
            </a:tbl>
          </a:graphicData>
        </a:graphic>
      </p:graphicFrame>
      <p:grpSp>
        <p:nvGrpSpPr>
          <p:cNvPr id="13" name="object 13"/>
          <p:cNvGrpSpPr/>
          <p:nvPr/>
        </p:nvGrpSpPr>
        <p:grpSpPr>
          <a:xfrm>
            <a:off x="0" y="0"/>
            <a:ext cx="12192000" cy="287020"/>
            <a:chOff x="0" y="0"/>
            <a:chExt cx="12192000" cy="287020"/>
          </a:xfrm>
        </p:grpSpPr>
        <p:sp>
          <p:nvSpPr>
            <p:cNvPr id="14" name="object 14"/>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15" name="object 15"/>
            <p:cNvPicPr/>
            <p:nvPr/>
          </p:nvPicPr>
          <p:blipFill>
            <a:blip r:embed="rId2" cstate="print"/>
            <a:stretch>
              <a:fillRect/>
            </a:stretch>
          </p:blipFill>
          <p:spPr>
            <a:xfrm>
              <a:off x="189649" y="89281"/>
              <a:ext cx="3926420" cy="123317"/>
            </a:xfrm>
            <a:prstGeom prst="rect">
              <a:avLst/>
            </a:prstGeom>
          </p:spPr>
        </p:pic>
      </p:grpSp>
    </p:spTree>
    <p:extLst>
      <p:ext uri="{BB962C8B-B14F-4D97-AF65-F5344CB8AC3E}">
        <p14:creationId xmlns:p14="http://schemas.microsoft.com/office/powerpoint/2010/main" val="31976961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30795" y="3252215"/>
            <a:ext cx="4886325" cy="3324225"/>
          </a:xfrm>
          <a:custGeom>
            <a:avLst/>
            <a:gdLst/>
            <a:ahLst/>
            <a:cxnLst/>
            <a:rect l="l" t="t" r="r" b="b"/>
            <a:pathLst>
              <a:path w="4886325" h="3324225">
                <a:moveTo>
                  <a:pt x="4885944" y="0"/>
                </a:moveTo>
                <a:lnTo>
                  <a:pt x="0" y="0"/>
                </a:lnTo>
                <a:lnTo>
                  <a:pt x="0" y="3323844"/>
                </a:lnTo>
                <a:lnTo>
                  <a:pt x="4885944" y="3323844"/>
                </a:lnTo>
                <a:lnTo>
                  <a:pt x="4885944" y="0"/>
                </a:lnTo>
                <a:close/>
              </a:path>
            </a:pathLst>
          </a:custGeom>
          <a:solidFill>
            <a:srgbClr val="EBEBEB"/>
          </a:solidFill>
        </p:spPr>
        <p:txBody>
          <a:bodyPr wrap="square" lIns="0" tIns="0" rIns="0" bIns="0" rtlCol="0"/>
          <a:lstStyle/>
          <a:p>
            <a:endParaRPr/>
          </a:p>
        </p:txBody>
      </p:sp>
      <p:grpSp>
        <p:nvGrpSpPr>
          <p:cNvPr id="3" name="object 3"/>
          <p:cNvGrpSpPr/>
          <p:nvPr/>
        </p:nvGrpSpPr>
        <p:grpSpPr>
          <a:xfrm>
            <a:off x="7130795" y="1167383"/>
            <a:ext cx="4886325" cy="1835150"/>
            <a:chOff x="7130795" y="1167383"/>
            <a:chExt cx="4886325" cy="1835150"/>
          </a:xfrm>
        </p:grpSpPr>
        <p:sp>
          <p:nvSpPr>
            <p:cNvPr id="4" name="object 4"/>
            <p:cNvSpPr/>
            <p:nvPr/>
          </p:nvSpPr>
          <p:spPr>
            <a:xfrm>
              <a:off x="7130795" y="1167383"/>
              <a:ext cx="4886325" cy="1835150"/>
            </a:xfrm>
            <a:custGeom>
              <a:avLst/>
              <a:gdLst/>
              <a:ahLst/>
              <a:cxnLst/>
              <a:rect l="l" t="t" r="r" b="b"/>
              <a:pathLst>
                <a:path w="4886325" h="1835150">
                  <a:moveTo>
                    <a:pt x="4885944" y="0"/>
                  </a:moveTo>
                  <a:lnTo>
                    <a:pt x="0" y="0"/>
                  </a:lnTo>
                  <a:lnTo>
                    <a:pt x="0" y="1834896"/>
                  </a:lnTo>
                  <a:lnTo>
                    <a:pt x="4885944" y="1834896"/>
                  </a:lnTo>
                  <a:lnTo>
                    <a:pt x="4885944" y="0"/>
                  </a:lnTo>
                  <a:close/>
                </a:path>
              </a:pathLst>
            </a:custGeom>
            <a:solidFill>
              <a:srgbClr val="EBEBEB"/>
            </a:solidFill>
          </p:spPr>
          <p:txBody>
            <a:bodyPr wrap="square" lIns="0" tIns="0" rIns="0" bIns="0" rtlCol="0"/>
            <a:lstStyle/>
            <a:p>
              <a:endParaRPr/>
            </a:p>
          </p:txBody>
        </p:sp>
        <p:sp>
          <p:nvSpPr>
            <p:cNvPr id="5" name="object 5"/>
            <p:cNvSpPr/>
            <p:nvPr/>
          </p:nvSpPr>
          <p:spPr>
            <a:xfrm>
              <a:off x="8310371" y="1923287"/>
              <a:ext cx="549910" cy="76200"/>
            </a:xfrm>
            <a:custGeom>
              <a:avLst/>
              <a:gdLst/>
              <a:ahLst/>
              <a:cxnLst/>
              <a:rect l="l" t="t" r="r" b="b"/>
              <a:pathLst>
                <a:path w="549909" h="76200">
                  <a:moveTo>
                    <a:pt x="76200" y="0"/>
                  </a:moveTo>
                  <a:lnTo>
                    <a:pt x="0" y="38100"/>
                  </a:lnTo>
                  <a:lnTo>
                    <a:pt x="76200" y="76200"/>
                  </a:lnTo>
                  <a:lnTo>
                    <a:pt x="76200" y="44450"/>
                  </a:lnTo>
                  <a:lnTo>
                    <a:pt x="63500" y="44450"/>
                  </a:lnTo>
                  <a:lnTo>
                    <a:pt x="63500" y="31750"/>
                  </a:lnTo>
                  <a:lnTo>
                    <a:pt x="76200" y="31750"/>
                  </a:lnTo>
                  <a:lnTo>
                    <a:pt x="76200" y="0"/>
                  </a:lnTo>
                  <a:close/>
                </a:path>
                <a:path w="549909" h="76200">
                  <a:moveTo>
                    <a:pt x="473455" y="0"/>
                  </a:moveTo>
                  <a:lnTo>
                    <a:pt x="473455" y="76200"/>
                  </a:lnTo>
                  <a:lnTo>
                    <a:pt x="536955" y="44450"/>
                  </a:lnTo>
                  <a:lnTo>
                    <a:pt x="486155" y="44450"/>
                  </a:lnTo>
                  <a:lnTo>
                    <a:pt x="486155" y="31750"/>
                  </a:lnTo>
                  <a:lnTo>
                    <a:pt x="536955" y="31750"/>
                  </a:lnTo>
                  <a:lnTo>
                    <a:pt x="473455" y="0"/>
                  </a:lnTo>
                  <a:close/>
                </a:path>
                <a:path w="549909" h="76200">
                  <a:moveTo>
                    <a:pt x="76200" y="31750"/>
                  </a:moveTo>
                  <a:lnTo>
                    <a:pt x="63500" y="31750"/>
                  </a:lnTo>
                  <a:lnTo>
                    <a:pt x="63500" y="44450"/>
                  </a:lnTo>
                  <a:lnTo>
                    <a:pt x="76200" y="44450"/>
                  </a:lnTo>
                  <a:lnTo>
                    <a:pt x="76200" y="31750"/>
                  </a:lnTo>
                  <a:close/>
                </a:path>
                <a:path w="549909" h="76200">
                  <a:moveTo>
                    <a:pt x="473455" y="31750"/>
                  </a:moveTo>
                  <a:lnTo>
                    <a:pt x="76200" y="31750"/>
                  </a:lnTo>
                  <a:lnTo>
                    <a:pt x="76200" y="44450"/>
                  </a:lnTo>
                  <a:lnTo>
                    <a:pt x="473455" y="44450"/>
                  </a:lnTo>
                  <a:lnTo>
                    <a:pt x="473455" y="31750"/>
                  </a:lnTo>
                  <a:close/>
                </a:path>
                <a:path w="549909" h="76200">
                  <a:moveTo>
                    <a:pt x="536955" y="31750"/>
                  </a:moveTo>
                  <a:lnTo>
                    <a:pt x="486155" y="31750"/>
                  </a:lnTo>
                  <a:lnTo>
                    <a:pt x="486155" y="44450"/>
                  </a:lnTo>
                  <a:lnTo>
                    <a:pt x="536955" y="44450"/>
                  </a:lnTo>
                  <a:lnTo>
                    <a:pt x="549655" y="38100"/>
                  </a:lnTo>
                  <a:lnTo>
                    <a:pt x="536955" y="31750"/>
                  </a:lnTo>
                  <a:close/>
                </a:path>
              </a:pathLst>
            </a:custGeom>
            <a:solidFill>
              <a:srgbClr val="0078D3"/>
            </a:solidFill>
          </p:spPr>
          <p:txBody>
            <a:bodyPr wrap="square" lIns="0" tIns="0" rIns="0" bIns="0" rtlCol="0"/>
            <a:lstStyle/>
            <a:p>
              <a:endParaRPr/>
            </a:p>
          </p:txBody>
        </p:sp>
        <p:sp>
          <p:nvSpPr>
            <p:cNvPr id="6" name="object 6"/>
            <p:cNvSpPr/>
            <p:nvPr/>
          </p:nvSpPr>
          <p:spPr>
            <a:xfrm>
              <a:off x="7395971" y="1693163"/>
              <a:ext cx="815340" cy="536575"/>
            </a:xfrm>
            <a:custGeom>
              <a:avLst/>
              <a:gdLst/>
              <a:ahLst/>
              <a:cxnLst/>
              <a:rect l="l" t="t" r="r" b="b"/>
              <a:pathLst>
                <a:path w="815340" h="536575">
                  <a:moveTo>
                    <a:pt x="0" y="536448"/>
                  </a:moveTo>
                  <a:lnTo>
                    <a:pt x="815340" y="536448"/>
                  </a:lnTo>
                  <a:lnTo>
                    <a:pt x="815340" y="0"/>
                  </a:lnTo>
                  <a:lnTo>
                    <a:pt x="0" y="0"/>
                  </a:lnTo>
                  <a:lnTo>
                    <a:pt x="0" y="536448"/>
                  </a:lnTo>
                  <a:close/>
                </a:path>
                <a:path w="815340" h="536575">
                  <a:moveTo>
                    <a:pt x="815339" y="111251"/>
                  </a:moveTo>
                  <a:lnTo>
                    <a:pt x="0" y="111251"/>
                  </a:lnTo>
                </a:path>
              </a:pathLst>
            </a:custGeom>
            <a:ln w="12192">
              <a:solidFill>
                <a:srgbClr val="0077D6"/>
              </a:solidFill>
            </a:ln>
          </p:spPr>
          <p:txBody>
            <a:bodyPr wrap="square" lIns="0" tIns="0" rIns="0" bIns="0" rtlCol="0"/>
            <a:lstStyle/>
            <a:p>
              <a:endParaRPr/>
            </a:p>
          </p:txBody>
        </p:sp>
        <p:sp>
          <p:nvSpPr>
            <p:cNvPr id="7" name="object 7"/>
            <p:cNvSpPr/>
            <p:nvPr/>
          </p:nvSpPr>
          <p:spPr>
            <a:xfrm>
              <a:off x="7993379" y="1729739"/>
              <a:ext cx="182880" cy="43180"/>
            </a:xfrm>
            <a:custGeom>
              <a:avLst/>
              <a:gdLst/>
              <a:ahLst/>
              <a:cxnLst/>
              <a:rect l="l" t="t" r="r" b="b"/>
              <a:pathLst>
                <a:path w="182879" h="43180">
                  <a:moveTo>
                    <a:pt x="0" y="21336"/>
                  </a:moveTo>
                  <a:lnTo>
                    <a:pt x="1672" y="13019"/>
                  </a:lnTo>
                  <a:lnTo>
                    <a:pt x="6238" y="6238"/>
                  </a:lnTo>
                  <a:lnTo>
                    <a:pt x="13019" y="1672"/>
                  </a:lnTo>
                  <a:lnTo>
                    <a:pt x="21336" y="0"/>
                  </a:lnTo>
                  <a:lnTo>
                    <a:pt x="29652" y="1672"/>
                  </a:lnTo>
                  <a:lnTo>
                    <a:pt x="36433" y="6238"/>
                  </a:lnTo>
                  <a:lnTo>
                    <a:pt x="40999" y="13019"/>
                  </a:lnTo>
                  <a:lnTo>
                    <a:pt x="42672" y="21336"/>
                  </a:lnTo>
                  <a:lnTo>
                    <a:pt x="40999" y="29652"/>
                  </a:lnTo>
                  <a:lnTo>
                    <a:pt x="36433" y="36433"/>
                  </a:lnTo>
                  <a:lnTo>
                    <a:pt x="29652" y="40999"/>
                  </a:lnTo>
                  <a:lnTo>
                    <a:pt x="21336" y="42672"/>
                  </a:lnTo>
                  <a:lnTo>
                    <a:pt x="13019" y="40999"/>
                  </a:lnTo>
                  <a:lnTo>
                    <a:pt x="6238" y="36433"/>
                  </a:lnTo>
                  <a:lnTo>
                    <a:pt x="1672" y="29652"/>
                  </a:lnTo>
                  <a:lnTo>
                    <a:pt x="0" y="21336"/>
                  </a:lnTo>
                  <a:close/>
                </a:path>
                <a:path w="182879" h="43180">
                  <a:moveTo>
                    <a:pt x="68579" y="21336"/>
                  </a:moveTo>
                  <a:lnTo>
                    <a:pt x="70252" y="13019"/>
                  </a:lnTo>
                  <a:lnTo>
                    <a:pt x="74818" y="6238"/>
                  </a:lnTo>
                  <a:lnTo>
                    <a:pt x="81599" y="1672"/>
                  </a:lnTo>
                  <a:lnTo>
                    <a:pt x="89916" y="0"/>
                  </a:lnTo>
                  <a:lnTo>
                    <a:pt x="98232" y="1672"/>
                  </a:lnTo>
                  <a:lnTo>
                    <a:pt x="105013" y="6238"/>
                  </a:lnTo>
                  <a:lnTo>
                    <a:pt x="109579" y="13019"/>
                  </a:lnTo>
                  <a:lnTo>
                    <a:pt x="111251" y="21336"/>
                  </a:lnTo>
                  <a:lnTo>
                    <a:pt x="109579" y="29652"/>
                  </a:lnTo>
                  <a:lnTo>
                    <a:pt x="105013" y="36433"/>
                  </a:lnTo>
                  <a:lnTo>
                    <a:pt x="98232" y="40999"/>
                  </a:lnTo>
                  <a:lnTo>
                    <a:pt x="89916" y="42672"/>
                  </a:lnTo>
                  <a:lnTo>
                    <a:pt x="81599" y="40999"/>
                  </a:lnTo>
                  <a:lnTo>
                    <a:pt x="74818" y="36433"/>
                  </a:lnTo>
                  <a:lnTo>
                    <a:pt x="70252" y="29652"/>
                  </a:lnTo>
                  <a:lnTo>
                    <a:pt x="68579" y="21336"/>
                  </a:lnTo>
                  <a:close/>
                </a:path>
                <a:path w="182879" h="43180">
                  <a:moveTo>
                    <a:pt x="140208" y="21336"/>
                  </a:moveTo>
                  <a:lnTo>
                    <a:pt x="141880" y="13019"/>
                  </a:lnTo>
                  <a:lnTo>
                    <a:pt x="146446" y="6238"/>
                  </a:lnTo>
                  <a:lnTo>
                    <a:pt x="153227" y="1672"/>
                  </a:lnTo>
                  <a:lnTo>
                    <a:pt x="161544" y="0"/>
                  </a:lnTo>
                  <a:lnTo>
                    <a:pt x="169860" y="1672"/>
                  </a:lnTo>
                  <a:lnTo>
                    <a:pt x="176641" y="6238"/>
                  </a:lnTo>
                  <a:lnTo>
                    <a:pt x="181207" y="13019"/>
                  </a:lnTo>
                  <a:lnTo>
                    <a:pt x="182879" y="21336"/>
                  </a:lnTo>
                  <a:lnTo>
                    <a:pt x="181207" y="29652"/>
                  </a:lnTo>
                  <a:lnTo>
                    <a:pt x="176641" y="36433"/>
                  </a:lnTo>
                  <a:lnTo>
                    <a:pt x="169860" y="40999"/>
                  </a:lnTo>
                  <a:lnTo>
                    <a:pt x="161544" y="42672"/>
                  </a:lnTo>
                  <a:lnTo>
                    <a:pt x="153227" y="40999"/>
                  </a:lnTo>
                  <a:lnTo>
                    <a:pt x="146446" y="36433"/>
                  </a:lnTo>
                  <a:lnTo>
                    <a:pt x="141880" y="29652"/>
                  </a:lnTo>
                  <a:lnTo>
                    <a:pt x="140208" y="21336"/>
                  </a:lnTo>
                  <a:close/>
                </a:path>
              </a:pathLst>
            </a:custGeom>
            <a:ln w="12192">
              <a:solidFill>
                <a:srgbClr val="0078D3"/>
              </a:solidFill>
            </a:ln>
          </p:spPr>
          <p:txBody>
            <a:bodyPr wrap="square" lIns="0" tIns="0" rIns="0" bIns="0" rtlCol="0"/>
            <a:lstStyle/>
            <a:p>
              <a:endParaRPr/>
            </a:p>
          </p:txBody>
        </p:sp>
        <p:sp>
          <p:nvSpPr>
            <p:cNvPr id="8" name="object 8"/>
            <p:cNvSpPr/>
            <p:nvPr/>
          </p:nvSpPr>
          <p:spPr>
            <a:xfrm>
              <a:off x="7700771" y="1947671"/>
              <a:ext cx="205740" cy="192405"/>
            </a:xfrm>
            <a:custGeom>
              <a:avLst/>
              <a:gdLst/>
              <a:ahLst/>
              <a:cxnLst/>
              <a:rect l="l" t="t" r="r" b="b"/>
              <a:pathLst>
                <a:path w="205740" h="192405">
                  <a:moveTo>
                    <a:pt x="0" y="192024"/>
                  </a:moveTo>
                  <a:lnTo>
                    <a:pt x="0" y="101980"/>
                  </a:lnTo>
                  <a:lnTo>
                    <a:pt x="102870" y="0"/>
                  </a:lnTo>
                  <a:lnTo>
                    <a:pt x="205739" y="101980"/>
                  </a:lnTo>
                  <a:lnTo>
                    <a:pt x="205739" y="192024"/>
                  </a:lnTo>
                  <a:lnTo>
                    <a:pt x="0" y="192024"/>
                  </a:lnTo>
                  <a:close/>
                </a:path>
                <a:path w="205740" h="192405">
                  <a:moveTo>
                    <a:pt x="108203" y="114300"/>
                  </a:moveTo>
                  <a:lnTo>
                    <a:pt x="108203" y="192024"/>
                  </a:lnTo>
                </a:path>
              </a:pathLst>
            </a:custGeom>
            <a:ln w="12192">
              <a:solidFill>
                <a:srgbClr val="0077D6"/>
              </a:solidFill>
            </a:ln>
          </p:spPr>
          <p:txBody>
            <a:bodyPr wrap="square" lIns="0" tIns="0" rIns="0" bIns="0" rtlCol="0"/>
            <a:lstStyle/>
            <a:p>
              <a:endParaRPr/>
            </a:p>
          </p:txBody>
        </p:sp>
      </p:grpSp>
      <p:sp>
        <p:nvSpPr>
          <p:cNvPr id="9" name="object 9"/>
          <p:cNvSpPr txBox="1"/>
          <p:nvPr/>
        </p:nvSpPr>
        <p:spPr>
          <a:xfrm>
            <a:off x="413715" y="1153795"/>
            <a:ext cx="5914390" cy="236918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8D6"/>
                </a:solidFill>
                <a:latin typeface="Segoe UI Semibold"/>
                <a:cs typeface="Segoe UI Semibold"/>
              </a:rPr>
              <a:t>Three</a:t>
            </a:r>
            <a:r>
              <a:rPr sz="1800" spc="-30" dirty="0">
                <a:solidFill>
                  <a:srgbClr val="0078D6"/>
                </a:solidFill>
                <a:latin typeface="Segoe UI Semibold"/>
                <a:cs typeface="Segoe UI Semibold"/>
              </a:rPr>
              <a:t> </a:t>
            </a:r>
            <a:r>
              <a:rPr sz="1800" spc="-10" dirty="0">
                <a:solidFill>
                  <a:srgbClr val="0078D6"/>
                </a:solidFill>
                <a:latin typeface="Segoe UI Semibold"/>
                <a:cs typeface="Segoe UI Semibold"/>
              </a:rPr>
              <a:t>steps</a:t>
            </a:r>
            <a:endParaRPr sz="1800">
              <a:latin typeface="Segoe UI Semibold"/>
              <a:cs typeface="Segoe UI Semibold"/>
            </a:endParaRPr>
          </a:p>
          <a:p>
            <a:pPr marL="12700" marR="5080">
              <a:lnSpc>
                <a:spcPct val="110000"/>
              </a:lnSpc>
              <a:spcBef>
                <a:spcPts val="1220"/>
              </a:spcBef>
              <a:buAutoNum type="arabicPeriod"/>
              <a:tabLst>
                <a:tab pos="221615" algn="l"/>
              </a:tabLst>
            </a:pPr>
            <a:r>
              <a:rPr sz="1600" spc="-5" dirty="0">
                <a:latin typeface="Segoe UI"/>
                <a:cs typeface="Segoe UI"/>
              </a:rPr>
              <a:t>Security</a:t>
            </a:r>
            <a:r>
              <a:rPr sz="1600" spc="15" dirty="0">
                <a:latin typeface="Segoe UI"/>
                <a:cs typeface="Segoe UI"/>
              </a:rPr>
              <a:t> </a:t>
            </a:r>
            <a:r>
              <a:rPr sz="1600" spc="-10" dirty="0">
                <a:latin typeface="Segoe UI"/>
                <a:cs typeface="Segoe UI"/>
              </a:rPr>
              <a:t>officer</a:t>
            </a:r>
            <a:r>
              <a:rPr sz="1600" dirty="0">
                <a:latin typeface="Segoe UI"/>
                <a:cs typeface="Segoe UI"/>
              </a:rPr>
              <a:t> </a:t>
            </a:r>
            <a:r>
              <a:rPr sz="1600" spc="-5" dirty="0">
                <a:latin typeface="Segoe UI"/>
                <a:cs typeface="Segoe UI"/>
              </a:rPr>
              <a:t>defines</a:t>
            </a:r>
            <a:r>
              <a:rPr sz="1600" spc="-15" dirty="0">
                <a:latin typeface="Segoe UI"/>
                <a:cs typeface="Segoe UI"/>
              </a:rPr>
              <a:t> </a:t>
            </a:r>
            <a:r>
              <a:rPr sz="1600" spc="-5" dirty="0">
                <a:latin typeface="Segoe UI"/>
                <a:cs typeface="Segoe UI"/>
              </a:rPr>
              <a:t>dynamic data </a:t>
            </a:r>
            <a:r>
              <a:rPr sz="1600" spc="-10" dirty="0">
                <a:latin typeface="Segoe UI"/>
                <a:cs typeface="Segoe UI"/>
              </a:rPr>
              <a:t>masking</a:t>
            </a:r>
            <a:r>
              <a:rPr sz="1600" spc="-5" dirty="0">
                <a:latin typeface="Segoe UI"/>
                <a:cs typeface="Segoe UI"/>
              </a:rPr>
              <a:t> policy</a:t>
            </a:r>
            <a:r>
              <a:rPr sz="1600" spc="10" dirty="0">
                <a:latin typeface="Segoe UI"/>
                <a:cs typeface="Segoe UI"/>
              </a:rPr>
              <a:t> </a:t>
            </a:r>
            <a:r>
              <a:rPr sz="1600" spc="-5" dirty="0">
                <a:latin typeface="Segoe UI"/>
                <a:cs typeface="Segoe UI"/>
              </a:rPr>
              <a:t>in T-SQL </a:t>
            </a:r>
            <a:r>
              <a:rPr sz="1600" dirty="0">
                <a:latin typeface="Segoe UI"/>
                <a:cs typeface="Segoe UI"/>
              </a:rPr>
              <a:t> </a:t>
            </a:r>
            <a:r>
              <a:rPr sz="1600" spc="-5" dirty="0">
                <a:latin typeface="Segoe UI"/>
                <a:cs typeface="Segoe UI"/>
              </a:rPr>
              <a:t>over</a:t>
            </a:r>
            <a:r>
              <a:rPr sz="1600" spc="5" dirty="0">
                <a:latin typeface="Segoe UI"/>
                <a:cs typeface="Segoe UI"/>
              </a:rPr>
              <a:t> </a:t>
            </a:r>
            <a:r>
              <a:rPr sz="1600" spc="-10" dirty="0">
                <a:latin typeface="Segoe UI"/>
                <a:cs typeface="Segoe UI"/>
              </a:rPr>
              <a:t>sensitive</a:t>
            </a:r>
            <a:r>
              <a:rPr sz="1600" spc="15" dirty="0">
                <a:latin typeface="Segoe UI"/>
                <a:cs typeface="Segoe UI"/>
              </a:rPr>
              <a:t> </a:t>
            </a:r>
            <a:r>
              <a:rPr sz="1600" spc="-5" dirty="0">
                <a:latin typeface="Segoe UI"/>
                <a:cs typeface="Segoe UI"/>
              </a:rPr>
              <a:t>data</a:t>
            </a:r>
            <a:r>
              <a:rPr sz="1600" spc="-10" dirty="0">
                <a:latin typeface="Segoe UI"/>
                <a:cs typeface="Segoe UI"/>
              </a:rPr>
              <a:t> </a:t>
            </a:r>
            <a:r>
              <a:rPr sz="1600" spc="-5" dirty="0">
                <a:latin typeface="Segoe UI"/>
                <a:cs typeface="Segoe UI"/>
              </a:rPr>
              <a:t>in</a:t>
            </a:r>
            <a:r>
              <a:rPr sz="1600" spc="5" dirty="0">
                <a:latin typeface="Segoe UI"/>
                <a:cs typeface="Segoe UI"/>
              </a:rPr>
              <a:t> </a:t>
            </a:r>
            <a:r>
              <a:rPr sz="1600" spc="-5" dirty="0">
                <a:latin typeface="Segoe UI"/>
                <a:cs typeface="Segoe UI"/>
              </a:rPr>
              <a:t>the</a:t>
            </a:r>
            <a:r>
              <a:rPr sz="1600" dirty="0">
                <a:latin typeface="Segoe UI"/>
                <a:cs typeface="Segoe UI"/>
              </a:rPr>
              <a:t> </a:t>
            </a:r>
            <a:r>
              <a:rPr sz="1600" spc="-10" dirty="0">
                <a:latin typeface="Segoe UI"/>
                <a:cs typeface="Segoe UI"/>
              </a:rPr>
              <a:t>Employee</a:t>
            </a:r>
            <a:r>
              <a:rPr sz="1600" spc="25" dirty="0">
                <a:latin typeface="Segoe UI"/>
                <a:cs typeface="Segoe UI"/>
              </a:rPr>
              <a:t> </a:t>
            </a:r>
            <a:r>
              <a:rPr sz="1600" spc="-5" dirty="0">
                <a:latin typeface="Segoe UI"/>
                <a:cs typeface="Segoe UI"/>
              </a:rPr>
              <a:t>table.</a:t>
            </a:r>
            <a:r>
              <a:rPr sz="1600" dirty="0">
                <a:latin typeface="Segoe UI"/>
                <a:cs typeface="Segoe UI"/>
              </a:rPr>
              <a:t> </a:t>
            </a:r>
            <a:r>
              <a:rPr sz="1600" spc="-5" dirty="0">
                <a:latin typeface="Segoe UI"/>
                <a:cs typeface="Segoe UI"/>
              </a:rPr>
              <a:t>The</a:t>
            </a:r>
            <a:r>
              <a:rPr sz="1600" spc="5" dirty="0">
                <a:latin typeface="Segoe UI"/>
                <a:cs typeface="Segoe UI"/>
              </a:rPr>
              <a:t> </a:t>
            </a:r>
            <a:r>
              <a:rPr sz="1600" spc="-10" dirty="0">
                <a:latin typeface="Segoe UI"/>
                <a:cs typeface="Segoe UI"/>
              </a:rPr>
              <a:t>security</a:t>
            </a:r>
            <a:r>
              <a:rPr sz="1600" spc="25" dirty="0">
                <a:latin typeface="Segoe UI"/>
                <a:cs typeface="Segoe UI"/>
              </a:rPr>
              <a:t> </a:t>
            </a:r>
            <a:r>
              <a:rPr sz="1600" spc="-10" dirty="0">
                <a:latin typeface="Segoe UI"/>
                <a:cs typeface="Segoe UI"/>
              </a:rPr>
              <a:t>officer</a:t>
            </a:r>
            <a:r>
              <a:rPr sz="1600" spc="10" dirty="0">
                <a:latin typeface="Segoe UI"/>
                <a:cs typeface="Segoe UI"/>
              </a:rPr>
              <a:t> </a:t>
            </a:r>
            <a:r>
              <a:rPr sz="1600" spc="-5" dirty="0">
                <a:latin typeface="Segoe UI"/>
                <a:cs typeface="Segoe UI"/>
              </a:rPr>
              <a:t>uses </a:t>
            </a:r>
            <a:r>
              <a:rPr sz="1600" spc="-425" dirty="0">
                <a:latin typeface="Segoe UI"/>
                <a:cs typeface="Segoe UI"/>
              </a:rPr>
              <a:t> </a:t>
            </a:r>
            <a:r>
              <a:rPr sz="1600" spc="-5" dirty="0">
                <a:latin typeface="Segoe UI"/>
                <a:cs typeface="Segoe UI"/>
              </a:rPr>
              <a:t>the </a:t>
            </a:r>
            <a:r>
              <a:rPr sz="1600" spc="-10" dirty="0">
                <a:latin typeface="Segoe UI"/>
                <a:cs typeface="Segoe UI"/>
              </a:rPr>
              <a:t>built-in</a:t>
            </a:r>
            <a:r>
              <a:rPr sz="1600" spc="-5" dirty="0">
                <a:latin typeface="Segoe UI"/>
                <a:cs typeface="Segoe UI"/>
              </a:rPr>
              <a:t> masking</a:t>
            </a:r>
            <a:r>
              <a:rPr sz="1600" spc="10" dirty="0">
                <a:latin typeface="Segoe UI"/>
                <a:cs typeface="Segoe UI"/>
              </a:rPr>
              <a:t> </a:t>
            </a:r>
            <a:r>
              <a:rPr sz="1600" spc="-5" dirty="0">
                <a:latin typeface="Segoe UI"/>
                <a:cs typeface="Segoe UI"/>
              </a:rPr>
              <a:t>functions (default, email, random)</a:t>
            </a:r>
            <a:endParaRPr sz="1600">
              <a:latin typeface="Segoe UI"/>
              <a:cs typeface="Segoe UI"/>
            </a:endParaRPr>
          </a:p>
          <a:p>
            <a:pPr marL="221615" indent="-209550">
              <a:lnSpc>
                <a:spcPct val="100000"/>
              </a:lnSpc>
              <a:spcBef>
                <a:spcPts val="1390"/>
              </a:spcBef>
              <a:buAutoNum type="arabicPeriod"/>
              <a:tabLst>
                <a:tab pos="222250" algn="l"/>
              </a:tabLst>
            </a:pPr>
            <a:r>
              <a:rPr sz="1600" spc="-5" dirty="0">
                <a:latin typeface="Segoe UI"/>
                <a:cs typeface="Segoe UI"/>
              </a:rPr>
              <a:t>The app-user selects</a:t>
            </a:r>
            <a:r>
              <a:rPr sz="1600" spc="-10" dirty="0">
                <a:latin typeface="Segoe UI"/>
                <a:cs typeface="Segoe UI"/>
              </a:rPr>
              <a:t> from</a:t>
            </a:r>
            <a:r>
              <a:rPr sz="1600" spc="5" dirty="0">
                <a:latin typeface="Segoe UI"/>
                <a:cs typeface="Segoe UI"/>
              </a:rPr>
              <a:t> </a:t>
            </a:r>
            <a:r>
              <a:rPr sz="1600" spc="-5" dirty="0">
                <a:latin typeface="Segoe UI"/>
                <a:cs typeface="Segoe UI"/>
              </a:rPr>
              <a:t>the</a:t>
            </a:r>
            <a:r>
              <a:rPr sz="1600" spc="-10" dirty="0">
                <a:latin typeface="Segoe UI"/>
                <a:cs typeface="Segoe UI"/>
              </a:rPr>
              <a:t> Employee</a:t>
            </a:r>
            <a:r>
              <a:rPr sz="1600" spc="15" dirty="0">
                <a:latin typeface="Segoe UI"/>
                <a:cs typeface="Segoe UI"/>
              </a:rPr>
              <a:t> </a:t>
            </a:r>
            <a:r>
              <a:rPr sz="1600" spc="-5" dirty="0">
                <a:latin typeface="Segoe UI"/>
                <a:cs typeface="Segoe UI"/>
              </a:rPr>
              <a:t>table</a:t>
            </a:r>
            <a:endParaRPr sz="1600">
              <a:latin typeface="Segoe UI"/>
              <a:cs typeface="Segoe UI"/>
            </a:endParaRPr>
          </a:p>
          <a:p>
            <a:pPr marL="12700" marR="90805">
              <a:lnSpc>
                <a:spcPct val="110000"/>
              </a:lnSpc>
              <a:spcBef>
                <a:spcPts val="1205"/>
              </a:spcBef>
              <a:buAutoNum type="arabicPeriod"/>
              <a:tabLst>
                <a:tab pos="221615" algn="l"/>
              </a:tabLst>
            </a:pPr>
            <a:r>
              <a:rPr sz="1600" spc="-5" dirty="0">
                <a:latin typeface="Segoe UI"/>
                <a:cs typeface="Segoe UI"/>
              </a:rPr>
              <a:t>The</a:t>
            </a:r>
            <a:r>
              <a:rPr sz="1600" spc="10" dirty="0">
                <a:latin typeface="Segoe UI"/>
                <a:cs typeface="Segoe UI"/>
              </a:rPr>
              <a:t> </a:t>
            </a:r>
            <a:r>
              <a:rPr sz="1600" spc="-5" dirty="0">
                <a:latin typeface="Segoe UI"/>
                <a:cs typeface="Segoe UI"/>
              </a:rPr>
              <a:t>dynamic</a:t>
            </a:r>
            <a:r>
              <a:rPr sz="1600" dirty="0">
                <a:latin typeface="Segoe UI"/>
                <a:cs typeface="Segoe UI"/>
              </a:rPr>
              <a:t> </a:t>
            </a:r>
            <a:r>
              <a:rPr sz="1600" spc="-5" dirty="0">
                <a:latin typeface="Segoe UI"/>
                <a:cs typeface="Segoe UI"/>
              </a:rPr>
              <a:t>data</a:t>
            </a:r>
            <a:r>
              <a:rPr sz="1600" dirty="0">
                <a:latin typeface="Segoe UI"/>
                <a:cs typeface="Segoe UI"/>
              </a:rPr>
              <a:t> </a:t>
            </a:r>
            <a:r>
              <a:rPr sz="1600" spc="-10" dirty="0">
                <a:latin typeface="Segoe UI"/>
                <a:cs typeface="Segoe UI"/>
              </a:rPr>
              <a:t>masking</a:t>
            </a:r>
            <a:r>
              <a:rPr sz="1600" dirty="0">
                <a:latin typeface="Segoe UI"/>
                <a:cs typeface="Segoe UI"/>
              </a:rPr>
              <a:t> </a:t>
            </a:r>
            <a:r>
              <a:rPr sz="1600" spc="-5" dirty="0">
                <a:latin typeface="Segoe UI"/>
                <a:cs typeface="Segoe UI"/>
              </a:rPr>
              <a:t>policy</a:t>
            </a:r>
            <a:r>
              <a:rPr sz="1600" spc="15" dirty="0">
                <a:latin typeface="Segoe UI"/>
                <a:cs typeface="Segoe UI"/>
              </a:rPr>
              <a:t> </a:t>
            </a:r>
            <a:r>
              <a:rPr sz="1600" spc="-10" dirty="0">
                <a:latin typeface="Segoe UI"/>
                <a:cs typeface="Segoe UI"/>
              </a:rPr>
              <a:t>obfuscates</a:t>
            </a:r>
            <a:r>
              <a:rPr sz="1600" spc="5" dirty="0">
                <a:latin typeface="Segoe UI"/>
                <a:cs typeface="Segoe UI"/>
              </a:rPr>
              <a:t> </a:t>
            </a:r>
            <a:r>
              <a:rPr sz="1600" spc="-5" dirty="0">
                <a:latin typeface="Segoe UI"/>
                <a:cs typeface="Segoe UI"/>
              </a:rPr>
              <a:t>the</a:t>
            </a:r>
            <a:r>
              <a:rPr sz="1600" dirty="0">
                <a:latin typeface="Segoe UI"/>
                <a:cs typeface="Segoe UI"/>
              </a:rPr>
              <a:t> </a:t>
            </a:r>
            <a:r>
              <a:rPr sz="1600" spc="-10" dirty="0">
                <a:latin typeface="Segoe UI"/>
                <a:cs typeface="Segoe UI"/>
              </a:rPr>
              <a:t>sensitive</a:t>
            </a:r>
            <a:r>
              <a:rPr sz="1600" spc="10" dirty="0">
                <a:latin typeface="Segoe UI"/>
                <a:cs typeface="Segoe UI"/>
              </a:rPr>
              <a:t> </a:t>
            </a:r>
            <a:r>
              <a:rPr sz="1600" spc="-5" dirty="0">
                <a:latin typeface="Segoe UI"/>
                <a:cs typeface="Segoe UI"/>
              </a:rPr>
              <a:t>data </a:t>
            </a:r>
            <a:r>
              <a:rPr sz="1600" spc="-425" dirty="0">
                <a:latin typeface="Segoe UI"/>
                <a:cs typeface="Segoe UI"/>
              </a:rPr>
              <a:t> </a:t>
            </a:r>
            <a:r>
              <a:rPr sz="1600" spc="-5" dirty="0">
                <a:latin typeface="Segoe UI"/>
                <a:cs typeface="Segoe UI"/>
              </a:rPr>
              <a:t>in the </a:t>
            </a:r>
            <a:r>
              <a:rPr sz="1600" spc="5" dirty="0">
                <a:latin typeface="Segoe UI"/>
                <a:cs typeface="Segoe UI"/>
              </a:rPr>
              <a:t>query</a:t>
            </a:r>
            <a:r>
              <a:rPr sz="1600" spc="10" dirty="0">
                <a:latin typeface="Segoe UI"/>
                <a:cs typeface="Segoe UI"/>
              </a:rPr>
              <a:t> </a:t>
            </a:r>
            <a:r>
              <a:rPr sz="1600" spc="-10" dirty="0">
                <a:latin typeface="Segoe UI"/>
                <a:cs typeface="Segoe UI"/>
              </a:rPr>
              <a:t>results</a:t>
            </a:r>
            <a:r>
              <a:rPr sz="1600" spc="5" dirty="0">
                <a:latin typeface="Segoe UI"/>
                <a:cs typeface="Segoe UI"/>
              </a:rPr>
              <a:t> </a:t>
            </a:r>
            <a:r>
              <a:rPr sz="1600" spc="-5" dirty="0">
                <a:latin typeface="Segoe UI"/>
                <a:cs typeface="Segoe UI"/>
              </a:rPr>
              <a:t>for</a:t>
            </a:r>
            <a:r>
              <a:rPr sz="1600" dirty="0">
                <a:latin typeface="Segoe UI"/>
                <a:cs typeface="Segoe UI"/>
              </a:rPr>
              <a:t> </a:t>
            </a:r>
            <a:r>
              <a:rPr sz="1600" spc="-10" dirty="0">
                <a:latin typeface="Segoe UI"/>
                <a:cs typeface="Segoe UI"/>
              </a:rPr>
              <a:t>non-privileged</a:t>
            </a:r>
            <a:r>
              <a:rPr sz="1600" spc="10" dirty="0">
                <a:latin typeface="Segoe UI"/>
                <a:cs typeface="Segoe UI"/>
              </a:rPr>
              <a:t> </a:t>
            </a:r>
            <a:r>
              <a:rPr sz="1600" spc="-5" dirty="0">
                <a:latin typeface="Segoe UI"/>
                <a:cs typeface="Segoe UI"/>
              </a:rPr>
              <a:t>users</a:t>
            </a:r>
            <a:endParaRPr sz="1600">
              <a:latin typeface="Segoe UI"/>
              <a:cs typeface="Segoe UI"/>
            </a:endParaRPr>
          </a:p>
        </p:txBody>
      </p:sp>
      <p:sp>
        <p:nvSpPr>
          <p:cNvPr id="10" name="object 10"/>
          <p:cNvSpPr txBox="1">
            <a:spLocks noGrp="1"/>
          </p:cNvSpPr>
          <p:nvPr>
            <p:ph type="title"/>
          </p:nvPr>
        </p:nvSpPr>
        <p:spPr>
          <a:xfrm>
            <a:off x="413715" y="312166"/>
            <a:ext cx="4196080"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Dyn</a:t>
            </a:r>
            <a:r>
              <a:rPr sz="3400" b="0" spc="-145" dirty="0">
                <a:solidFill>
                  <a:srgbClr val="0078D3"/>
                </a:solidFill>
                <a:latin typeface="Segoe UI Semibold"/>
                <a:cs typeface="Segoe UI Semibold"/>
              </a:rPr>
              <a:t>am</a:t>
            </a:r>
            <a:r>
              <a:rPr sz="3400" b="0" spc="-150" dirty="0">
                <a:solidFill>
                  <a:srgbClr val="0078D3"/>
                </a:solidFill>
                <a:latin typeface="Segoe UI Semibold"/>
                <a:cs typeface="Segoe UI Semibold"/>
              </a:rPr>
              <a:t>i</a:t>
            </a:r>
            <a:r>
              <a:rPr sz="3400" b="0" spc="-5" dirty="0">
                <a:solidFill>
                  <a:srgbClr val="0078D3"/>
                </a:solidFill>
                <a:latin typeface="Segoe UI Semibold"/>
                <a:cs typeface="Segoe UI Semibold"/>
              </a:rPr>
              <a:t>c</a:t>
            </a:r>
            <a:r>
              <a:rPr sz="3400" b="0" spc="-300" dirty="0">
                <a:solidFill>
                  <a:srgbClr val="0078D3"/>
                </a:solidFill>
                <a:latin typeface="Segoe UI Semibold"/>
                <a:cs typeface="Segoe UI Semibold"/>
              </a:rPr>
              <a:t> </a:t>
            </a:r>
            <a:r>
              <a:rPr sz="3400" b="0" spc="-150" dirty="0">
                <a:solidFill>
                  <a:srgbClr val="0078D3"/>
                </a:solidFill>
                <a:latin typeface="Segoe UI Semibold"/>
                <a:cs typeface="Segoe UI Semibold"/>
              </a:rPr>
              <a:t>D</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a</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M</a:t>
            </a:r>
            <a:r>
              <a:rPr sz="3400" b="0" spc="-145" dirty="0">
                <a:solidFill>
                  <a:srgbClr val="0078D3"/>
                </a:solidFill>
                <a:latin typeface="Segoe UI Semibold"/>
                <a:cs typeface="Segoe UI Semibold"/>
              </a:rPr>
              <a:t>a</a:t>
            </a:r>
            <a:r>
              <a:rPr sz="3400" b="0" spc="-150" dirty="0">
                <a:solidFill>
                  <a:srgbClr val="0078D3"/>
                </a:solidFill>
                <a:latin typeface="Segoe UI Semibold"/>
                <a:cs typeface="Segoe UI Semibold"/>
              </a:rPr>
              <a:t>s</a:t>
            </a:r>
            <a:r>
              <a:rPr sz="3400" b="0" spc="-145" dirty="0">
                <a:solidFill>
                  <a:srgbClr val="0078D3"/>
                </a:solidFill>
                <a:latin typeface="Segoe UI Semibold"/>
                <a:cs typeface="Segoe UI Semibold"/>
              </a:rPr>
              <a:t>k</a:t>
            </a:r>
            <a:r>
              <a:rPr sz="3400" b="0" spc="-150" dirty="0">
                <a:solidFill>
                  <a:srgbClr val="0078D3"/>
                </a:solidFill>
                <a:latin typeface="Segoe UI Semibold"/>
                <a:cs typeface="Segoe UI Semibold"/>
              </a:rPr>
              <a:t>in</a:t>
            </a:r>
            <a:r>
              <a:rPr sz="3400" b="0" spc="-5" dirty="0">
                <a:solidFill>
                  <a:srgbClr val="0078D3"/>
                </a:solidFill>
                <a:latin typeface="Segoe UI Semibold"/>
                <a:cs typeface="Segoe UI Semibold"/>
              </a:rPr>
              <a:t>g</a:t>
            </a:r>
            <a:endParaRPr sz="3400">
              <a:latin typeface="Segoe UI Semibold"/>
              <a:cs typeface="Segoe UI Semibold"/>
            </a:endParaRPr>
          </a:p>
        </p:txBody>
      </p:sp>
      <p:grpSp>
        <p:nvGrpSpPr>
          <p:cNvPr id="11" name="object 11"/>
          <p:cNvGrpSpPr/>
          <p:nvPr/>
        </p:nvGrpSpPr>
        <p:grpSpPr>
          <a:xfrm>
            <a:off x="1418589" y="3989578"/>
            <a:ext cx="4081779" cy="2506345"/>
            <a:chOff x="1418589" y="3989578"/>
            <a:chExt cx="4081779" cy="2506345"/>
          </a:xfrm>
        </p:grpSpPr>
        <p:sp>
          <p:nvSpPr>
            <p:cNvPr id="12" name="object 12"/>
            <p:cNvSpPr/>
            <p:nvPr/>
          </p:nvSpPr>
          <p:spPr>
            <a:xfrm>
              <a:off x="1424939" y="3995928"/>
              <a:ext cx="4069079" cy="2493645"/>
            </a:xfrm>
            <a:custGeom>
              <a:avLst/>
              <a:gdLst/>
              <a:ahLst/>
              <a:cxnLst/>
              <a:rect l="l" t="t" r="r" b="b"/>
              <a:pathLst>
                <a:path w="4069079" h="2493645">
                  <a:moveTo>
                    <a:pt x="4069079" y="0"/>
                  </a:moveTo>
                  <a:lnTo>
                    <a:pt x="0" y="0"/>
                  </a:lnTo>
                  <a:lnTo>
                    <a:pt x="0" y="2493264"/>
                  </a:lnTo>
                  <a:lnTo>
                    <a:pt x="4069079" y="2493264"/>
                  </a:lnTo>
                  <a:lnTo>
                    <a:pt x="4069079" y="0"/>
                  </a:lnTo>
                  <a:close/>
                </a:path>
              </a:pathLst>
            </a:custGeom>
            <a:solidFill>
              <a:srgbClr val="F1F1F1"/>
            </a:solidFill>
          </p:spPr>
          <p:txBody>
            <a:bodyPr wrap="square" lIns="0" tIns="0" rIns="0" bIns="0" rtlCol="0"/>
            <a:lstStyle/>
            <a:p>
              <a:endParaRPr/>
            </a:p>
          </p:txBody>
        </p:sp>
        <p:sp>
          <p:nvSpPr>
            <p:cNvPr id="13" name="object 13"/>
            <p:cNvSpPr/>
            <p:nvPr/>
          </p:nvSpPr>
          <p:spPr>
            <a:xfrm>
              <a:off x="1424939" y="3995928"/>
              <a:ext cx="4069079" cy="2493645"/>
            </a:xfrm>
            <a:custGeom>
              <a:avLst/>
              <a:gdLst/>
              <a:ahLst/>
              <a:cxnLst/>
              <a:rect l="l" t="t" r="r" b="b"/>
              <a:pathLst>
                <a:path w="4069079" h="2493645">
                  <a:moveTo>
                    <a:pt x="0" y="2493264"/>
                  </a:moveTo>
                  <a:lnTo>
                    <a:pt x="4069079" y="2493264"/>
                  </a:lnTo>
                  <a:lnTo>
                    <a:pt x="4069079" y="0"/>
                  </a:lnTo>
                  <a:lnTo>
                    <a:pt x="0" y="0"/>
                  </a:lnTo>
                  <a:lnTo>
                    <a:pt x="0" y="2493264"/>
                  </a:lnTo>
                  <a:close/>
                </a:path>
              </a:pathLst>
            </a:custGeom>
            <a:ln w="12192">
              <a:solidFill>
                <a:srgbClr val="D9D9D9"/>
              </a:solidFill>
            </a:ln>
          </p:spPr>
          <p:txBody>
            <a:bodyPr wrap="square" lIns="0" tIns="0" rIns="0" bIns="0" rtlCol="0"/>
            <a:lstStyle/>
            <a:p>
              <a:endParaRPr/>
            </a:p>
          </p:txBody>
        </p:sp>
      </p:grpSp>
      <p:sp>
        <p:nvSpPr>
          <p:cNvPr id="14" name="object 14"/>
          <p:cNvSpPr txBox="1"/>
          <p:nvPr/>
        </p:nvSpPr>
        <p:spPr>
          <a:xfrm>
            <a:off x="1516633" y="4020692"/>
            <a:ext cx="3378200" cy="574040"/>
          </a:xfrm>
          <a:prstGeom prst="rect">
            <a:avLst/>
          </a:prstGeom>
        </p:spPr>
        <p:txBody>
          <a:bodyPr vert="horz" wrap="square" lIns="0" tIns="12700" rIns="0" bIns="0" rtlCol="0">
            <a:spAutoFit/>
          </a:bodyPr>
          <a:lstStyle/>
          <a:p>
            <a:pPr>
              <a:lnSpc>
                <a:spcPct val="100000"/>
              </a:lnSpc>
              <a:spcBef>
                <a:spcPts val="100"/>
              </a:spcBef>
            </a:pPr>
            <a:r>
              <a:rPr sz="1200" dirty="0">
                <a:solidFill>
                  <a:srgbClr val="0000FF"/>
                </a:solidFill>
                <a:latin typeface="Consolas"/>
                <a:cs typeface="Consolas"/>
              </a:rPr>
              <a:t>ALTER</a:t>
            </a:r>
            <a:r>
              <a:rPr sz="1200" spc="-30" dirty="0">
                <a:solidFill>
                  <a:srgbClr val="0000FF"/>
                </a:solidFill>
                <a:latin typeface="Consolas"/>
                <a:cs typeface="Consolas"/>
              </a:rPr>
              <a:t> </a:t>
            </a:r>
            <a:r>
              <a:rPr sz="1200" dirty="0">
                <a:solidFill>
                  <a:srgbClr val="0000FF"/>
                </a:solidFill>
                <a:latin typeface="Consolas"/>
                <a:cs typeface="Consolas"/>
              </a:rPr>
              <a:t>TABLE</a:t>
            </a:r>
            <a:r>
              <a:rPr sz="1200" spc="-15" dirty="0">
                <a:solidFill>
                  <a:srgbClr val="0000FF"/>
                </a:solidFill>
                <a:latin typeface="Consolas"/>
                <a:cs typeface="Consolas"/>
              </a:rPr>
              <a:t> </a:t>
            </a:r>
            <a:r>
              <a:rPr sz="1200" dirty="0">
                <a:solidFill>
                  <a:srgbClr val="484848"/>
                </a:solidFill>
                <a:latin typeface="Consolas"/>
                <a:cs typeface="Consolas"/>
              </a:rPr>
              <a:t>[Employee]</a:t>
            </a:r>
            <a:endParaRPr sz="1200">
              <a:latin typeface="Consolas"/>
              <a:cs typeface="Consolas"/>
            </a:endParaRPr>
          </a:p>
          <a:p>
            <a:pPr>
              <a:lnSpc>
                <a:spcPct val="100000"/>
              </a:lnSpc>
            </a:pPr>
            <a:r>
              <a:rPr sz="1200" dirty="0">
                <a:solidFill>
                  <a:srgbClr val="0000FF"/>
                </a:solidFill>
                <a:latin typeface="Consolas"/>
                <a:cs typeface="Consolas"/>
              </a:rPr>
              <a:t>ALTER</a:t>
            </a:r>
            <a:r>
              <a:rPr sz="1200" spc="-15" dirty="0">
                <a:solidFill>
                  <a:srgbClr val="0000FF"/>
                </a:solidFill>
                <a:latin typeface="Consolas"/>
                <a:cs typeface="Consolas"/>
              </a:rPr>
              <a:t> </a:t>
            </a:r>
            <a:r>
              <a:rPr sz="1200" dirty="0">
                <a:solidFill>
                  <a:srgbClr val="0000FF"/>
                </a:solidFill>
                <a:latin typeface="Consolas"/>
                <a:cs typeface="Consolas"/>
              </a:rPr>
              <a:t>COLUMN </a:t>
            </a:r>
            <a:r>
              <a:rPr sz="1200" dirty="0">
                <a:solidFill>
                  <a:srgbClr val="484848"/>
                </a:solidFill>
                <a:latin typeface="Consolas"/>
                <a:cs typeface="Consolas"/>
              </a:rPr>
              <a:t>[SocialSecurityNumber]</a:t>
            </a:r>
            <a:endParaRPr sz="1200">
              <a:latin typeface="Consolas"/>
              <a:cs typeface="Consolas"/>
            </a:endParaRPr>
          </a:p>
          <a:p>
            <a:pPr>
              <a:lnSpc>
                <a:spcPct val="100000"/>
              </a:lnSpc>
            </a:pPr>
            <a:r>
              <a:rPr sz="1200" dirty="0">
                <a:solidFill>
                  <a:srgbClr val="0000FF"/>
                </a:solidFill>
                <a:latin typeface="Consolas"/>
                <a:cs typeface="Consolas"/>
              </a:rPr>
              <a:t>ADD</a:t>
            </a:r>
            <a:r>
              <a:rPr sz="1200" spc="-10" dirty="0">
                <a:solidFill>
                  <a:srgbClr val="0000FF"/>
                </a:solidFill>
                <a:latin typeface="Consolas"/>
                <a:cs typeface="Consolas"/>
              </a:rPr>
              <a:t> </a:t>
            </a:r>
            <a:r>
              <a:rPr sz="1200" dirty="0">
                <a:solidFill>
                  <a:srgbClr val="0000FF"/>
                </a:solidFill>
                <a:latin typeface="Consolas"/>
                <a:cs typeface="Consolas"/>
              </a:rPr>
              <a:t>MASKED</a:t>
            </a:r>
            <a:r>
              <a:rPr sz="1200" spc="-10" dirty="0">
                <a:solidFill>
                  <a:srgbClr val="0000FF"/>
                </a:solidFill>
                <a:latin typeface="Consolas"/>
                <a:cs typeface="Consolas"/>
              </a:rPr>
              <a:t> </a:t>
            </a:r>
            <a:r>
              <a:rPr sz="1200" dirty="0">
                <a:solidFill>
                  <a:srgbClr val="484848"/>
                </a:solidFill>
                <a:latin typeface="Consolas"/>
                <a:cs typeface="Consolas"/>
              </a:rPr>
              <a:t>WITH</a:t>
            </a:r>
            <a:r>
              <a:rPr sz="1200" spc="5" dirty="0">
                <a:solidFill>
                  <a:srgbClr val="484848"/>
                </a:solidFill>
                <a:latin typeface="Consolas"/>
                <a:cs typeface="Consolas"/>
              </a:rPr>
              <a:t> </a:t>
            </a:r>
            <a:r>
              <a:rPr sz="1200" dirty="0">
                <a:solidFill>
                  <a:srgbClr val="484848"/>
                </a:solidFill>
                <a:latin typeface="Consolas"/>
                <a:cs typeface="Consolas"/>
              </a:rPr>
              <a:t>(</a:t>
            </a:r>
            <a:r>
              <a:rPr sz="1200" dirty="0">
                <a:solidFill>
                  <a:srgbClr val="0000FF"/>
                </a:solidFill>
                <a:latin typeface="Consolas"/>
                <a:cs typeface="Consolas"/>
              </a:rPr>
              <a:t>FUNCTION </a:t>
            </a:r>
            <a:r>
              <a:rPr sz="1200" dirty="0">
                <a:solidFill>
                  <a:srgbClr val="484848"/>
                </a:solidFill>
                <a:latin typeface="Consolas"/>
                <a:cs typeface="Consolas"/>
              </a:rPr>
              <a:t>=</a:t>
            </a:r>
            <a:r>
              <a:rPr sz="1200" spc="-5" dirty="0">
                <a:solidFill>
                  <a:srgbClr val="484848"/>
                </a:solidFill>
                <a:latin typeface="Consolas"/>
                <a:cs typeface="Consolas"/>
              </a:rPr>
              <a:t> </a:t>
            </a:r>
            <a:r>
              <a:rPr sz="1200" dirty="0">
                <a:solidFill>
                  <a:srgbClr val="FF0000"/>
                </a:solidFill>
                <a:latin typeface="Consolas"/>
                <a:cs typeface="Consolas"/>
              </a:rPr>
              <a:t>'DEFAULT()'</a:t>
            </a:r>
            <a:r>
              <a:rPr sz="1200" dirty="0">
                <a:solidFill>
                  <a:srgbClr val="484848"/>
                </a:solidFill>
                <a:latin typeface="Consolas"/>
                <a:cs typeface="Consolas"/>
              </a:rPr>
              <a:t>)</a:t>
            </a:r>
            <a:endParaRPr sz="1200">
              <a:latin typeface="Consolas"/>
              <a:cs typeface="Consolas"/>
            </a:endParaRPr>
          </a:p>
        </p:txBody>
      </p:sp>
      <p:sp>
        <p:nvSpPr>
          <p:cNvPr id="15" name="object 15"/>
          <p:cNvSpPr txBox="1"/>
          <p:nvPr/>
        </p:nvSpPr>
        <p:spPr>
          <a:xfrm>
            <a:off x="1516633" y="4752213"/>
            <a:ext cx="3883025" cy="1671955"/>
          </a:xfrm>
          <a:prstGeom prst="rect">
            <a:avLst/>
          </a:prstGeom>
        </p:spPr>
        <p:txBody>
          <a:bodyPr vert="horz" wrap="square" lIns="0" tIns="12700" rIns="0" bIns="0" rtlCol="0">
            <a:spAutoFit/>
          </a:bodyPr>
          <a:lstStyle/>
          <a:p>
            <a:pPr marR="2025014">
              <a:lnSpc>
                <a:spcPct val="100000"/>
              </a:lnSpc>
              <a:spcBef>
                <a:spcPts val="100"/>
              </a:spcBef>
            </a:pPr>
            <a:r>
              <a:rPr sz="1200" dirty="0">
                <a:solidFill>
                  <a:srgbClr val="0000FF"/>
                </a:solidFill>
                <a:latin typeface="Consolas"/>
                <a:cs typeface="Consolas"/>
              </a:rPr>
              <a:t>ALTER</a:t>
            </a:r>
            <a:r>
              <a:rPr sz="1200" spc="-35" dirty="0">
                <a:solidFill>
                  <a:srgbClr val="0000FF"/>
                </a:solidFill>
                <a:latin typeface="Consolas"/>
                <a:cs typeface="Consolas"/>
              </a:rPr>
              <a:t> </a:t>
            </a:r>
            <a:r>
              <a:rPr sz="1200" dirty="0">
                <a:solidFill>
                  <a:srgbClr val="0000FF"/>
                </a:solidFill>
                <a:latin typeface="Consolas"/>
                <a:cs typeface="Consolas"/>
              </a:rPr>
              <a:t>TABLE</a:t>
            </a:r>
            <a:r>
              <a:rPr sz="1200" spc="-25" dirty="0">
                <a:solidFill>
                  <a:srgbClr val="0000FF"/>
                </a:solidFill>
                <a:latin typeface="Consolas"/>
                <a:cs typeface="Consolas"/>
              </a:rPr>
              <a:t> </a:t>
            </a:r>
            <a:r>
              <a:rPr sz="1200" dirty="0">
                <a:solidFill>
                  <a:srgbClr val="484848"/>
                </a:solidFill>
                <a:latin typeface="Consolas"/>
                <a:cs typeface="Consolas"/>
              </a:rPr>
              <a:t>[Employee] </a:t>
            </a:r>
            <a:r>
              <a:rPr sz="1200" spc="-645" dirty="0">
                <a:solidFill>
                  <a:srgbClr val="484848"/>
                </a:solidFill>
                <a:latin typeface="Consolas"/>
                <a:cs typeface="Consolas"/>
              </a:rPr>
              <a:t> </a:t>
            </a:r>
            <a:r>
              <a:rPr sz="1200" dirty="0">
                <a:solidFill>
                  <a:srgbClr val="0000FF"/>
                </a:solidFill>
                <a:latin typeface="Consolas"/>
                <a:cs typeface="Consolas"/>
              </a:rPr>
              <a:t>ALTER</a:t>
            </a:r>
            <a:r>
              <a:rPr sz="1200" spc="-20" dirty="0">
                <a:solidFill>
                  <a:srgbClr val="0000FF"/>
                </a:solidFill>
                <a:latin typeface="Consolas"/>
                <a:cs typeface="Consolas"/>
              </a:rPr>
              <a:t> </a:t>
            </a:r>
            <a:r>
              <a:rPr sz="1200" dirty="0">
                <a:solidFill>
                  <a:srgbClr val="0000FF"/>
                </a:solidFill>
                <a:latin typeface="Consolas"/>
                <a:cs typeface="Consolas"/>
              </a:rPr>
              <a:t>COLUMN </a:t>
            </a:r>
            <a:r>
              <a:rPr sz="1200" dirty="0">
                <a:solidFill>
                  <a:srgbClr val="484848"/>
                </a:solidFill>
                <a:latin typeface="Consolas"/>
                <a:cs typeface="Consolas"/>
              </a:rPr>
              <a:t>[Email]</a:t>
            </a:r>
            <a:endParaRPr sz="1200">
              <a:latin typeface="Consolas"/>
              <a:cs typeface="Consolas"/>
            </a:endParaRPr>
          </a:p>
          <a:p>
            <a:pPr>
              <a:lnSpc>
                <a:spcPct val="100000"/>
              </a:lnSpc>
            </a:pPr>
            <a:r>
              <a:rPr sz="1200" dirty="0">
                <a:solidFill>
                  <a:srgbClr val="0000FF"/>
                </a:solidFill>
                <a:latin typeface="Consolas"/>
                <a:cs typeface="Consolas"/>
              </a:rPr>
              <a:t>ADD</a:t>
            </a:r>
            <a:r>
              <a:rPr sz="1200" spc="-10" dirty="0">
                <a:solidFill>
                  <a:srgbClr val="0000FF"/>
                </a:solidFill>
                <a:latin typeface="Consolas"/>
                <a:cs typeface="Consolas"/>
              </a:rPr>
              <a:t> </a:t>
            </a:r>
            <a:r>
              <a:rPr sz="1200" dirty="0">
                <a:solidFill>
                  <a:srgbClr val="0000FF"/>
                </a:solidFill>
                <a:latin typeface="Consolas"/>
                <a:cs typeface="Consolas"/>
              </a:rPr>
              <a:t>MASKED</a:t>
            </a:r>
            <a:r>
              <a:rPr sz="1200" spc="-5" dirty="0">
                <a:solidFill>
                  <a:srgbClr val="0000FF"/>
                </a:solidFill>
                <a:latin typeface="Consolas"/>
                <a:cs typeface="Consolas"/>
              </a:rPr>
              <a:t> </a:t>
            </a:r>
            <a:r>
              <a:rPr sz="1200" dirty="0">
                <a:solidFill>
                  <a:srgbClr val="484848"/>
                </a:solidFill>
                <a:latin typeface="Consolas"/>
                <a:cs typeface="Consolas"/>
              </a:rPr>
              <a:t>WITH (</a:t>
            </a:r>
            <a:r>
              <a:rPr sz="1200" dirty="0">
                <a:solidFill>
                  <a:srgbClr val="0000FF"/>
                </a:solidFill>
                <a:latin typeface="Consolas"/>
                <a:cs typeface="Consolas"/>
              </a:rPr>
              <a:t>FUNCTION</a:t>
            </a:r>
            <a:r>
              <a:rPr sz="1200" spc="5" dirty="0">
                <a:solidFill>
                  <a:srgbClr val="0000FF"/>
                </a:solidFill>
                <a:latin typeface="Consolas"/>
                <a:cs typeface="Consolas"/>
              </a:rPr>
              <a:t> </a:t>
            </a:r>
            <a:r>
              <a:rPr sz="1200" dirty="0">
                <a:solidFill>
                  <a:srgbClr val="484848"/>
                </a:solidFill>
                <a:latin typeface="Consolas"/>
                <a:cs typeface="Consolas"/>
              </a:rPr>
              <a:t>=</a:t>
            </a:r>
            <a:r>
              <a:rPr sz="1200" spc="-10" dirty="0">
                <a:solidFill>
                  <a:srgbClr val="484848"/>
                </a:solidFill>
                <a:latin typeface="Consolas"/>
                <a:cs typeface="Consolas"/>
              </a:rPr>
              <a:t> </a:t>
            </a:r>
            <a:r>
              <a:rPr sz="1200" dirty="0">
                <a:solidFill>
                  <a:srgbClr val="FF0000"/>
                </a:solidFill>
                <a:latin typeface="Consolas"/>
                <a:cs typeface="Consolas"/>
              </a:rPr>
              <a:t>'EMAIL()'</a:t>
            </a:r>
            <a:r>
              <a:rPr sz="1200" dirty="0">
                <a:solidFill>
                  <a:srgbClr val="484848"/>
                </a:solidFill>
                <a:latin typeface="Consolas"/>
                <a:cs typeface="Consolas"/>
              </a:rPr>
              <a:t>)</a:t>
            </a:r>
            <a:endParaRPr sz="1200">
              <a:latin typeface="Consolas"/>
              <a:cs typeface="Consolas"/>
            </a:endParaRPr>
          </a:p>
          <a:p>
            <a:pPr>
              <a:lnSpc>
                <a:spcPct val="100000"/>
              </a:lnSpc>
              <a:spcBef>
                <a:spcPts val="35"/>
              </a:spcBef>
            </a:pPr>
            <a:endParaRPr sz="1200">
              <a:latin typeface="Consolas"/>
              <a:cs typeface="Consolas"/>
            </a:endParaRPr>
          </a:p>
          <a:p>
            <a:pPr marR="2025014">
              <a:lnSpc>
                <a:spcPct val="100000"/>
              </a:lnSpc>
            </a:pPr>
            <a:r>
              <a:rPr sz="1200" dirty="0">
                <a:solidFill>
                  <a:srgbClr val="0000FF"/>
                </a:solidFill>
                <a:latin typeface="Consolas"/>
                <a:cs typeface="Consolas"/>
              </a:rPr>
              <a:t>ALTER</a:t>
            </a:r>
            <a:r>
              <a:rPr sz="1200" spc="-35" dirty="0">
                <a:solidFill>
                  <a:srgbClr val="0000FF"/>
                </a:solidFill>
                <a:latin typeface="Consolas"/>
                <a:cs typeface="Consolas"/>
              </a:rPr>
              <a:t> </a:t>
            </a:r>
            <a:r>
              <a:rPr sz="1200" dirty="0">
                <a:solidFill>
                  <a:srgbClr val="0000FF"/>
                </a:solidFill>
                <a:latin typeface="Consolas"/>
                <a:cs typeface="Consolas"/>
              </a:rPr>
              <a:t>TABLE</a:t>
            </a:r>
            <a:r>
              <a:rPr sz="1200" spc="-25" dirty="0">
                <a:solidFill>
                  <a:srgbClr val="0000FF"/>
                </a:solidFill>
                <a:latin typeface="Consolas"/>
                <a:cs typeface="Consolas"/>
              </a:rPr>
              <a:t> </a:t>
            </a:r>
            <a:r>
              <a:rPr sz="1200" dirty="0">
                <a:solidFill>
                  <a:srgbClr val="484848"/>
                </a:solidFill>
                <a:latin typeface="Consolas"/>
                <a:cs typeface="Consolas"/>
              </a:rPr>
              <a:t>[Employee] </a:t>
            </a:r>
            <a:r>
              <a:rPr sz="1200" spc="-645" dirty="0">
                <a:solidFill>
                  <a:srgbClr val="484848"/>
                </a:solidFill>
                <a:latin typeface="Consolas"/>
                <a:cs typeface="Consolas"/>
              </a:rPr>
              <a:t> </a:t>
            </a:r>
            <a:r>
              <a:rPr sz="1200" dirty="0">
                <a:solidFill>
                  <a:srgbClr val="0000FF"/>
                </a:solidFill>
                <a:latin typeface="Consolas"/>
                <a:cs typeface="Consolas"/>
              </a:rPr>
              <a:t>ALTER</a:t>
            </a:r>
            <a:r>
              <a:rPr sz="1200" spc="-25" dirty="0">
                <a:solidFill>
                  <a:srgbClr val="0000FF"/>
                </a:solidFill>
                <a:latin typeface="Consolas"/>
                <a:cs typeface="Consolas"/>
              </a:rPr>
              <a:t> </a:t>
            </a:r>
            <a:r>
              <a:rPr sz="1200" dirty="0">
                <a:solidFill>
                  <a:srgbClr val="0000FF"/>
                </a:solidFill>
                <a:latin typeface="Consolas"/>
                <a:cs typeface="Consolas"/>
              </a:rPr>
              <a:t>COLUMN</a:t>
            </a:r>
            <a:r>
              <a:rPr sz="1200" spc="-10" dirty="0">
                <a:solidFill>
                  <a:srgbClr val="0000FF"/>
                </a:solidFill>
                <a:latin typeface="Consolas"/>
                <a:cs typeface="Consolas"/>
              </a:rPr>
              <a:t> </a:t>
            </a:r>
            <a:r>
              <a:rPr sz="1200" dirty="0">
                <a:solidFill>
                  <a:srgbClr val="484848"/>
                </a:solidFill>
                <a:latin typeface="Consolas"/>
                <a:cs typeface="Consolas"/>
              </a:rPr>
              <a:t>[Salary]</a:t>
            </a:r>
            <a:endParaRPr sz="1200">
              <a:latin typeface="Consolas"/>
              <a:cs typeface="Consolas"/>
            </a:endParaRPr>
          </a:p>
          <a:p>
            <a:pPr>
              <a:lnSpc>
                <a:spcPct val="100000"/>
              </a:lnSpc>
            </a:pPr>
            <a:r>
              <a:rPr sz="1200" dirty="0">
                <a:solidFill>
                  <a:srgbClr val="0000FF"/>
                </a:solidFill>
                <a:latin typeface="Consolas"/>
                <a:cs typeface="Consolas"/>
              </a:rPr>
              <a:t>ADD</a:t>
            </a:r>
            <a:r>
              <a:rPr sz="1200" spc="-5" dirty="0">
                <a:solidFill>
                  <a:srgbClr val="0000FF"/>
                </a:solidFill>
                <a:latin typeface="Consolas"/>
                <a:cs typeface="Consolas"/>
              </a:rPr>
              <a:t> </a:t>
            </a:r>
            <a:r>
              <a:rPr sz="1200" dirty="0">
                <a:solidFill>
                  <a:srgbClr val="0000FF"/>
                </a:solidFill>
                <a:latin typeface="Consolas"/>
                <a:cs typeface="Consolas"/>
              </a:rPr>
              <a:t>MASKED</a:t>
            </a:r>
            <a:r>
              <a:rPr sz="1200" spc="-5" dirty="0">
                <a:solidFill>
                  <a:srgbClr val="0000FF"/>
                </a:solidFill>
                <a:latin typeface="Consolas"/>
                <a:cs typeface="Consolas"/>
              </a:rPr>
              <a:t> </a:t>
            </a:r>
            <a:r>
              <a:rPr sz="1200" dirty="0">
                <a:solidFill>
                  <a:srgbClr val="484848"/>
                </a:solidFill>
                <a:latin typeface="Consolas"/>
                <a:cs typeface="Consolas"/>
              </a:rPr>
              <a:t>WITH</a:t>
            </a:r>
            <a:r>
              <a:rPr sz="1200" spc="5" dirty="0">
                <a:solidFill>
                  <a:srgbClr val="484848"/>
                </a:solidFill>
                <a:latin typeface="Consolas"/>
                <a:cs typeface="Consolas"/>
              </a:rPr>
              <a:t> </a:t>
            </a:r>
            <a:r>
              <a:rPr sz="1200" dirty="0">
                <a:solidFill>
                  <a:srgbClr val="484848"/>
                </a:solidFill>
                <a:latin typeface="Consolas"/>
                <a:cs typeface="Consolas"/>
              </a:rPr>
              <a:t>(</a:t>
            </a:r>
            <a:r>
              <a:rPr sz="1200" dirty="0">
                <a:solidFill>
                  <a:srgbClr val="0000FF"/>
                </a:solidFill>
                <a:latin typeface="Consolas"/>
                <a:cs typeface="Consolas"/>
              </a:rPr>
              <a:t>FUNCTION</a:t>
            </a:r>
            <a:r>
              <a:rPr sz="1200" spc="5" dirty="0">
                <a:solidFill>
                  <a:srgbClr val="0000FF"/>
                </a:solidFill>
                <a:latin typeface="Consolas"/>
                <a:cs typeface="Consolas"/>
              </a:rPr>
              <a:t> </a:t>
            </a:r>
            <a:r>
              <a:rPr sz="1200" dirty="0">
                <a:solidFill>
                  <a:srgbClr val="484848"/>
                </a:solidFill>
                <a:latin typeface="Consolas"/>
                <a:cs typeface="Consolas"/>
              </a:rPr>
              <a:t>=</a:t>
            </a:r>
            <a:r>
              <a:rPr sz="1200" spc="-5" dirty="0">
                <a:solidFill>
                  <a:srgbClr val="484848"/>
                </a:solidFill>
                <a:latin typeface="Consolas"/>
                <a:cs typeface="Consolas"/>
              </a:rPr>
              <a:t> </a:t>
            </a:r>
            <a:r>
              <a:rPr sz="1200" dirty="0">
                <a:solidFill>
                  <a:srgbClr val="FF0000"/>
                </a:solidFill>
                <a:latin typeface="Consolas"/>
                <a:cs typeface="Consolas"/>
              </a:rPr>
              <a:t>'RANDOM(1,20000)'</a:t>
            </a:r>
            <a:r>
              <a:rPr sz="1200" dirty="0">
                <a:solidFill>
                  <a:srgbClr val="484848"/>
                </a:solidFill>
                <a:latin typeface="Consolas"/>
                <a:cs typeface="Consolas"/>
              </a:rPr>
              <a:t>)</a:t>
            </a:r>
            <a:endParaRPr sz="1200">
              <a:latin typeface="Consolas"/>
              <a:cs typeface="Consolas"/>
            </a:endParaRPr>
          </a:p>
          <a:p>
            <a:pPr>
              <a:lnSpc>
                <a:spcPct val="100000"/>
              </a:lnSpc>
              <a:spcBef>
                <a:spcPts val="35"/>
              </a:spcBef>
            </a:pPr>
            <a:endParaRPr sz="1200">
              <a:latin typeface="Consolas"/>
              <a:cs typeface="Consolas"/>
            </a:endParaRPr>
          </a:p>
          <a:p>
            <a:pPr>
              <a:lnSpc>
                <a:spcPct val="100000"/>
              </a:lnSpc>
            </a:pPr>
            <a:r>
              <a:rPr sz="1200" dirty="0">
                <a:solidFill>
                  <a:srgbClr val="0000FF"/>
                </a:solidFill>
                <a:latin typeface="Consolas"/>
                <a:cs typeface="Consolas"/>
              </a:rPr>
              <a:t>GRANT</a:t>
            </a:r>
            <a:r>
              <a:rPr sz="1200" spc="-25" dirty="0">
                <a:solidFill>
                  <a:srgbClr val="0000FF"/>
                </a:solidFill>
                <a:latin typeface="Consolas"/>
                <a:cs typeface="Consolas"/>
              </a:rPr>
              <a:t> </a:t>
            </a:r>
            <a:r>
              <a:rPr sz="1200" dirty="0">
                <a:solidFill>
                  <a:srgbClr val="0000FF"/>
                </a:solidFill>
                <a:latin typeface="Consolas"/>
                <a:cs typeface="Consolas"/>
              </a:rPr>
              <a:t>UNMASK</a:t>
            </a:r>
            <a:r>
              <a:rPr sz="1200" spc="-5" dirty="0">
                <a:solidFill>
                  <a:srgbClr val="0000FF"/>
                </a:solidFill>
                <a:latin typeface="Consolas"/>
                <a:cs typeface="Consolas"/>
              </a:rPr>
              <a:t> </a:t>
            </a:r>
            <a:r>
              <a:rPr sz="1200" dirty="0">
                <a:solidFill>
                  <a:srgbClr val="484848"/>
                </a:solidFill>
                <a:latin typeface="Consolas"/>
                <a:cs typeface="Consolas"/>
              </a:rPr>
              <a:t>to</a:t>
            </a:r>
            <a:r>
              <a:rPr sz="1200" spc="-15" dirty="0">
                <a:solidFill>
                  <a:srgbClr val="484848"/>
                </a:solidFill>
                <a:latin typeface="Consolas"/>
                <a:cs typeface="Consolas"/>
              </a:rPr>
              <a:t> </a:t>
            </a:r>
            <a:r>
              <a:rPr sz="1200" dirty="0">
                <a:solidFill>
                  <a:srgbClr val="484848"/>
                </a:solidFill>
                <a:latin typeface="Consolas"/>
                <a:cs typeface="Consolas"/>
              </a:rPr>
              <a:t>admin1</a:t>
            </a:r>
            <a:endParaRPr sz="1200">
              <a:latin typeface="Consolas"/>
              <a:cs typeface="Consolas"/>
            </a:endParaRPr>
          </a:p>
        </p:txBody>
      </p:sp>
      <p:grpSp>
        <p:nvGrpSpPr>
          <p:cNvPr id="16" name="object 16"/>
          <p:cNvGrpSpPr/>
          <p:nvPr/>
        </p:nvGrpSpPr>
        <p:grpSpPr>
          <a:xfrm>
            <a:off x="472440" y="4216908"/>
            <a:ext cx="597535" cy="664845"/>
            <a:chOff x="472440" y="4216908"/>
            <a:chExt cx="597535" cy="664845"/>
          </a:xfrm>
        </p:grpSpPr>
        <p:sp>
          <p:nvSpPr>
            <p:cNvPr id="17" name="object 17"/>
            <p:cNvSpPr/>
            <p:nvPr/>
          </p:nvSpPr>
          <p:spPr>
            <a:xfrm>
              <a:off x="478536" y="4223004"/>
              <a:ext cx="585470" cy="652780"/>
            </a:xfrm>
            <a:custGeom>
              <a:avLst/>
              <a:gdLst/>
              <a:ahLst/>
              <a:cxnLst/>
              <a:rect l="l" t="t" r="r" b="b"/>
              <a:pathLst>
                <a:path w="585469" h="652779">
                  <a:moveTo>
                    <a:pt x="114185" y="180213"/>
                  </a:moveTo>
                  <a:lnTo>
                    <a:pt x="120639" y="132291"/>
                  </a:lnTo>
                  <a:lnTo>
                    <a:pt x="138856" y="89238"/>
                  </a:lnTo>
                  <a:lnTo>
                    <a:pt x="167117" y="52768"/>
                  </a:lnTo>
                  <a:lnTo>
                    <a:pt x="203704" y="24595"/>
                  </a:lnTo>
                  <a:lnTo>
                    <a:pt x="246899" y="6434"/>
                  </a:lnTo>
                  <a:lnTo>
                    <a:pt x="294982" y="0"/>
                  </a:lnTo>
                  <a:lnTo>
                    <a:pt x="343247" y="6434"/>
                  </a:lnTo>
                  <a:lnTo>
                    <a:pt x="386885" y="24595"/>
                  </a:lnTo>
                  <a:lnTo>
                    <a:pt x="424046" y="52768"/>
                  </a:lnTo>
                  <a:lnTo>
                    <a:pt x="452880" y="89238"/>
                  </a:lnTo>
                  <a:lnTo>
                    <a:pt x="471537" y="132291"/>
                  </a:lnTo>
                  <a:lnTo>
                    <a:pt x="478167" y="180213"/>
                  </a:lnTo>
                  <a:lnTo>
                    <a:pt x="471537" y="228187"/>
                  </a:lnTo>
                  <a:lnTo>
                    <a:pt x="452880" y="271276"/>
                  </a:lnTo>
                  <a:lnTo>
                    <a:pt x="424046" y="307768"/>
                  </a:lnTo>
                  <a:lnTo>
                    <a:pt x="386885" y="335952"/>
                  </a:lnTo>
                  <a:lnTo>
                    <a:pt x="343247" y="354117"/>
                  </a:lnTo>
                  <a:lnTo>
                    <a:pt x="294982" y="360553"/>
                  </a:lnTo>
                  <a:lnTo>
                    <a:pt x="246899" y="354117"/>
                  </a:lnTo>
                  <a:lnTo>
                    <a:pt x="203704" y="335952"/>
                  </a:lnTo>
                  <a:lnTo>
                    <a:pt x="167117" y="307768"/>
                  </a:lnTo>
                  <a:lnTo>
                    <a:pt x="138856" y="271276"/>
                  </a:lnTo>
                  <a:lnTo>
                    <a:pt x="120639" y="228187"/>
                  </a:lnTo>
                  <a:lnTo>
                    <a:pt x="114185" y="180213"/>
                  </a:lnTo>
                  <a:close/>
                </a:path>
                <a:path w="585469" h="652779">
                  <a:moveTo>
                    <a:pt x="585216" y="652272"/>
                  </a:moveTo>
                  <a:lnTo>
                    <a:pt x="581390" y="604910"/>
                  </a:lnTo>
                  <a:lnTo>
                    <a:pt x="570314" y="559997"/>
                  </a:lnTo>
                  <a:lnTo>
                    <a:pt x="552587" y="518131"/>
                  </a:lnTo>
                  <a:lnTo>
                    <a:pt x="528808" y="479909"/>
                  </a:lnTo>
                  <a:lnTo>
                    <a:pt x="499576" y="445928"/>
                  </a:lnTo>
                  <a:lnTo>
                    <a:pt x="465491" y="416786"/>
                  </a:lnTo>
                  <a:lnTo>
                    <a:pt x="427153" y="393080"/>
                  </a:lnTo>
                  <a:lnTo>
                    <a:pt x="385159" y="375407"/>
                  </a:lnTo>
                  <a:lnTo>
                    <a:pt x="340111" y="364366"/>
                  </a:lnTo>
                  <a:lnTo>
                    <a:pt x="292608" y="360553"/>
                  </a:lnTo>
                  <a:lnTo>
                    <a:pt x="245104" y="364366"/>
                  </a:lnTo>
                  <a:lnTo>
                    <a:pt x="200056" y="375407"/>
                  </a:lnTo>
                  <a:lnTo>
                    <a:pt x="158062" y="393080"/>
                  </a:lnTo>
                  <a:lnTo>
                    <a:pt x="119724" y="416786"/>
                  </a:lnTo>
                  <a:lnTo>
                    <a:pt x="85639" y="445928"/>
                  </a:lnTo>
                  <a:lnTo>
                    <a:pt x="56407" y="479909"/>
                  </a:lnTo>
                  <a:lnTo>
                    <a:pt x="32628" y="518131"/>
                  </a:lnTo>
                  <a:lnTo>
                    <a:pt x="14901" y="559997"/>
                  </a:lnTo>
                  <a:lnTo>
                    <a:pt x="3825" y="604910"/>
                  </a:lnTo>
                  <a:lnTo>
                    <a:pt x="0" y="652272"/>
                  </a:lnTo>
                </a:path>
              </a:pathLst>
            </a:custGeom>
            <a:ln w="12192">
              <a:solidFill>
                <a:srgbClr val="0078D3"/>
              </a:solidFill>
            </a:ln>
          </p:spPr>
          <p:txBody>
            <a:bodyPr wrap="square" lIns="0" tIns="0" rIns="0" bIns="0" rtlCol="0"/>
            <a:lstStyle/>
            <a:p>
              <a:endParaRPr/>
            </a:p>
          </p:txBody>
        </p:sp>
        <p:pic>
          <p:nvPicPr>
            <p:cNvPr id="18" name="object 18"/>
            <p:cNvPicPr/>
            <p:nvPr/>
          </p:nvPicPr>
          <p:blipFill>
            <a:blip r:embed="rId2" cstate="print"/>
            <a:stretch>
              <a:fillRect/>
            </a:stretch>
          </p:blipFill>
          <p:spPr>
            <a:xfrm>
              <a:off x="714756" y="4584192"/>
              <a:ext cx="242084" cy="295655"/>
            </a:xfrm>
            <a:prstGeom prst="rect">
              <a:avLst/>
            </a:prstGeom>
          </p:spPr>
        </p:pic>
      </p:grpSp>
      <p:sp>
        <p:nvSpPr>
          <p:cNvPr id="19" name="object 19"/>
          <p:cNvSpPr txBox="1"/>
          <p:nvPr/>
        </p:nvSpPr>
        <p:spPr>
          <a:xfrm>
            <a:off x="278688" y="5007991"/>
            <a:ext cx="988694"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78D6"/>
                </a:solidFill>
                <a:latin typeface="Segoe UI Semilight"/>
                <a:cs typeface="Segoe UI Semilight"/>
              </a:rPr>
              <a:t>Security</a:t>
            </a:r>
            <a:r>
              <a:rPr sz="1200" spc="-30" dirty="0">
                <a:solidFill>
                  <a:srgbClr val="0078D6"/>
                </a:solidFill>
                <a:latin typeface="Segoe UI Semilight"/>
                <a:cs typeface="Segoe UI Semilight"/>
              </a:rPr>
              <a:t> </a:t>
            </a:r>
            <a:r>
              <a:rPr sz="1200" spc="-10" dirty="0">
                <a:solidFill>
                  <a:srgbClr val="0078D6"/>
                </a:solidFill>
                <a:latin typeface="Segoe UI Semilight"/>
                <a:cs typeface="Segoe UI Semilight"/>
              </a:rPr>
              <a:t>officer</a:t>
            </a:r>
            <a:endParaRPr sz="1200">
              <a:latin typeface="Segoe UI Semilight"/>
              <a:cs typeface="Segoe UI Semilight"/>
            </a:endParaRPr>
          </a:p>
        </p:txBody>
      </p:sp>
      <p:pic>
        <p:nvPicPr>
          <p:cNvPr id="20" name="object 20"/>
          <p:cNvPicPr/>
          <p:nvPr/>
        </p:nvPicPr>
        <p:blipFill>
          <a:blip r:embed="rId3" cstate="print"/>
          <a:stretch>
            <a:fillRect/>
          </a:stretch>
        </p:blipFill>
        <p:spPr>
          <a:xfrm>
            <a:off x="7367016" y="3767328"/>
            <a:ext cx="3956304" cy="1004316"/>
          </a:xfrm>
          <a:prstGeom prst="rect">
            <a:avLst/>
          </a:prstGeom>
        </p:spPr>
      </p:pic>
      <p:sp>
        <p:nvSpPr>
          <p:cNvPr id="21" name="object 21"/>
          <p:cNvSpPr txBox="1"/>
          <p:nvPr/>
        </p:nvSpPr>
        <p:spPr>
          <a:xfrm>
            <a:off x="7342378" y="5107304"/>
            <a:ext cx="1812289" cy="208279"/>
          </a:xfrm>
          <a:prstGeom prst="rect">
            <a:avLst/>
          </a:prstGeom>
        </p:spPr>
        <p:txBody>
          <a:bodyPr vert="horz" wrap="square" lIns="0" tIns="12700" rIns="0" bIns="0" rtlCol="0">
            <a:spAutoFit/>
          </a:bodyPr>
          <a:lstStyle/>
          <a:p>
            <a:pPr>
              <a:lnSpc>
                <a:spcPct val="100000"/>
              </a:lnSpc>
              <a:spcBef>
                <a:spcPts val="100"/>
              </a:spcBef>
            </a:pPr>
            <a:r>
              <a:rPr sz="1200" spc="-5" dirty="0">
                <a:solidFill>
                  <a:srgbClr val="484848"/>
                </a:solidFill>
                <a:latin typeface="Segoe UI Semilight"/>
                <a:cs typeface="Segoe UI Semilight"/>
              </a:rPr>
              <a:t>Masked</a:t>
            </a:r>
            <a:r>
              <a:rPr sz="1200" spc="-40" dirty="0">
                <a:solidFill>
                  <a:srgbClr val="484848"/>
                </a:solidFill>
                <a:latin typeface="Segoe UI Semilight"/>
                <a:cs typeface="Segoe UI Semilight"/>
              </a:rPr>
              <a:t> </a:t>
            </a:r>
            <a:r>
              <a:rPr sz="1200" spc="-5" dirty="0">
                <a:solidFill>
                  <a:srgbClr val="484848"/>
                </a:solidFill>
                <a:latin typeface="Segoe UI Semilight"/>
                <a:cs typeface="Segoe UI Semilight"/>
              </a:rPr>
              <a:t>data</a:t>
            </a:r>
            <a:r>
              <a:rPr sz="1200" spc="-10" dirty="0">
                <a:solidFill>
                  <a:srgbClr val="484848"/>
                </a:solidFill>
                <a:latin typeface="Segoe UI Semilight"/>
                <a:cs typeface="Segoe UI Semilight"/>
              </a:rPr>
              <a:t> </a:t>
            </a:r>
            <a:r>
              <a:rPr sz="1200" spc="-5" dirty="0">
                <a:solidFill>
                  <a:srgbClr val="484848"/>
                </a:solidFill>
                <a:latin typeface="Segoe UI Semilight"/>
                <a:cs typeface="Segoe UI Semilight"/>
              </a:rPr>
              <a:t>(admin1 </a:t>
            </a:r>
            <a:r>
              <a:rPr sz="1200" spc="-10" dirty="0">
                <a:solidFill>
                  <a:srgbClr val="484848"/>
                </a:solidFill>
                <a:latin typeface="Segoe UI Semilight"/>
                <a:cs typeface="Segoe UI Semilight"/>
              </a:rPr>
              <a:t>login)</a:t>
            </a:r>
            <a:endParaRPr sz="1200">
              <a:latin typeface="Segoe UI Semilight"/>
              <a:cs typeface="Segoe UI Semilight"/>
            </a:endParaRPr>
          </a:p>
        </p:txBody>
      </p:sp>
      <p:sp>
        <p:nvSpPr>
          <p:cNvPr id="22" name="object 22"/>
          <p:cNvSpPr txBox="1"/>
          <p:nvPr/>
        </p:nvSpPr>
        <p:spPr>
          <a:xfrm>
            <a:off x="7357618" y="3505961"/>
            <a:ext cx="2094230" cy="208279"/>
          </a:xfrm>
          <a:prstGeom prst="rect">
            <a:avLst/>
          </a:prstGeom>
        </p:spPr>
        <p:txBody>
          <a:bodyPr vert="horz" wrap="square" lIns="0" tIns="12700" rIns="0" bIns="0" rtlCol="0">
            <a:spAutoFit/>
          </a:bodyPr>
          <a:lstStyle/>
          <a:p>
            <a:pPr>
              <a:lnSpc>
                <a:spcPct val="100000"/>
              </a:lnSpc>
              <a:spcBef>
                <a:spcPts val="100"/>
              </a:spcBef>
            </a:pPr>
            <a:r>
              <a:rPr sz="1200" spc="-5" dirty="0">
                <a:solidFill>
                  <a:srgbClr val="484848"/>
                </a:solidFill>
                <a:latin typeface="Segoe UI Semilight"/>
                <a:cs typeface="Segoe UI Semilight"/>
              </a:rPr>
              <a:t>Non-masked</a:t>
            </a:r>
            <a:r>
              <a:rPr sz="1200" spc="-30" dirty="0">
                <a:solidFill>
                  <a:srgbClr val="484848"/>
                </a:solidFill>
                <a:latin typeface="Segoe UI Semilight"/>
                <a:cs typeface="Segoe UI Semilight"/>
              </a:rPr>
              <a:t> </a:t>
            </a:r>
            <a:r>
              <a:rPr sz="1200" spc="-5" dirty="0">
                <a:solidFill>
                  <a:srgbClr val="484848"/>
                </a:solidFill>
                <a:latin typeface="Segoe UI Semilight"/>
                <a:cs typeface="Segoe UI Semilight"/>
              </a:rPr>
              <a:t>data</a:t>
            </a:r>
            <a:r>
              <a:rPr sz="1200" spc="-10" dirty="0">
                <a:solidFill>
                  <a:srgbClr val="484848"/>
                </a:solidFill>
                <a:latin typeface="Segoe UI Semilight"/>
                <a:cs typeface="Segoe UI Semilight"/>
              </a:rPr>
              <a:t> </a:t>
            </a:r>
            <a:r>
              <a:rPr sz="1200" spc="-5" dirty="0">
                <a:solidFill>
                  <a:srgbClr val="484848"/>
                </a:solidFill>
                <a:latin typeface="Segoe UI Semilight"/>
                <a:cs typeface="Segoe UI Semilight"/>
              </a:rPr>
              <a:t>(admin </a:t>
            </a:r>
            <a:r>
              <a:rPr sz="1200" spc="-10" dirty="0">
                <a:solidFill>
                  <a:srgbClr val="484848"/>
                </a:solidFill>
                <a:latin typeface="Segoe UI Semilight"/>
                <a:cs typeface="Segoe UI Semilight"/>
              </a:rPr>
              <a:t>login)</a:t>
            </a:r>
            <a:endParaRPr sz="1200">
              <a:latin typeface="Segoe UI Semilight"/>
              <a:cs typeface="Segoe UI Semilight"/>
            </a:endParaRPr>
          </a:p>
        </p:txBody>
      </p:sp>
      <p:pic>
        <p:nvPicPr>
          <p:cNvPr id="23" name="object 23"/>
          <p:cNvPicPr/>
          <p:nvPr/>
        </p:nvPicPr>
        <p:blipFill>
          <a:blip r:embed="rId4" cstate="print"/>
          <a:stretch>
            <a:fillRect/>
          </a:stretch>
        </p:blipFill>
        <p:spPr>
          <a:xfrm>
            <a:off x="7345680" y="5355335"/>
            <a:ext cx="3368039" cy="1002791"/>
          </a:xfrm>
          <a:prstGeom prst="rect">
            <a:avLst/>
          </a:prstGeom>
        </p:spPr>
      </p:pic>
      <p:sp>
        <p:nvSpPr>
          <p:cNvPr id="24" name="object 24"/>
          <p:cNvSpPr/>
          <p:nvPr/>
        </p:nvSpPr>
        <p:spPr>
          <a:xfrm>
            <a:off x="5035296" y="4023359"/>
            <a:ext cx="399415" cy="401320"/>
          </a:xfrm>
          <a:custGeom>
            <a:avLst/>
            <a:gdLst/>
            <a:ahLst/>
            <a:cxnLst/>
            <a:rect l="l" t="t" r="r" b="b"/>
            <a:pathLst>
              <a:path w="399414" h="401320">
                <a:moveTo>
                  <a:pt x="199643" y="0"/>
                </a:moveTo>
                <a:lnTo>
                  <a:pt x="153875" y="5289"/>
                </a:lnTo>
                <a:lnTo>
                  <a:pt x="111856" y="20358"/>
                </a:lnTo>
                <a:lnTo>
                  <a:pt x="74787" y="44007"/>
                </a:lnTo>
                <a:lnTo>
                  <a:pt x="43867" y="75035"/>
                </a:lnTo>
                <a:lnTo>
                  <a:pt x="20296" y="112245"/>
                </a:lnTo>
                <a:lnTo>
                  <a:pt x="5274" y="154434"/>
                </a:lnTo>
                <a:lnTo>
                  <a:pt x="0" y="200406"/>
                </a:lnTo>
                <a:lnTo>
                  <a:pt x="5274" y="246377"/>
                </a:lnTo>
                <a:lnTo>
                  <a:pt x="20296" y="288566"/>
                </a:lnTo>
                <a:lnTo>
                  <a:pt x="43867" y="325776"/>
                </a:lnTo>
                <a:lnTo>
                  <a:pt x="74787" y="356804"/>
                </a:lnTo>
                <a:lnTo>
                  <a:pt x="111856" y="380453"/>
                </a:lnTo>
                <a:lnTo>
                  <a:pt x="153875" y="395522"/>
                </a:lnTo>
                <a:lnTo>
                  <a:pt x="199643" y="400812"/>
                </a:lnTo>
                <a:lnTo>
                  <a:pt x="245412" y="395522"/>
                </a:lnTo>
                <a:lnTo>
                  <a:pt x="287431" y="380453"/>
                </a:lnTo>
                <a:lnTo>
                  <a:pt x="324500" y="356804"/>
                </a:lnTo>
                <a:lnTo>
                  <a:pt x="355420" y="325776"/>
                </a:lnTo>
                <a:lnTo>
                  <a:pt x="378991" y="288566"/>
                </a:lnTo>
                <a:lnTo>
                  <a:pt x="394013" y="246377"/>
                </a:lnTo>
                <a:lnTo>
                  <a:pt x="399288" y="200406"/>
                </a:lnTo>
                <a:lnTo>
                  <a:pt x="394013" y="154434"/>
                </a:lnTo>
                <a:lnTo>
                  <a:pt x="378991" y="112245"/>
                </a:lnTo>
                <a:lnTo>
                  <a:pt x="355420" y="75035"/>
                </a:lnTo>
                <a:lnTo>
                  <a:pt x="324500" y="44007"/>
                </a:lnTo>
                <a:lnTo>
                  <a:pt x="287431" y="20358"/>
                </a:lnTo>
                <a:lnTo>
                  <a:pt x="245412" y="5289"/>
                </a:lnTo>
                <a:lnTo>
                  <a:pt x="199643" y="0"/>
                </a:lnTo>
                <a:close/>
              </a:path>
            </a:pathLst>
          </a:custGeom>
          <a:solidFill>
            <a:srgbClr val="0073FF"/>
          </a:solidFill>
        </p:spPr>
        <p:txBody>
          <a:bodyPr wrap="square" lIns="0" tIns="0" rIns="0" bIns="0" rtlCol="0"/>
          <a:lstStyle/>
          <a:p>
            <a:endParaRPr/>
          </a:p>
        </p:txBody>
      </p:sp>
      <p:sp>
        <p:nvSpPr>
          <p:cNvPr id="25" name="object 25"/>
          <p:cNvSpPr txBox="1"/>
          <p:nvPr/>
        </p:nvSpPr>
        <p:spPr>
          <a:xfrm>
            <a:off x="5156327" y="4041724"/>
            <a:ext cx="163830" cy="360680"/>
          </a:xfrm>
          <a:prstGeom prst="rect">
            <a:avLst/>
          </a:prstGeom>
        </p:spPr>
        <p:txBody>
          <a:bodyPr vert="horz" wrap="square" lIns="0" tIns="12065" rIns="0" bIns="0" rtlCol="0">
            <a:spAutoFit/>
          </a:bodyPr>
          <a:lstStyle/>
          <a:p>
            <a:pPr>
              <a:lnSpc>
                <a:spcPct val="100000"/>
              </a:lnSpc>
              <a:spcBef>
                <a:spcPts val="95"/>
              </a:spcBef>
            </a:pPr>
            <a:r>
              <a:rPr sz="2200" spc="-5" dirty="0">
                <a:solidFill>
                  <a:srgbClr val="F1F1F1"/>
                </a:solidFill>
                <a:latin typeface="Segoe UI"/>
                <a:cs typeface="Segoe UI"/>
              </a:rPr>
              <a:t>1</a:t>
            </a:r>
            <a:endParaRPr sz="2200">
              <a:latin typeface="Segoe UI"/>
              <a:cs typeface="Segoe UI"/>
            </a:endParaRPr>
          </a:p>
        </p:txBody>
      </p:sp>
      <p:grpSp>
        <p:nvGrpSpPr>
          <p:cNvPr id="26" name="object 26"/>
          <p:cNvGrpSpPr/>
          <p:nvPr/>
        </p:nvGrpSpPr>
        <p:grpSpPr>
          <a:xfrm>
            <a:off x="0" y="0"/>
            <a:ext cx="12192000" cy="287020"/>
            <a:chOff x="0" y="0"/>
            <a:chExt cx="12192000" cy="287020"/>
          </a:xfrm>
        </p:grpSpPr>
        <p:sp>
          <p:nvSpPr>
            <p:cNvPr id="27" name="object 27"/>
            <p:cNvSpPr/>
            <p:nvPr/>
          </p:nvSpPr>
          <p:spPr>
            <a:xfrm>
              <a:off x="0" y="0"/>
              <a:ext cx="12192000" cy="287020"/>
            </a:xfrm>
            <a:custGeom>
              <a:avLst/>
              <a:gdLst/>
              <a:ahLst/>
              <a:cxnLst/>
              <a:rect l="l" t="t" r="r" b="b"/>
              <a:pathLst>
                <a:path w="12192000" h="287020">
                  <a:moveTo>
                    <a:pt x="12192000" y="0"/>
                  </a:moveTo>
                  <a:lnTo>
                    <a:pt x="0" y="0"/>
                  </a:lnTo>
                  <a:lnTo>
                    <a:pt x="0" y="286511"/>
                  </a:lnTo>
                  <a:lnTo>
                    <a:pt x="12192000" y="286511"/>
                  </a:lnTo>
                  <a:lnTo>
                    <a:pt x="12192000" y="0"/>
                  </a:lnTo>
                  <a:close/>
                </a:path>
              </a:pathLst>
            </a:custGeom>
            <a:solidFill>
              <a:srgbClr val="1E1E1F"/>
            </a:solidFill>
          </p:spPr>
          <p:txBody>
            <a:bodyPr wrap="square" lIns="0" tIns="0" rIns="0" bIns="0" rtlCol="0"/>
            <a:lstStyle/>
            <a:p>
              <a:endParaRPr/>
            </a:p>
          </p:txBody>
        </p:sp>
        <p:pic>
          <p:nvPicPr>
            <p:cNvPr id="28" name="object 28"/>
            <p:cNvPicPr/>
            <p:nvPr/>
          </p:nvPicPr>
          <p:blipFill>
            <a:blip r:embed="rId5" cstate="print"/>
            <a:stretch>
              <a:fillRect/>
            </a:stretch>
          </p:blipFill>
          <p:spPr>
            <a:xfrm>
              <a:off x="189649" y="89281"/>
              <a:ext cx="3926420" cy="123317"/>
            </a:xfrm>
            <a:prstGeom prst="rect">
              <a:avLst/>
            </a:prstGeom>
          </p:spPr>
        </p:pic>
      </p:grpSp>
      <p:sp>
        <p:nvSpPr>
          <p:cNvPr id="29" name="object 29"/>
          <p:cNvSpPr txBox="1"/>
          <p:nvPr/>
        </p:nvSpPr>
        <p:spPr>
          <a:xfrm>
            <a:off x="8958071" y="1693164"/>
            <a:ext cx="2912745" cy="1016635"/>
          </a:xfrm>
          <a:prstGeom prst="rect">
            <a:avLst/>
          </a:prstGeom>
          <a:solidFill>
            <a:srgbClr val="EBEBEB"/>
          </a:solidFill>
          <a:ln w="12192">
            <a:solidFill>
              <a:srgbClr val="D9D9D9"/>
            </a:solidFill>
          </a:ln>
        </p:spPr>
        <p:txBody>
          <a:bodyPr vert="horz" wrap="square" lIns="0" tIns="36830" rIns="0" bIns="0" rtlCol="0">
            <a:spAutoFit/>
          </a:bodyPr>
          <a:lstStyle/>
          <a:p>
            <a:pPr marL="92710">
              <a:lnSpc>
                <a:spcPct val="100000"/>
              </a:lnSpc>
              <a:spcBef>
                <a:spcPts val="290"/>
              </a:spcBef>
            </a:pPr>
            <a:r>
              <a:rPr sz="1200" dirty="0">
                <a:solidFill>
                  <a:srgbClr val="0000FF"/>
                </a:solidFill>
                <a:latin typeface="Consolas"/>
                <a:cs typeface="Consolas"/>
              </a:rPr>
              <a:t>SELECT</a:t>
            </a:r>
            <a:r>
              <a:rPr sz="1200" spc="-20" dirty="0">
                <a:solidFill>
                  <a:srgbClr val="0000FF"/>
                </a:solidFill>
                <a:latin typeface="Consolas"/>
                <a:cs typeface="Consolas"/>
              </a:rPr>
              <a:t> </a:t>
            </a:r>
            <a:r>
              <a:rPr sz="1200" dirty="0">
                <a:solidFill>
                  <a:srgbClr val="484848"/>
                </a:solidFill>
                <a:latin typeface="Consolas"/>
                <a:cs typeface="Consolas"/>
              </a:rPr>
              <a:t>[First</a:t>
            </a:r>
            <a:r>
              <a:rPr sz="1200" spc="-25" dirty="0">
                <a:solidFill>
                  <a:srgbClr val="484848"/>
                </a:solidFill>
                <a:latin typeface="Consolas"/>
                <a:cs typeface="Consolas"/>
              </a:rPr>
              <a:t> </a:t>
            </a:r>
            <a:r>
              <a:rPr sz="1200" dirty="0">
                <a:solidFill>
                  <a:srgbClr val="484848"/>
                </a:solidFill>
                <a:latin typeface="Consolas"/>
                <a:cs typeface="Consolas"/>
              </a:rPr>
              <a:t>Name],</a:t>
            </a:r>
            <a:endParaRPr sz="1200">
              <a:latin typeface="Consolas"/>
              <a:cs typeface="Consolas"/>
            </a:endParaRPr>
          </a:p>
          <a:p>
            <a:pPr marL="681355" marR="120650">
              <a:lnSpc>
                <a:spcPct val="100000"/>
              </a:lnSpc>
            </a:pPr>
            <a:r>
              <a:rPr sz="1200" dirty="0">
                <a:solidFill>
                  <a:srgbClr val="484848"/>
                </a:solidFill>
                <a:latin typeface="Consolas"/>
                <a:cs typeface="Consolas"/>
              </a:rPr>
              <a:t>[Social</a:t>
            </a:r>
            <a:r>
              <a:rPr sz="1200" spc="-25" dirty="0">
                <a:solidFill>
                  <a:srgbClr val="484848"/>
                </a:solidFill>
                <a:latin typeface="Consolas"/>
                <a:cs typeface="Consolas"/>
              </a:rPr>
              <a:t> </a:t>
            </a:r>
            <a:r>
              <a:rPr sz="1200" dirty="0">
                <a:solidFill>
                  <a:srgbClr val="484848"/>
                </a:solidFill>
                <a:latin typeface="Consolas"/>
                <a:cs typeface="Consolas"/>
              </a:rPr>
              <a:t>Security</a:t>
            </a:r>
            <a:r>
              <a:rPr sz="1200" spc="-25" dirty="0">
                <a:solidFill>
                  <a:srgbClr val="484848"/>
                </a:solidFill>
                <a:latin typeface="Consolas"/>
                <a:cs typeface="Consolas"/>
              </a:rPr>
              <a:t> </a:t>
            </a:r>
            <a:r>
              <a:rPr sz="1200" dirty="0">
                <a:solidFill>
                  <a:srgbClr val="484848"/>
                </a:solidFill>
                <a:latin typeface="Consolas"/>
                <a:cs typeface="Consolas"/>
              </a:rPr>
              <a:t>Number], </a:t>
            </a:r>
            <a:r>
              <a:rPr sz="1200" spc="-645" dirty="0">
                <a:solidFill>
                  <a:srgbClr val="484848"/>
                </a:solidFill>
                <a:latin typeface="Consolas"/>
                <a:cs typeface="Consolas"/>
              </a:rPr>
              <a:t> </a:t>
            </a:r>
            <a:r>
              <a:rPr sz="1200" dirty="0">
                <a:solidFill>
                  <a:srgbClr val="484848"/>
                </a:solidFill>
                <a:latin typeface="Consolas"/>
                <a:cs typeface="Consolas"/>
              </a:rPr>
              <a:t>[Email],</a:t>
            </a:r>
            <a:endParaRPr sz="1200">
              <a:latin typeface="Consolas"/>
              <a:cs typeface="Consolas"/>
            </a:endParaRPr>
          </a:p>
          <a:p>
            <a:pPr marL="92710" marR="1381760" indent="588010">
              <a:lnSpc>
                <a:spcPct val="100000"/>
              </a:lnSpc>
              <a:tabLst>
                <a:tab pos="681355" algn="l"/>
              </a:tabLst>
            </a:pPr>
            <a:r>
              <a:rPr sz="1200" dirty="0">
                <a:solidFill>
                  <a:srgbClr val="484848"/>
                </a:solidFill>
                <a:latin typeface="Consolas"/>
                <a:cs typeface="Consolas"/>
              </a:rPr>
              <a:t>[Salary] </a:t>
            </a:r>
            <a:r>
              <a:rPr sz="1200" spc="5" dirty="0">
                <a:solidFill>
                  <a:srgbClr val="484848"/>
                </a:solidFill>
                <a:latin typeface="Consolas"/>
                <a:cs typeface="Consolas"/>
              </a:rPr>
              <a:t> </a:t>
            </a:r>
            <a:r>
              <a:rPr sz="1200" dirty="0">
                <a:solidFill>
                  <a:srgbClr val="0000FF"/>
                </a:solidFill>
                <a:latin typeface="Consolas"/>
                <a:cs typeface="Consolas"/>
              </a:rPr>
              <a:t>FROM	</a:t>
            </a:r>
            <a:r>
              <a:rPr sz="1200" dirty="0">
                <a:solidFill>
                  <a:srgbClr val="484848"/>
                </a:solidFill>
                <a:latin typeface="Consolas"/>
                <a:cs typeface="Consolas"/>
              </a:rPr>
              <a:t>[Emp</a:t>
            </a:r>
            <a:r>
              <a:rPr sz="1200" spc="10" dirty="0">
                <a:solidFill>
                  <a:srgbClr val="484848"/>
                </a:solidFill>
                <a:latin typeface="Consolas"/>
                <a:cs typeface="Consolas"/>
              </a:rPr>
              <a:t>l</a:t>
            </a:r>
            <a:r>
              <a:rPr sz="1200" dirty="0">
                <a:solidFill>
                  <a:srgbClr val="484848"/>
                </a:solidFill>
                <a:latin typeface="Consolas"/>
                <a:cs typeface="Consolas"/>
              </a:rPr>
              <a:t>oye</a:t>
            </a:r>
            <a:r>
              <a:rPr sz="1200" spc="10" dirty="0">
                <a:solidFill>
                  <a:srgbClr val="484848"/>
                </a:solidFill>
                <a:latin typeface="Consolas"/>
                <a:cs typeface="Consolas"/>
              </a:rPr>
              <a:t>e</a:t>
            </a:r>
            <a:r>
              <a:rPr sz="1200" dirty="0">
                <a:solidFill>
                  <a:srgbClr val="484848"/>
                </a:solidFill>
                <a:latin typeface="Consolas"/>
                <a:cs typeface="Consolas"/>
              </a:rPr>
              <a:t>]</a:t>
            </a:r>
            <a:endParaRPr sz="1200">
              <a:latin typeface="Consolas"/>
              <a:cs typeface="Consolas"/>
            </a:endParaRPr>
          </a:p>
        </p:txBody>
      </p:sp>
      <p:sp>
        <p:nvSpPr>
          <p:cNvPr id="30" name="object 30"/>
          <p:cNvSpPr/>
          <p:nvPr/>
        </p:nvSpPr>
        <p:spPr>
          <a:xfrm>
            <a:off x="11527535" y="1225296"/>
            <a:ext cx="401320" cy="401320"/>
          </a:xfrm>
          <a:custGeom>
            <a:avLst/>
            <a:gdLst/>
            <a:ahLst/>
            <a:cxnLst/>
            <a:rect l="l" t="t" r="r" b="b"/>
            <a:pathLst>
              <a:path w="401320" h="401319">
                <a:moveTo>
                  <a:pt x="200406" y="0"/>
                </a:moveTo>
                <a:lnTo>
                  <a:pt x="154434" y="5289"/>
                </a:lnTo>
                <a:lnTo>
                  <a:pt x="112245" y="20358"/>
                </a:lnTo>
                <a:lnTo>
                  <a:pt x="75035" y="44007"/>
                </a:lnTo>
                <a:lnTo>
                  <a:pt x="44007" y="75035"/>
                </a:lnTo>
                <a:lnTo>
                  <a:pt x="20358" y="112245"/>
                </a:lnTo>
                <a:lnTo>
                  <a:pt x="5289" y="154434"/>
                </a:lnTo>
                <a:lnTo>
                  <a:pt x="0" y="200405"/>
                </a:lnTo>
                <a:lnTo>
                  <a:pt x="5289" y="246377"/>
                </a:lnTo>
                <a:lnTo>
                  <a:pt x="20358" y="288566"/>
                </a:lnTo>
                <a:lnTo>
                  <a:pt x="44007" y="325776"/>
                </a:lnTo>
                <a:lnTo>
                  <a:pt x="75035" y="356804"/>
                </a:lnTo>
                <a:lnTo>
                  <a:pt x="112245" y="380453"/>
                </a:lnTo>
                <a:lnTo>
                  <a:pt x="154434" y="395522"/>
                </a:lnTo>
                <a:lnTo>
                  <a:pt x="200406" y="400812"/>
                </a:lnTo>
                <a:lnTo>
                  <a:pt x="246337" y="395522"/>
                </a:lnTo>
                <a:lnTo>
                  <a:pt x="288511" y="380453"/>
                </a:lnTo>
                <a:lnTo>
                  <a:pt x="325722" y="356804"/>
                </a:lnTo>
                <a:lnTo>
                  <a:pt x="356764" y="325776"/>
                </a:lnTo>
                <a:lnTo>
                  <a:pt x="380431" y="288566"/>
                </a:lnTo>
                <a:lnTo>
                  <a:pt x="395515" y="246377"/>
                </a:lnTo>
                <a:lnTo>
                  <a:pt x="400812" y="200405"/>
                </a:lnTo>
                <a:lnTo>
                  <a:pt x="395515" y="154434"/>
                </a:lnTo>
                <a:lnTo>
                  <a:pt x="380431" y="112245"/>
                </a:lnTo>
                <a:lnTo>
                  <a:pt x="356764" y="75035"/>
                </a:lnTo>
                <a:lnTo>
                  <a:pt x="325722" y="44007"/>
                </a:lnTo>
                <a:lnTo>
                  <a:pt x="288511" y="20358"/>
                </a:lnTo>
                <a:lnTo>
                  <a:pt x="246337" y="5289"/>
                </a:lnTo>
                <a:lnTo>
                  <a:pt x="200406" y="0"/>
                </a:lnTo>
                <a:close/>
              </a:path>
            </a:pathLst>
          </a:custGeom>
          <a:solidFill>
            <a:srgbClr val="0073FF"/>
          </a:solidFill>
        </p:spPr>
        <p:txBody>
          <a:bodyPr wrap="square" lIns="0" tIns="0" rIns="0" bIns="0" rtlCol="0"/>
          <a:lstStyle/>
          <a:p>
            <a:endParaRPr/>
          </a:p>
        </p:txBody>
      </p:sp>
      <p:sp>
        <p:nvSpPr>
          <p:cNvPr id="31" name="object 31"/>
          <p:cNvSpPr txBox="1"/>
          <p:nvPr/>
        </p:nvSpPr>
        <p:spPr>
          <a:xfrm>
            <a:off x="7130795" y="1167383"/>
            <a:ext cx="4886325" cy="1835150"/>
          </a:xfrm>
          <a:prstGeom prst="rect">
            <a:avLst/>
          </a:prstGeom>
        </p:spPr>
        <p:txBody>
          <a:bodyPr vert="horz" wrap="square" lIns="0" tIns="69215" rIns="0" bIns="0" rtlCol="0">
            <a:spAutoFit/>
          </a:bodyPr>
          <a:lstStyle/>
          <a:p>
            <a:pPr marR="198755" algn="r">
              <a:lnSpc>
                <a:spcPct val="100000"/>
              </a:lnSpc>
              <a:spcBef>
                <a:spcPts val="545"/>
              </a:spcBef>
            </a:pPr>
            <a:r>
              <a:rPr sz="2200" spc="-5" dirty="0">
                <a:solidFill>
                  <a:srgbClr val="F1F1F1"/>
                </a:solidFill>
                <a:latin typeface="Segoe UI"/>
                <a:cs typeface="Segoe UI"/>
              </a:rPr>
              <a:t>2</a:t>
            </a:r>
            <a:endParaRPr sz="2200">
              <a:latin typeface="Segoe UI"/>
              <a:cs typeface="Segoe UI"/>
            </a:endParaRPr>
          </a:p>
          <a:p>
            <a:pPr>
              <a:lnSpc>
                <a:spcPct val="100000"/>
              </a:lnSpc>
              <a:spcBef>
                <a:spcPts val="60"/>
              </a:spcBef>
            </a:pPr>
            <a:endParaRPr sz="4200">
              <a:latin typeface="Segoe UI"/>
              <a:cs typeface="Segoe UI"/>
            </a:endParaRPr>
          </a:p>
          <a:p>
            <a:pPr marL="252095">
              <a:lnSpc>
                <a:spcPct val="100000"/>
              </a:lnSpc>
            </a:pPr>
            <a:r>
              <a:rPr sz="1200" spc="-5" dirty="0">
                <a:solidFill>
                  <a:srgbClr val="0078D6"/>
                </a:solidFill>
                <a:latin typeface="Segoe UI Semilight"/>
                <a:cs typeface="Segoe UI Semilight"/>
              </a:rPr>
              <a:t>Business</a:t>
            </a:r>
            <a:r>
              <a:rPr sz="1200" spc="-40" dirty="0">
                <a:solidFill>
                  <a:srgbClr val="0078D6"/>
                </a:solidFill>
                <a:latin typeface="Segoe UI Semilight"/>
                <a:cs typeface="Segoe UI Semilight"/>
              </a:rPr>
              <a:t> </a:t>
            </a:r>
            <a:r>
              <a:rPr sz="1200" spc="-5" dirty="0">
                <a:solidFill>
                  <a:srgbClr val="0078D6"/>
                </a:solidFill>
                <a:latin typeface="Segoe UI Semilight"/>
                <a:cs typeface="Segoe UI Semilight"/>
              </a:rPr>
              <a:t>app</a:t>
            </a:r>
            <a:endParaRPr sz="1200">
              <a:latin typeface="Segoe UI Semilight"/>
              <a:cs typeface="Segoe UI Semilight"/>
            </a:endParaRPr>
          </a:p>
        </p:txBody>
      </p:sp>
      <p:sp>
        <p:nvSpPr>
          <p:cNvPr id="32" name="object 32"/>
          <p:cNvSpPr/>
          <p:nvPr/>
        </p:nvSpPr>
        <p:spPr>
          <a:xfrm>
            <a:off x="11554968" y="3337559"/>
            <a:ext cx="401320" cy="399415"/>
          </a:xfrm>
          <a:custGeom>
            <a:avLst/>
            <a:gdLst/>
            <a:ahLst/>
            <a:cxnLst/>
            <a:rect l="l" t="t" r="r" b="b"/>
            <a:pathLst>
              <a:path w="401320" h="399414">
                <a:moveTo>
                  <a:pt x="200405" y="0"/>
                </a:moveTo>
                <a:lnTo>
                  <a:pt x="154434" y="5274"/>
                </a:lnTo>
                <a:lnTo>
                  <a:pt x="112245" y="20296"/>
                </a:lnTo>
                <a:lnTo>
                  <a:pt x="75035" y="43867"/>
                </a:lnTo>
                <a:lnTo>
                  <a:pt x="44007" y="74787"/>
                </a:lnTo>
                <a:lnTo>
                  <a:pt x="20358" y="111856"/>
                </a:lnTo>
                <a:lnTo>
                  <a:pt x="5289" y="153875"/>
                </a:lnTo>
                <a:lnTo>
                  <a:pt x="0" y="199643"/>
                </a:lnTo>
                <a:lnTo>
                  <a:pt x="5289" y="245412"/>
                </a:lnTo>
                <a:lnTo>
                  <a:pt x="20358" y="287431"/>
                </a:lnTo>
                <a:lnTo>
                  <a:pt x="44007" y="324500"/>
                </a:lnTo>
                <a:lnTo>
                  <a:pt x="75035" y="355420"/>
                </a:lnTo>
                <a:lnTo>
                  <a:pt x="112245" y="378991"/>
                </a:lnTo>
                <a:lnTo>
                  <a:pt x="154434" y="394013"/>
                </a:lnTo>
                <a:lnTo>
                  <a:pt x="200405" y="399288"/>
                </a:lnTo>
                <a:lnTo>
                  <a:pt x="246377" y="394013"/>
                </a:lnTo>
                <a:lnTo>
                  <a:pt x="288566" y="378991"/>
                </a:lnTo>
                <a:lnTo>
                  <a:pt x="325776" y="355420"/>
                </a:lnTo>
                <a:lnTo>
                  <a:pt x="356804" y="324500"/>
                </a:lnTo>
                <a:lnTo>
                  <a:pt x="380453" y="287431"/>
                </a:lnTo>
                <a:lnTo>
                  <a:pt x="395522" y="245412"/>
                </a:lnTo>
                <a:lnTo>
                  <a:pt x="400811" y="199643"/>
                </a:lnTo>
                <a:lnTo>
                  <a:pt x="395522" y="153875"/>
                </a:lnTo>
                <a:lnTo>
                  <a:pt x="380453" y="111856"/>
                </a:lnTo>
                <a:lnTo>
                  <a:pt x="356804" y="74787"/>
                </a:lnTo>
                <a:lnTo>
                  <a:pt x="325776" y="43867"/>
                </a:lnTo>
                <a:lnTo>
                  <a:pt x="288566" y="20296"/>
                </a:lnTo>
                <a:lnTo>
                  <a:pt x="246377" y="5274"/>
                </a:lnTo>
                <a:lnTo>
                  <a:pt x="200405" y="0"/>
                </a:lnTo>
                <a:close/>
              </a:path>
            </a:pathLst>
          </a:custGeom>
          <a:solidFill>
            <a:srgbClr val="0073FF"/>
          </a:solidFill>
        </p:spPr>
        <p:txBody>
          <a:bodyPr wrap="square" lIns="0" tIns="0" rIns="0" bIns="0" rtlCol="0"/>
          <a:lstStyle/>
          <a:p>
            <a:endParaRPr/>
          </a:p>
        </p:txBody>
      </p:sp>
      <p:sp>
        <p:nvSpPr>
          <p:cNvPr id="33" name="object 33"/>
          <p:cNvSpPr txBox="1"/>
          <p:nvPr/>
        </p:nvSpPr>
        <p:spPr>
          <a:xfrm>
            <a:off x="11686920" y="3337052"/>
            <a:ext cx="163195" cy="360680"/>
          </a:xfrm>
          <a:prstGeom prst="rect">
            <a:avLst/>
          </a:prstGeom>
        </p:spPr>
        <p:txBody>
          <a:bodyPr vert="horz" wrap="square" lIns="0" tIns="12065" rIns="0" bIns="0" rtlCol="0">
            <a:spAutoFit/>
          </a:bodyPr>
          <a:lstStyle/>
          <a:p>
            <a:pPr>
              <a:lnSpc>
                <a:spcPct val="100000"/>
              </a:lnSpc>
              <a:spcBef>
                <a:spcPts val="95"/>
              </a:spcBef>
            </a:pPr>
            <a:r>
              <a:rPr sz="2200" spc="-5" dirty="0">
                <a:solidFill>
                  <a:srgbClr val="F1F1F1"/>
                </a:solidFill>
                <a:latin typeface="Segoe UI"/>
                <a:cs typeface="Segoe UI"/>
              </a:rPr>
              <a:t>3</a:t>
            </a:r>
            <a:endParaRPr sz="2200">
              <a:latin typeface="Segoe UI"/>
              <a:cs typeface="Segoe UI"/>
            </a:endParaRPr>
          </a:p>
        </p:txBody>
      </p:sp>
    </p:spTree>
    <p:extLst>
      <p:ext uri="{BB962C8B-B14F-4D97-AF65-F5344CB8AC3E}">
        <p14:creationId xmlns:p14="http://schemas.microsoft.com/office/powerpoint/2010/main" val="11354244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Video 33">
            <a:extLst>
              <a:ext uri="{FF2B5EF4-FFF2-40B4-BE49-F238E27FC236}">
                <a16:creationId xmlns:a16="http://schemas.microsoft.com/office/drawing/2014/main" id="{8106A005-2ECD-4C5E-BC21-C3CBE84DB8A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40" name="Rectangle 3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5B613-5545-2B4C-A0D5-DBFEBE22550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Azure Data Explorer</a:t>
            </a:r>
          </a:p>
        </p:txBody>
      </p:sp>
    </p:spTree>
    <p:extLst>
      <p:ext uri="{BB962C8B-B14F-4D97-AF65-F5344CB8AC3E}">
        <p14:creationId xmlns:p14="http://schemas.microsoft.com/office/powerpoint/2010/main" val="85207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4"/>
                                        </p:tgtEl>
                                      </p:cBhvr>
                                    </p:cmd>
                                  </p:childTnLst>
                                </p:cTn>
                              </p:par>
                            </p:childTnLst>
                          </p:cTn>
                        </p:par>
                      </p:childTnLst>
                    </p:cTn>
                  </p:par>
                </p:childTnLst>
              </p:cTn>
              <p:nextCondLst>
                <p:cond evt="onClick" delay="0">
                  <p:tgtEl>
                    <p:spTgt spid="34"/>
                  </p:tgtEl>
                </p:cond>
              </p:nextCondLst>
            </p:seq>
            <p:video>
              <p:cMediaNode mute="1">
                <p:cTn id="12" repeatCount="indefinite" fill="hold" display="0">
                  <p:stCondLst>
                    <p:cond delay="indefinite"/>
                  </p:stCondLst>
                </p:cTn>
                <p:tgtEl>
                  <p:spTgt spid="34"/>
                </p:tgtEl>
              </p:cMediaNode>
            </p:video>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4" y="1737359"/>
            <a:ext cx="9966960" cy="0"/>
          </a:xfrm>
          <a:custGeom>
            <a:avLst/>
            <a:gdLst/>
            <a:ahLst/>
            <a:cxnLst/>
            <a:rect l="l" t="t" r="r" b="b"/>
            <a:pathLst>
              <a:path w="9966960">
                <a:moveTo>
                  <a:pt x="0" y="0"/>
                </a:moveTo>
                <a:lnTo>
                  <a:pt x="9966957" y="0"/>
                </a:lnTo>
              </a:path>
            </a:pathLst>
          </a:custGeom>
          <a:ln w="6350">
            <a:solidFill>
              <a:srgbClr val="7F7F7F"/>
            </a:solidFill>
          </a:ln>
        </p:spPr>
        <p:txBody>
          <a:bodyPr wrap="square" lIns="0" tIns="0" rIns="0" bIns="0" rtlCol="0"/>
          <a:lstStyle/>
          <a:p>
            <a:endParaRPr/>
          </a:p>
        </p:txBody>
      </p:sp>
      <p:grpSp>
        <p:nvGrpSpPr>
          <p:cNvPr id="3" name="object 3"/>
          <p:cNvGrpSpPr/>
          <p:nvPr/>
        </p:nvGrpSpPr>
        <p:grpSpPr>
          <a:xfrm>
            <a:off x="0" y="6333742"/>
            <a:ext cx="12192000" cy="524510"/>
            <a:chOff x="0" y="6333742"/>
            <a:chExt cx="12192000" cy="524510"/>
          </a:xfrm>
        </p:grpSpPr>
        <p:sp>
          <p:nvSpPr>
            <p:cNvPr id="4" name="object 4"/>
            <p:cNvSpPr/>
            <p:nvPr/>
          </p:nvSpPr>
          <p:spPr>
            <a:xfrm>
              <a:off x="0" y="6400799"/>
              <a:ext cx="12192000" cy="457200"/>
            </a:xfrm>
            <a:custGeom>
              <a:avLst/>
              <a:gdLst/>
              <a:ahLst/>
              <a:cxnLst/>
              <a:rect l="l" t="t" r="r" b="b"/>
              <a:pathLst>
                <a:path w="12192000" h="457200">
                  <a:moveTo>
                    <a:pt x="12192000" y="0"/>
                  </a:moveTo>
                  <a:lnTo>
                    <a:pt x="0" y="0"/>
                  </a:lnTo>
                  <a:lnTo>
                    <a:pt x="0" y="457200"/>
                  </a:lnTo>
                  <a:lnTo>
                    <a:pt x="12192000" y="457200"/>
                  </a:lnTo>
                  <a:lnTo>
                    <a:pt x="12192000" y="0"/>
                  </a:lnTo>
                  <a:close/>
                </a:path>
              </a:pathLst>
            </a:custGeom>
            <a:solidFill>
              <a:srgbClr val="62A437"/>
            </a:solidFill>
          </p:spPr>
          <p:txBody>
            <a:bodyPr wrap="square" lIns="0" tIns="0" rIns="0" bIns="0" rtlCol="0"/>
            <a:lstStyle/>
            <a:p>
              <a:endParaRPr/>
            </a:p>
          </p:txBody>
        </p:sp>
        <p:sp>
          <p:nvSpPr>
            <p:cNvPr id="5" name="object 5"/>
            <p:cNvSpPr/>
            <p:nvPr/>
          </p:nvSpPr>
          <p:spPr>
            <a:xfrm>
              <a:off x="0" y="6333742"/>
              <a:ext cx="12192000" cy="67310"/>
            </a:xfrm>
            <a:custGeom>
              <a:avLst/>
              <a:gdLst/>
              <a:ahLst/>
              <a:cxnLst/>
              <a:rect l="l" t="t" r="r" b="b"/>
              <a:pathLst>
                <a:path w="12192000" h="67310">
                  <a:moveTo>
                    <a:pt x="12192000" y="0"/>
                  </a:moveTo>
                  <a:lnTo>
                    <a:pt x="0" y="0"/>
                  </a:lnTo>
                  <a:lnTo>
                    <a:pt x="0" y="67057"/>
                  </a:lnTo>
                  <a:lnTo>
                    <a:pt x="12192000" y="67057"/>
                  </a:lnTo>
                  <a:lnTo>
                    <a:pt x="12192000" y="0"/>
                  </a:lnTo>
                  <a:close/>
                </a:path>
              </a:pathLst>
            </a:custGeom>
            <a:solidFill>
              <a:srgbClr val="98CB38"/>
            </a:solidFill>
          </p:spPr>
          <p:txBody>
            <a:bodyPr wrap="square" lIns="0" tIns="0" rIns="0" bIns="0" rtlCol="0"/>
            <a:lstStyle/>
            <a:p>
              <a:endParaRPr/>
            </a:p>
          </p:txBody>
        </p:sp>
      </p:grpSp>
      <p:sp>
        <p:nvSpPr>
          <p:cNvPr id="6" name="object 6"/>
          <p:cNvSpPr/>
          <p:nvPr/>
        </p:nvSpPr>
        <p:spPr>
          <a:xfrm>
            <a:off x="1193294" y="1737359"/>
            <a:ext cx="9966960" cy="0"/>
          </a:xfrm>
          <a:custGeom>
            <a:avLst/>
            <a:gdLst/>
            <a:ahLst/>
            <a:cxnLst/>
            <a:rect l="l" t="t" r="r" b="b"/>
            <a:pathLst>
              <a:path w="9966960">
                <a:moveTo>
                  <a:pt x="0" y="0"/>
                </a:moveTo>
                <a:lnTo>
                  <a:pt x="9966957" y="0"/>
                </a:lnTo>
              </a:path>
            </a:pathLst>
          </a:custGeom>
          <a:ln w="6350">
            <a:solidFill>
              <a:srgbClr val="7F7F7F"/>
            </a:solidFill>
          </a:ln>
        </p:spPr>
        <p:txBody>
          <a:bodyPr wrap="square" lIns="0" tIns="0" rIns="0" bIns="0" rtlCol="0"/>
          <a:lstStyle/>
          <a:p>
            <a:endParaRPr/>
          </a:p>
        </p:txBody>
      </p:sp>
      <p:sp>
        <p:nvSpPr>
          <p:cNvPr id="7" name="object 7"/>
          <p:cNvSpPr txBox="1">
            <a:spLocks noGrp="1"/>
          </p:cNvSpPr>
          <p:nvPr>
            <p:ph type="title"/>
          </p:nvPr>
        </p:nvSpPr>
        <p:spPr>
          <a:xfrm>
            <a:off x="1176019" y="908380"/>
            <a:ext cx="2535555" cy="757555"/>
          </a:xfrm>
          <a:prstGeom prst="rect">
            <a:avLst/>
          </a:prstGeom>
        </p:spPr>
        <p:txBody>
          <a:bodyPr vert="horz" wrap="square" lIns="0" tIns="12700" rIns="0" bIns="0" rtlCol="0">
            <a:spAutoFit/>
          </a:bodyPr>
          <a:lstStyle/>
          <a:p>
            <a:pPr marL="12700">
              <a:lnSpc>
                <a:spcPct val="100000"/>
              </a:lnSpc>
              <a:spcBef>
                <a:spcPts val="100"/>
              </a:spcBef>
            </a:pPr>
            <a:r>
              <a:rPr sz="4800" u="none" spc="-430" dirty="0">
                <a:solidFill>
                  <a:srgbClr val="3F3F3F"/>
                </a:solidFill>
              </a:rPr>
              <a:t>Factually…</a:t>
            </a:r>
            <a:endParaRPr sz="4800"/>
          </a:p>
        </p:txBody>
      </p:sp>
      <p:sp>
        <p:nvSpPr>
          <p:cNvPr id="8" name="object 8"/>
          <p:cNvSpPr txBox="1"/>
          <p:nvPr/>
        </p:nvSpPr>
        <p:spPr>
          <a:xfrm>
            <a:off x="1176019" y="1815818"/>
            <a:ext cx="3831590" cy="1854835"/>
          </a:xfrm>
          <a:prstGeom prst="rect">
            <a:avLst/>
          </a:prstGeom>
        </p:spPr>
        <p:txBody>
          <a:bodyPr vert="horz" wrap="square" lIns="0" tIns="43180" rIns="0" bIns="0" rtlCol="0">
            <a:spAutoFit/>
          </a:bodyPr>
          <a:lstStyle/>
          <a:p>
            <a:pPr marL="12700">
              <a:lnSpc>
                <a:spcPct val="100000"/>
              </a:lnSpc>
              <a:spcBef>
                <a:spcPts val="340"/>
              </a:spcBef>
            </a:pPr>
            <a:r>
              <a:rPr sz="1400" spc="-70" dirty="0">
                <a:solidFill>
                  <a:srgbClr val="3F3F3F"/>
                </a:solidFill>
                <a:latin typeface="Arial"/>
                <a:cs typeface="Arial"/>
              </a:rPr>
              <a:t>New </a:t>
            </a:r>
            <a:r>
              <a:rPr sz="1400" spc="-35" dirty="0">
                <a:solidFill>
                  <a:srgbClr val="3F3F3F"/>
                </a:solidFill>
                <a:latin typeface="Arial"/>
                <a:cs typeface="Arial"/>
              </a:rPr>
              <a:t>product </a:t>
            </a:r>
            <a:r>
              <a:rPr sz="1400" spc="-60" dirty="0">
                <a:solidFill>
                  <a:srgbClr val="3F3F3F"/>
                </a:solidFill>
                <a:latin typeface="Arial"/>
                <a:cs typeface="Arial"/>
              </a:rPr>
              <a:t>(2018), </a:t>
            </a:r>
            <a:r>
              <a:rPr sz="1400" spc="-85" dirty="0">
                <a:solidFill>
                  <a:srgbClr val="3F3F3F"/>
                </a:solidFill>
                <a:latin typeface="Arial"/>
                <a:cs typeface="Arial"/>
              </a:rPr>
              <a:t>used </a:t>
            </a:r>
            <a:r>
              <a:rPr sz="1400" spc="-25" dirty="0">
                <a:solidFill>
                  <a:srgbClr val="3F3F3F"/>
                </a:solidFill>
                <a:latin typeface="Arial"/>
                <a:cs typeface="Arial"/>
              </a:rPr>
              <a:t>internally </a:t>
            </a:r>
            <a:r>
              <a:rPr sz="1400" dirty="0">
                <a:solidFill>
                  <a:srgbClr val="3F3F3F"/>
                </a:solidFill>
                <a:latin typeface="Arial"/>
                <a:cs typeface="Arial"/>
              </a:rPr>
              <a:t>for </a:t>
            </a:r>
            <a:r>
              <a:rPr sz="1400" spc="-70" dirty="0">
                <a:solidFill>
                  <a:srgbClr val="3F3F3F"/>
                </a:solidFill>
                <a:latin typeface="Arial"/>
                <a:cs typeface="Arial"/>
              </a:rPr>
              <a:t>5</a:t>
            </a:r>
            <a:r>
              <a:rPr sz="1400" spc="-229" dirty="0">
                <a:solidFill>
                  <a:srgbClr val="3F3F3F"/>
                </a:solidFill>
                <a:latin typeface="Arial"/>
                <a:cs typeface="Arial"/>
              </a:rPr>
              <a:t> </a:t>
            </a:r>
            <a:r>
              <a:rPr sz="1400" spc="-85" dirty="0">
                <a:solidFill>
                  <a:srgbClr val="3F3F3F"/>
                </a:solidFill>
                <a:latin typeface="Arial"/>
                <a:cs typeface="Arial"/>
              </a:rPr>
              <a:t>years</a:t>
            </a:r>
            <a:endParaRPr sz="1400">
              <a:latin typeface="Arial"/>
              <a:cs typeface="Arial"/>
            </a:endParaRPr>
          </a:p>
          <a:p>
            <a:pPr marL="305435" indent="-183515">
              <a:lnSpc>
                <a:spcPct val="100000"/>
              </a:lnSpc>
              <a:spcBef>
                <a:spcPts val="240"/>
              </a:spcBef>
              <a:buClr>
                <a:srgbClr val="98CB38"/>
              </a:buClr>
              <a:buChar char="◦"/>
              <a:tabLst>
                <a:tab pos="306070" algn="l"/>
              </a:tabLst>
            </a:pPr>
            <a:r>
              <a:rPr sz="1400" spc="-55" dirty="0">
                <a:solidFill>
                  <a:srgbClr val="3F3F3F"/>
                </a:solidFill>
                <a:latin typeface="Arial"/>
                <a:cs typeface="Arial"/>
              </a:rPr>
              <a:t>Foundation </a:t>
            </a:r>
            <a:r>
              <a:rPr sz="1400" spc="-5" dirty="0">
                <a:solidFill>
                  <a:srgbClr val="3F3F3F"/>
                </a:solidFill>
                <a:latin typeface="Arial"/>
                <a:cs typeface="Arial"/>
              </a:rPr>
              <a:t>of </a:t>
            </a:r>
            <a:r>
              <a:rPr sz="1400" spc="-20" dirty="0">
                <a:solidFill>
                  <a:srgbClr val="3F3F3F"/>
                </a:solidFill>
                <a:latin typeface="Arial"/>
                <a:cs typeface="Arial"/>
              </a:rPr>
              <a:t>multiple </a:t>
            </a:r>
            <a:r>
              <a:rPr sz="1400" spc="-85" dirty="0">
                <a:solidFill>
                  <a:srgbClr val="3F3F3F"/>
                </a:solidFill>
                <a:latin typeface="Arial"/>
                <a:cs typeface="Arial"/>
              </a:rPr>
              <a:t>Azure</a:t>
            </a:r>
            <a:r>
              <a:rPr sz="1400" spc="-215" dirty="0">
                <a:solidFill>
                  <a:srgbClr val="3F3F3F"/>
                </a:solidFill>
                <a:latin typeface="Arial"/>
                <a:cs typeface="Arial"/>
              </a:rPr>
              <a:t> </a:t>
            </a:r>
            <a:r>
              <a:rPr sz="1400" spc="-95" dirty="0">
                <a:solidFill>
                  <a:srgbClr val="3F3F3F"/>
                </a:solidFill>
                <a:latin typeface="Arial"/>
                <a:cs typeface="Arial"/>
              </a:rPr>
              <a:t>Services</a:t>
            </a:r>
            <a:endParaRPr sz="1400">
              <a:latin typeface="Arial"/>
              <a:cs typeface="Arial"/>
            </a:endParaRPr>
          </a:p>
          <a:p>
            <a:pPr marL="488315" lvl="1" indent="-183515">
              <a:lnSpc>
                <a:spcPct val="100000"/>
              </a:lnSpc>
              <a:spcBef>
                <a:spcPts val="430"/>
              </a:spcBef>
              <a:buClr>
                <a:srgbClr val="98CB38"/>
              </a:buClr>
              <a:buChar char="◦"/>
              <a:tabLst>
                <a:tab pos="488950" algn="l"/>
              </a:tabLst>
            </a:pPr>
            <a:r>
              <a:rPr sz="1400" spc="-85" dirty="0">
                <a:solidFill>
                  <a:srgbClr val="3F3F3F"/>
                </a:solidFill>
                <a:latin typeface="Arial"/>
                <a:cs typeface="Arial"/>
              </a:rPr>
              <a:t>Azure</a:t>
            </a:r>
            <a:r>
              <a:rPr sz="1400" spc="-165" dirty="0">
                <a:solidFill>
                  <a:srgbClr val="3F3F3F"/>
                </a:solidFill>
                <a:latin typeface="Arial"/>
                <a:cs typeface="Arial"/>
              </a:rPr>
              <a:t> </a:t>
            </a:r>
            <a:r>
              <a:rPr sz="1400" dirty="0">
                <a:solidFill>
                  <a:srgbClr val="3F3F3F"/>
                </a:solidFill>
                <a:latin typeface="Arial"/>
                <a:cs typeface="Arial"/>
              </a:rPr>
              <a:t>Monitor</a:t>
            </a:r>
            <a:endParaRPr sz="1400">
              <a:latin typeface="Arial"/>
              <a:cs typeface="Arial"/>
            </a:endParaRPr>
          </a:p>
          <a:p>
            <a:pPr marL="488315" lvl="1" indent="-183515">
              <a:lnSpc>
                <a:spcPct val="100000"/>
              </a:lnSpc>
              <a:spcBef>
                <a:spcPts val="430"/>
              </a:spcBef>
              <a:buClr>
                <a:srgbClr val="98CB38"/>
              </a:buClr>
              <a:buChar char="◦"/>
              <a:tabLst>
                <a:tab pos="488950" algn="l"/>
              </a:tabLst>
            </a:pPr>
            <a:r>
              <a:rPr sz="1400" spc="-85" dirty="0">
                <a:solidFill>
                  <a:srgbClr val="3F3F3F"/>
                </a:solidFill>
                <a:latin typeface="Arial"/>
                <a:cs typeface="Arial"/>
              </a:rPr>
              <a:t>Azure</a:t>
            </a:r>
            <a:r>
              <a:rPr sz="1400" spc="-125" dirty="0">
                <a:solidFill>
                  <a:srgbClr val="3F3F3F"/>
                </a:solidFill>
                <a:latin typeface="Arial"/>
                <a:cs typeface="Arial"/>
              </a:rPr>
              <a:t> </a:t>
            </a:r>
            <a:r>
              <a:rPr sz="1400" spc="-65" dirty="0">
                <a:solidFill>
                  <a:srgbClr val="3F3F3F"/>
                </a:solidFill>
                <a:latin typeface="Arial"/>
                <a:cs typeface="Arial"/>
              </a:rPr>
              <a:t>Security</a:t>
            </a:r>
            <a:endParaRPr sz="1400">
              <a:latin typeface="Arial"/>
              <a:cs typeface="Arial"/>
            </a:endParaRPr>
          </a:p>
          <a:p>
            <a:pPr marL="488315" lvl="1" indent="-183515">
              <a:lnSpc>
                <a:spcPct val="100000"/>
              </a:lnSpc>
              <a:spcBef>
                <a:spcPts val="434"/>
              </a:spcBef>
              <a:buClr>
                <a:srgbClr val="98CB38"/>
              </a:buClr>
              <a:buChar char="◦"/>
              <a:tabLst>
                <a:tab pos="488950" algn="l"/>
              </a:tabLst>
            </a:pPr>
            <a:r>
              <a:rPr sz="1400" spc="-75" dirty="0">
                <a:solidFill>
                  <a:srgbClr val="3F3F3F"/>
                </a:solidFill>
                <a:latin typeface="Arial"/>
                <a:cs typeface="Arial"/>
              </a:rPr>
              <a:t>Time </a:t>
            </a:r>
            <a:r>
              <a:rPr sz="1400" spc="-100" dirty="0">
                <a:solidFill>
                  <a:srgbClr val="3F3F3F"/>
                </a:solidFill>
                <a:latin typeface="Arial"/>
                <a:cs typeface="Arial"/>
              </a:rPr>
              <a:t>Series </a:t>
            </a:r>
            <a:r>
              <a:rPr sz="1400" spc="-65" dirty="0">
                <a:solidFill>
                  <a:srgbClr val="3F3F3F"/>
                </a:solidFill>
                <a:latin typeface="Arial"/>
                <a:cs typeface="Arial"/>
              </a:rPr>
              <a:t>Insights</a:t>
            </a:r>
            <a:r>
              <a:rPr sz="1400" spc="-50" dirty="0">
                <a:solidFill>
                  <a:srgbClr val="3F3F3F"/>
                </a:solidFill>
                <a:latin typeface="Arial"/>
                <a:cs typeface="Arial"/>
              </a:rPr>
              <a:t> </a:t>
            </a:r>
            <a:r>
              <a:rPr sz="1400" spc="-125" dirty="0">
                <a:solidFill>
                  <a:srgbClr val="3F3F3F"/>
                </a:solidFill>
                <a:latin typeface="Arial"/>
                <a:cs typeface="Arial"/>
              </a:rPr>
              <a:t>(TSI)</a:t>
            </a:r>
            <a:endParaRPr sz="1400">
              <a:latin typeface="Arial"/>
              <a:cs typeface="Arial"/>
            </a:endParaRPr>
          </a:p>
          <a:p>
            <a:pPr marL="488315" lvl="1" indent="-183515">
              <a:lnSpc>
                <a:spcPct val="100000"/>
              </a:lnSpc>
              <a:spcBef>
                <a:spcPts val="434"/>
              </a:spcBef>
              <a:buClr>
                <a:srgbClr val="98CB38"/>
              </a:buClr>
              <a:buChar char="◦"/>
              <a:tabLst>
                <a:tab pos="488950" algn="l"/>
              </a:tabLst>
            </a:pPr>
            <a:r>
              <a:rPr sz="1400" spc="-105" dirty="0">
                <a:solidFill>
                  <a:srgbClr val="3F3F3F"/>
                </a:solidFill>
                <a:latin typeface="Arial"/>
                <a:cs typeface="Arial"/>
              </a:rPr>
              <a:t>Xbox</a:t>
            </a:r>
            <a:r>
              <a:rPr sz="1400" spc="-95" dirty="0">
                <a:solidFill>
                  <a:srgbClr val="3F3F3F"/>
                </a:solidFill>
                <a:latin typeface="Arial"/>
                <a:cs typeface="Arial"/>
              </a:rPr>
              <a:t> </a:t>
            </a:r>
            <a:r>
              <a:rPr sz="1400" spc="-75" dirty="0">
                <a:solidFill>
                  <a:srgbClr val="3F3F3F"/>
                </a:solidFill>
                <a:latin typeface="Arial"/>
                <a:cs typeface="Arial"/>
              </a:rPr>
              <a:t>Playfab</a:t>
            </a:r>
            <a:endParaRPr sz="1400">
              <a:latin typeface="Arial"/>
              <a:cs typeface="Arial"/>
            </a:endParaRPr>
          </a:p>
          <a:p>
            <a:pPr marL="488315" lvl="1" indent="-183515">
              <a:lnSpc>
                <a:spcPct val="100000"/>
              </a:lnSpc>
              <a:spcBef>
                <a:spcPts val="430"/>
              </a:spcBef>
              <a:buClr>
                <a:srgbClr val="98CB38"/>
              </a:buClr>
              <a:buChar char="◦"/>
              <a:tabLst>
                <a:tab pos="488950" algn="l"/>
              </a:tabLst>
            </a:pPr>
            <a:r>
              <a:rPr sz="1400" spc="-20" dirty="0">
                <a:solidFill>
                  <a:srgbClr val="3F3F3F"/>
                </a:solidFill>
                <a:latin typeface="Arial"/>
                <a:cs typeface="Arial"/>
              </a:rPr>
              <a:t>Microsoft </a:t>
            </a:r>
            <a:r>
              <a:rPr sz="1400" spc="-75" dirty="0">
                <a:solidFill>
                  <a:srgbClr val="3F3F3F"/>
                </a:solidFill>
                <a:latin typeface="Arial"/>
                <a:cs typeface="Arial"/>
              </a:rPr>
              <a:t>Connected Vehicle </a:t>
            </a:r>
            <a:r>
              <a:rPr sz="1400" spc="-40" dirty="0">
                <a:solidFill>
                  <a:srgbClr val="3F3F3F"/>
                </a:solidFill>
                <a:latin typeface="Arial"/>
                <a:cs typeface="Arial"/>
              </a:rPr>
              <a:t>Platform</a:t>
            </a:r>
            <a:r>
              <a:rPr sz="1400" spc="-190" dirty="0">
                <a:solidFill>
                  <a:srgbClr val="3F3F3F"/>
                </a:solidFill>
                <a:latin typeface="Arial"/>
                <a:cs typeface="Arial"/>
              </a:rPr>
              <a:t> </a:t>
            </a:r>
            <a:r>
              <a:rPr sz="1400" spc="-114" dirty="0">
                <a:solidFill>
                  <a:srgbClr val="3F3F3F"/>
                </a:solidFill>
                <a:latin typeface="Arial"/>
                <a:cs typeface="Arial"/>
              </a:rPr>
              <a:t>(MCVP)</a:t>
            </a:r>
            <a:endParaRPr sz="1400">
              <a:latin typeface="Arial"/>
              <a:cs typeface="Arial"/>
            </a:endParaRPr>
          </a:p>
        </p:txBody>
      </p:sp>
      <p:sp>
        <p:nvSpPr>
          <p:cNvPr id="9" name="object 9"/>
          <p:cNvSpPr txBox="1"/>
          <p:nvPr/>
        </p:nvSpPr>
        <p:spPr>
          <a:xfrm>
            <a:off x="1176017" y="4196337"/>
            <a:ext cx="5753100" cy="1170940"/>
          </a:xfrm>
          <a:prstGeom prst="rect">
            <a:avLst/>
          </a:prstGeom>
        </p:spPr>
        <p:txBody>
          <a:bodyPr vert="horz" wrap="square" lIns="0" tIns="12700" rIns="0" bIns="0" rtlCol="0">
            <a:spAutoFit/>
          </a:bodyPr>
          <a:lstStyle/>
          <a:p>
            <a:pPr marL="12700">
              <a:lnSpc>
                <a:spcPct val="100000"/>
              </a:lnSpc>
              <a:spcBef>
                <a:spcPts val="100"/>
              </a:spcBef>
            </a:pPr>
            <a:r>
              <a:rPr sz="1400" spc="-130" dirty="0">
                <a:solidFill>
                  <a:srgbClr val="3F3F3F"/>
                </a:solidFill>
                <a:latin typeface="Arial"/>
                <a:cs typeface="Arial"/>
              </a:rPr>
              <a:t>MS </a:t>
            </a:r>
            <a:r>
              <a:rPr sz="1400" spc="-40" dirty="0">
                <a:solidFill>
                  <a:srgbClr val="3F3F3F"/>
                </a:solidFill>
                <a:latin typeface="Arial"/>
                <a:cs typeface="Arial"/>
              </a:rPr>
              <a:t>Proprietary </a:t>
            </a:r>
            <a:r>
              <a:rPr sz="1400" spc="-85" dirty="0">
                <a:solidFill>
                  <a:srgbClr val="3F3F3F"/>
                </a:solidFill>
                <a:latin typeface="Arial"/>
                <a:cs typeface="Arial"/>
              </a:rPr>
              <a:t>Technology</a:t>
            </a:r>
            <a:endParaRPr sz="1400">
              <a:latin typeface="Arial"/>
              <a:cs typeface="Arial"/>
            </a:endParaRPr>
          </a:p>
          <a:p>
            <a:pPr>
              <a:lnSpc>
                <a:spcPct val="100000"/>
              </a:lnSpc>
            </a:pPr>
            <a:endParaRPr sz="1400">
              <a:latin typeface="Arial"/>
              <a:cs typeface="Arial"/>
            </a:endParaRPr>
          </a:p>
          <a:p>
            <a:pPr>
              <a:lnSpc>
                <a:spcPct val="100000"/>
              </a:lnSpc>
            </a:pPr>
            <a:endParaRPr sz="1400">
              <a:latin typeface="Arial"/>
              <a:cs typeface="Arial"/>
            </a:endParaRPr>
          </a:p>
          <a:p>
            <a:pPr marL="12700" marR="5080">
              <a:lnSpc>
                <a:spcPts val="1510"/>
              </a:lnSpc>
              <a:spcBef>
                <a:spcPts val="1115"/>
              </a:spcBef>
            </a:pPr>
            <a:r>
              <a:rPr sz="1400" spc="-45" dirty="0">
                <a:solidFill>
                  <a:srgbClr val="3F3F3F"/>
                </a:solidFill>
                <a:latin typeface="Arial"/>
                <a:cs typeface="Arial"/>
              </a:rPr>
              <a:t>Analytic </a:t>
            </a:r>
            <a:r>
              <a:rPr sz="1400" spc="-90" dirty="0">
                <a:solidFill>
                  <a:srgbClr val="3F3F3F"/>
                </a:solidFill>
                <a:latin typeface="Arial"/>
                <a:cs typeface="Arial"/>
              </a:rPr>
              <a:t>Database </a:t>
            </a:r>
            <a:r>
              <a:rPr sz="1400" spc="-60" dirty="0">
                <a:solidFill>
                  <a:srgbClr val="3F3F3F"/>
                </a:solidFill>
                <a:latin typeface="Arial"/>
                <a:cs typeface="Arial"/>
              </a:rPr>
              <a:t>(ingested </a:t>
            </a:r>
            <a:r>
              <a:rPr sz="1400" spc="-55" dirty="0">
                <a:solidFill>
                  <a:srgbClr val="3F3F3F"/>
                </a:solidFill>
                <a:latin typeface="Arial"/>
                <a:cs typeface="Arial"/>
              </a:rPr>
              <a:t>data) </a:t>
            </a:r>
            <a:r>
              <a:rPr sz="1400" spc="10" dirty="0">
                <a:solidFill>
                  <a:srgbClr val="3F3F3F"/>
                </a:solidFill>
                <a:latin typeface="Arial"/>
                <a:cs typeface="Arial"/>
              </a:rPr>
              <a:t>with </a:t>
            </a:r>
            <a:r>
              <a:rPr sz="1400" spc="-45" dirty="0">
                <a:solidFill>
                  <a:srgbClr val="3F3F3F"/>
                </a:solidFill>
                <a:latin typeface="Arial"/>
                <a:cs typeface="Arial"/>
              </a:rPr>
              <a:t>highly </a:t>
            </a:r>
            <a:r>
              <a:rPr sz="1400" spc="-40" dirty="0">
                <a:solidFill>
                  <a:srgbClr val="3F3F3F"/>
                </a:solidFill>
                <a:latin typeface="Arial"/>
                <a:cs typeface="Arial"/>
              </a:rPr>
              <a:t>optimized </a:t>
            </a:r>
            <a:r>
              <a:rPr sz="1400" spc="-75" dirty="0">
                <a:solidFill>
                  <a:srgbClr val="3F3F3F"/>
                </a:solidFill>
                <a:latin typeface="Arial"/>
                <a:cs typeface="Arial"/>
              </a:rPr>
              <a:t>ad </a:t>
            </a:r>
            <a:r>
              <a:rPr sz="1400" spc="-65" dirty="0">
                <a:solidFill>
                  <a:srgbClr val="3F3F3F"/>
                </a:solidFill>
                <a:latin typeface="Arial"/>
                <a:cs typeface="Arial"/>
              </a:rPr>
              <a:t>hoc </a:t>
            </a:r>
            <a:r>
              <a:rPr sz="1400" spc="-40" dirty="0">
                <a:solidFill>
                  <a:srgbClr val="3F3F3F"/>
                </a:solidFill>
                <a:latin typeface="Arial"/>
                <a:cs typeface="Arial"/>
              </a:rPr>
              <a:t>analytic </a:t>
            </a:r>
            <a:r>
              <a:rPr sz="1400" spc="-55" dirty="0">
                <a:solidFill>
                  <a:srgbClr val="3F3F3F"/>
                </a:solidFill>
                <a:latin typeface="Arial"/>
                <a:cs typeface="Arial"/>
              </a:rPr>
              <a:t>queries  </a:t>
            </a:r>
            <a:r>
              <a:rPr sz="1400" spc="-45" dirty="0">
                <a:solidFill>
                  <a:srgbClr val="3F3F3F"/>
                </a:solidFill>
                <a:latin typeface="Arial"/>
                <a:cs typeface="Arial"/>
              </a:rPr>
              <a:t>capabilities</a:t>
            </a:r>
            <a:endParaRPr sz="1400">
              <a:latin typeface="Arial"/>
              <a:cs typeface="Arial"/>
            </a:endParaRPr>
          </a:p>
        </p:txBody>
      </p:sp>
      <p:sp>
        <p:nvSpPr>
          <p:cNvPr id="10" name="object 10"/>
          <p:cNvSpPr/>
          <p:nvPr/>
        </p:nvSpPr>
        <p:spPr>
          <a:xfrm>
            <a:off x="8020811" y="2109216"/>
            <a:ext cx="3134867" cy="30860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333742"/>
            <a:ext cx="12192000" cy="524510"/>
            <a:chOff x="0" y="6333742"/>
            <a:chExt cx="12192000" cy="524510"/>
          </a:xfrm>
        </p:grpSpPr>
        <p:sp>
          <p:nvSpPr>
            <p:cNvPr id="3" name="object 3"/>
            <p:cNvSpPr/>
            <p:nvPr/>
          </p:nvSpPr>
          <p:spPr>
            <a:xfrm>
              <a:off x="0" y="6400799"/>
              <a:ext cx="12192000" cy="457200"/>
            </a:xfrm>
            <a:custGeom>
              <a:avLst/>
              <a:gdLst/>
              <a:ahLst/>
              <a:cxnLst/>
              <a:rect l="l" t="t" r="r" b="b"/>
              <a:pathLst>
                <a:path w="12192000" h="457200">
                  <a:moveTo>
                    <a:pt x="12192000" y="0"/>
                  </a:moveTo>
                  <a:lnTo>
                    <a:pt x="0" y="0"/>
                  </a:lnTo>
                  <a:lnTo>
                    <a:pt x="0" y="457200"/>
                  </a:lnTo>
                  <a:lnTo>
                    <a:pt x="12192000" y="457200"/>
                  </a:lnTo>
                  <a:lnTo>
                    <a:pt x="12192000" y="0"/>
                  </a:lnTo>
                  <a:close/>
                </a:path>
              </a:pathLst>
            </a:custGeom>
            <a:solidFill>
              <a:srgbClr val="62A437"/>
            </a:solidFill>
          </p:spPr>
          <p:txBody>
            <a:bodyPr wrap="square" lIns="0" tIns="0" rIns="0" bIns="0" rtlCol="0"/>
            <a:lstStyle/>
            <a:p>
              <a:endParaRPr/>
            </a:p>
          </p:txBody>
        </p:sp>
        <p:sp>
          <p:nvSpPr>
            <p:cNvPr id="4" name="object 4"/>
            <p:cNvSpPr/>
            <p:nvPr/>
          </p:nvSpPr>
          <p:spPr>
            <a:xfrm>
              <a:off x="0" y="6333742"/>
              <a:ext cx="12192000" cy="67310"/>
            </a:xfrm>
            <a:custGeom>
              <a:avLst/>
              <a:gdLst/>
              <a:ahLst/>
              <a:cxnLst/>
              <a:rect l="l" t="t" r="r" b="b"/>
              <a:pathLst>
                <a:path w="12192000" h="67310">
                  <a:moveTo>
                    <a:pt x="12192000" y="0"/>
                  </a:moveTo>
                  <a:lnTo>
                    <a:pt x="0" y="0"/>
                  </a:lnTo>
                  <a:lnTo>
                    <a:pt x="0" y="67057"/>
                  </a:lnTo>
                  <a:lnTo>
                    <a:pt x="12192000" y="67057"/>
                  </a:lnTo>
                  <a:lnTo>
                    <a:pt x="12192000" y="0"/>
                  </a:lnTo>
                  <a:close/>
                </a:path>
              </a:pathLst>
            </a:custGeom>
            <a:solidFill>
              <a:srgbClr val="98CB38"/>
            </a:solidFill>
          </p:spPr>
          <p:txBody>
            <a:bodyPr wrap="square" lIns="0" tIns="0" rIns="0" bIns="0" rtlCol="0"/>
            <a:lstStyle/>
            <a:p>
              <a:endParaRPr/>
            </a:p>
          </p:txBody>
        </p:sp>
      </p:grpSp>
      <p:sp>
        <p:nvSpPr>
          <p:cNvPr id="5" name="object 5"/>
          <p:cNvSpPr/>
          <p:nvPr/>
        </p:nvSpPr>
        <p:spPr>
          <a:xfrm>
            <a:off x="1193294" y="1737359"/>
            <a:ext cx="9966960" cy="0"/>
          </a:xfrm>
          <a:custGeom>
            <a:avLst/>
            <a:gdLst/>
            <a:ahLst/>
            <a:cxnLst/>
            <a:rect l="l" t="t" r="r" b="b"/>
            <a:pathLst>
              <a:path w="9966960">
                <a:moveTo>
                  <a:pt x="0" y="0"/>
                </a:moveTo>
                <a:lnTo>
                  <a:pt x="9966957" y="0"/>
                </a:lnTo>
              </a:path>
            </a:pathLst>
          </a:custGeom>
          <a:ln w="6350">
            <a:solidFill>
              <a:srgbClr val="7F7F7F"/>
            </a:solidFill>
          </a:ln>
        </p:spPr>
        <p:txBody>
          <a:bodyPr wrap="square" lIns="0" tIns="0" rIns="0" bIns="0" rtlCol="0"/>
          <a:lstStyle/>
          <a:p>
            <a:endParaRPr/>
          </a:p>
        </p:txBody>
      </p:sp>
      <p:sp>
        <p:nvSpPr>
          <p:cNvPr id="6" name="object 6"/>
          <p:cNvSpPr/>
          <p:nvPr/>
        </p:nvSpPr>
        <p:spPr>
          <a:xfrm>
            <a:off x="1607819" y="2602993"/>
            <a:ext cx="7498080" cy="3331845"/>
          </a:xfrm>
          <a:custGeom>
            <a:avLst/>
            <a:gdLst/>
            <a:ahLst/>
            <a:cxnLst/>
            <a:rect l="l" t="t" r="r" b="b"/>
            <a:pathLst>
              <a:path w="7498080" h="3331845">
                <a:moveTo>
                  <a:pt x="7498080" y="0"/>
                </a:moveTo>
                <a:lnTo>
                  <a:pt x="0" y="0"/>
                </a:lnTo>
                <a:lnTo>
                  <a:pt x="0" y="3331464"/>
                </a:lnTo>
                <a:lnTo>
                  <a:pt x="7498080" y="3331464"/>
                </a:lnTo>
                <a:lnTo>
                  <a:pt x="7498080" y="0"/>
                </a:lnTo>
                <a:close/>
              </a:path>
            </a:pathLst>
          </a:custGeom>
          <a:solidFill>
            <a:srgbClr val="FF8B00"/>
          </a:solidFill>
        </p:spPr>
        <p:txBody>
          <a:bodyPr wrap="square" lIns="0" tIns="0" rIns="0" bIns="0" rtlCol="0"/>
          <a:lstStyle/>
          <a:p>
            <a:endParaRPr/>
          </a:p>
        </p:txBody>
      </p:sp>
      <p:sp>
        <p:nvSpPr>
          <p:cNvPr id="7" name="object 7"/>
          <p:cNvSpPr txBox="1"/>
          <p:nvPr/>
        </p:nvSpPr>
        <p:spPr>
          <a:xfrm>
            <a:off x="7242809" y="3480411"/>
            <a:ext cx="1456690" cy="2266950"/>
          </a:xfrm>
          <a:prstGeom prst="rect">
            <a:avLst/>
          </a:prstGeom>
        </p:spPr>
        <p:txBody>
          <a:bodyPr vert="horz" wrap="square" lIns="0" tIns="12700" rIns="0" bIns="0" rtlCol="0">
            <a:spAutoFit/>
          </a:bodyPr>
          <a:lstStyle/>
          <a:p>
            <a:pPr marL="12700" marR="353060">
              <a:lnSpc>
                <a:spcPct val="150100"/>
              </a:lnSpc>
              <a:spcBef>
                <a:spcPts val="100"/>
              </a:spcBef>
            </a:pPr>
            <a:r>
              <a:rPr sz="1400" spc="15" dirty="0">
                <a:solidFill>
                  <a:srgbClr val="FFFFFF"/>
                </a:solidFill>
                <a:latin typeface="Times New Roman"/>
                <a:cs typeface="Times New Roman"/>
              </a:rPr>
              <a:t>Log </a:t>
            </a:r>
            <a:r>
              <a:rPr sz="1400" spc="5" dirty="0">
                <a:solidFill>
                  <a:srgbClr val="FFFFFF"/>
                </a:solidFill>
                <a:latin typeface="Times New Roman"/>
                <a:cs typeface="Times New Roman"/>
              </a:rPr>
              <a:t>files  </a:t>
            </a:r>
            <a:r>
              <a:rPr sz="1400" spc="30" dirty="0">
                <a:solidFill>
                  <a:srgbClr val="FFFFFF"/>
                </a:solidFill>
                <a:latin typeface="Times New Roman"/>
                <a:cs typeface="Times New Roman"/>
              </a:rPr>
              <a:t>Spatial &amp;</a:t>
            </a:r>
            <a:r>
              <a:rPr sz="1400" spc="-35" dirty="0">
                <a:solidFill>
                  <a:srgbClr val="FFFFFF"/>
                </a:solidFill>
                <a:latin typeface="Times New Roman"/>
                <a:cs typeface="Times New Roman"/>
              </a:rPr>
              <a:t> </a:t>
            </a:r>
            <a:r>
              <a:rPr sz="1400" spc="-30" dirty="0">
                <a:solidFill>
                  <a:srgbClr val="FFFFFF"/>
                </a:solidFill>
                <a:latin typeface="Times New Roman"/>
                <a:cs typeface="Times New Roman"/>
              </a:rPr>
              <a:t>GPS  </a:t>
            </a:r>
            <a:r>
              <a:rPr sz="1400" spc="65" dirty="0">
                <a:solidFill>
                  <a:srgbClr val="FFFFFF"/>
                </a:solidFill>
                <a:latin typeface="Times New Roman"/>
                <a:cs typeface="Times New Roman"/>
              </a:rPr>
              <a:t>coordinates</a:t>
            </a:r>
            <a:endParaRPr sz="1400">
              <a:latin typeface="Times New Roman"/>
              <a:cs typeface="Times New Roman"/>
            </a:endParaRPr>
          </a:p>
          <a:p>
            <a:pPr marL="12700" marR="5080">
              <a:lnSpc>
                <a:spcPct val="150000"/>
              </a:lnSpc>
            </a:pPr>
            <a:r>
              <a:rPr sz="1400" spc="60" dirty="0">
                <a:solidFill>
                  <a:srgbClr val="FFFFFF"/>
                </a:solidFill>
                <a:latin typeface="Times New Roman"/>
                <a:cs typeface="Times New Roman"/>
              </a:rPr>
              <a:t>Data </a:t>
            </a:r>
            <a:r>
              <a:rPr sz="1400" spc="65" dirty="0">
                <a:solidFill>
                  <a:srgbClr val="FFFFFF"/>
                </a:solidFill>
                <a:latin typeface="Times New Roman"/>
                <a:cs typeface="Times New Roman"/>
              </a:rPr>
              <a:t>market</a:t>
            </a:r>
            <a:r>
              <a:rPr sz="1400" spc="-80" dirty="0">
                <a:solidFill>
                  <a:srgbClr val="FFFFFF"/>
                </a:solidFill>
                <a:latin typeface="Times New Roman"/>
                <a:cs typeface="Times New Roman"/>
              </a:rPr>
              <a:t> </a:t>
            </a:r>
            <a:r>
              <a:rPr sz="1400" spc="70" dirty="0">
                <a:solidFill>
                  <a:srgbClr val="FFFFFF"/>
                </a:solidFill>
                <a:latin typeface="Times New Roman"/>
                <a:cs typeface="Times New Roman"/>
              </a:rPr>
              <a:t>feeds  </a:t>
            </a:r>
            <a:r>
              <a:rPr sz="1400" spc="35" dirty="0">
                <a:solidFill>
                  <a:srgbClr val="FFFFFF"/>
                </a:solidFill>
                <a:latin typeface="Times New Roman"/>
                <a:cs typeface="Times New Roman"/>
              </a:rPr>
              <a:t>eGov </a:t>
            </a:r>
            <a:r>
              <a:rPr sz="1400" spc="70" dirty="0">
                <a:solidFill>
                  <a:srgbClr val="FFFFFF"/>
                </a:solidFill>
                <a:latin typeface="Times New Roman"/>
                <a:cs typeface="Times New Roman"/>
              </a:rPr>
              <a:t>feeds  </a:t>
            </a:r>
            <a:r>
              <a:rPr sz="1400" spc="65" dirty="0">
                <a:solidFill>
                  <a:srgbClr val="FFFFFF"/>
                </a:solidFill>
                <a:latin typeface="Times New Roman"/>
                <a:cs typeface="Times New Roman"/>
              </a:rPr>
              <a:t>Weather  </a:t>
            </a:r>
            <a:r>
              <a:rPr sz="1400" spc="40" dirty="0">
                <a:solidFill>
                  <a:srgbClr val="FFFFFF"/>
                </a:solidFill>
                <a:latin typeface="Times New Roman"/>
                <a:cs typeface="Times New Roman"/>
              </a:rPr>
              <a:t>Text/image</a:t>
            </a:r>
            <a:endParaRPr sz="1400">
              <a:latin typeface="Times New Roman"/>
              <a:cs typeface="Times New Roman"/>
            </a:endParaRPr>
          </a:p>
        </p:txBody>
      </p:sp>
      <p:sp>
        <p:nvSpPr>
          <p:cNvPr id="8" name="object 8"/>
          <p:cNvSpPr/>
          <p:nvPr/>
        </p:nvSpPr>
        <p:spPr>
          <a:xfrm>
            <a:off x="1612391" y="3506725"/>
            <a:ext cx="5506720" cy="2428240"/>
          </a:xfrm>
          <a:custGeom>
            <a:avLst/>
            <a:gdLst/>
            <a:ahLst/>
            <a:cxnLst/>
            <a:rect l="l" t="t" r="r" b="b"/>
            <a:pathLst>
              <a:path w="5506720" h="2428240">
                <a:moveTo>
                  <a:pt x="5506212" y="0"/>
                </a:moveTo>
                <a:lnTo>
                  <a:pt x="0" y="0"/>
                </a:lnTo>
                <a:lnTo>
                  <a:pt x="0" y="2427732"/>
                </a:lnTo>
                <a:lnTo>
                  <a:pt x="5506212" y="2427732"/>
                </a:lnTo>
                <a:lnTo>
                  <a:pt x="5506212" y="0"/>
                </a:lnTo>
                <a:close/>
              </a:path>
            </a:pathLst>
          </a:custGeom>
          <a:solidFill>
            <a:srgbClr val="0071C5"/>
          </a:solidFill>
        </p:spPr>
        <p:txBody>
          <a:bodyPr wrap="square" lIns="0" tIns="0" rIns="0" bIns="0" rtlCol="0"/>
          <a:lstStyle/>
          <a:p>
            <a:endParaRPr/>
          </a:p>
        </p:txBody>
      </p:sp>
      <p:sp>
        <p:nvSpPr>
          <p:cNvPr id="9" name="object 9"/>
          <p:cNvSpPr txBox="1"/>
          <p:nvPr/>
        </p:nvSpPr>
        <p:spPr>
          <a:xfrm>
            <a:off x="5918708" y="3533902"/>
            <a:ext cx="1120140" cy="391160"/>
          </a:xfrm>
          <a:prstGeom prst="rect">
            <a:avLst/>
          </a:prstGeom>
        </p:spPr>
        <p:txBody>
          <a:bodyPr vert="horz" wrap="square" lIns="0" tIns="12700" rIns="0" bIns="0" rtlCol="0">
            <a:spAutoFit/>
          </a:bodyPr>
          <a:lstStyle/>
          <a:p>
            <a:pPr marL="12700">
              <a:lnSpc>
                <a:spcPct val="100000"/>
              </a:lnSpc>
              <a:spcBef>
                <a:spcPts val="100"/>
              </a:spcBef>
            </a:pPr>
            <a:r>
              <a:rPr sz="2400" spc="105" dirty="0">
                <a:solidFill>
                  <a:srgbClr val="FFFFFF"/>
                </a:solidFill>
                <a:latin typeface="Times New Roman"/>
                <a:cs typeface="Times New Roman"/>
              </a:rPr>
              <a:t>Web</a:t>
            </a:r>
            <a:r>
              <a:rPr sz="2400" spc="-25" dirty="0">
                <a:solidFill>
                  <a:srgbClr val="FFFFFF"/>
                </a:solidFill>
                <a:latin typeface="Times New Roman"/>
                <a:cs typeface="Times New Roman"/>
              </a:rPr>
              <a:t> </a:t>
            </a:r>
            <a:r>
              <a:rPr sz="2400" spc="30" dirty="0">
                <a:solidFill>
                  <a:srgbClr val="FFFFFF"/>
                </a:solidFill>
                <a:latin typeface="Times New Roman"/>
                <a:cs typeface="Times New Roman"/>
              </a:rPr>
              <a:t>2.0</a:t>
            </a:r>
            <a:endParaRPr sz="2400">
              <a:latin typeface="Times New Roman"/>
              <a:cs typeface="Times New Roman"/>
            </a:endParaRPr>
          </a:p>
        </p:txBody>
      </p:sp>
      <p:sp>
        <p:nvSpPr>
          <p:cNvPr id="10" name="object 10"/>
          <p:cNvSpPr txBox="1"/>
          <p:nvPr/>
        </p:nvSpPr>
        <p:spPr>
          <a:xfrm>
            <a:off x="1948052" y="3629228"/>
            <a:ext cx="916940" cy="665480"/>
          </a:xfrm>
          <a:prstGeom prst="rect">
            <a:avLst/>
          </a:prstGeom>
        </p:spPr>
        <p:txBody>
          <a:bodyPr vert="horz" wrap="square" lIns="0" tIns="118745" rIns="0" bIns="0" rtlCol="0">
            <a:spAutoFit/>
          </a:bodyPr>
          <a:lstStyle/>
          <a:p>
            <a:pPr marL="12700">
              <a:lnSpc>
                <a:spcPct val="100000"/>
              </a:lnSpc>
              <a:spcBef>
                <a:spcPts val="935"/>
              </a:spcBef>
            </a:pPr>
            <a:r>
              <a:rPr sz="1400" spc="-120" dirty="0">
                <a:solidFill>
                  <a:srgbClr val="FFFFFF"/>
                </a:solidFill>
                <a:latin typeface="Times New Roman"/>
                <a:cs typeface="Times New Roman"/>
              </a:rPr>
              <a:t>A</a:t>
            </a:r>
            <a:r>
              <a:rPr sz="1400" spc="45" dirty="0">
                <a:solidFill>
                  <a:srgbClr val="FFFFFF"/>
                </a:solidFill>
                <a:latin typeface="Times New Roman"/>
                <a:cs typeface="Times New Roman"/>
              </a:rPr>
              <a:t>d</a:t>
            </a:r>
            <a:r>
              <a:rPr sz="1400" spc="30" dirty="0">
                <a:solidFill>
                  <a:srgbClr val="FFFFFF"/>
                </a:solidFill>
                <a:latin typeface="Times New Roman"/>
                <a:cs typeface="Times New Roman"/>
              </a:rPr>
              <a:t>v</a:t>
            </a:r>
            <a:r>
              <a:rPr sz="1400" spc="75" dirty="0">
                <a:solidFill>
                  <a:srgbClr val="FFFFFF"/>
                </a:solidFill>
                <a:latin typeface="Times New Roman"/>
                <a:cs typeface="Times New Roman"/>
              </a:rPr>
              <a:t>e</a:t>
            </a:r>
            <a:r>
              <a:rPr sz="1400" spc="90" dirty="0">
                <a:solidFill>
                  <a:srgbClr val="FFFFFF"/>
                </a:solidFill>
                <a:latin typeface="Times New Roman"/>
                <a:cs typeface="Times New Roman"/>
              </a:rPr>
              <a:t>r</a:t>
            </a:r>
            <a:r>
              <a:rPr sz="1400" spc="25" dirty="0">
                <a:solidFill>
                  <a:srgbClr val="FFFFFF"/>
                </a:solidFill>
                <a:latin typeface="Times New Roman"/>
                <a:cs typeface="Times New Roman"/>
              </a:rPr>
              <a:t>tis</a:t>
            </a:r>
            <a:r>
              <a:rPr sz="1400" spc="10" dirty="0">
                <a:solidFill>
                  <a:srgbClr val="FFFFFF"/>
                </a:solidFill>
                <a:latin typeface="Times New Roman"/>
                <a:cs typeface="Times New Roman"/>
              </a:rPr>
              <a:t>i</a:t>
            </a:r>
            <a:r>
              <a:rPr sz="1400" spc="15" dirty="0">
                <a:solidFill>
                  <a:srgbClr val="FFFFFF"/>
                </a:solidFill>
                <a:latin typeface="Times New Roman"/>
                <a:cs typeface="Times New Roman"/>
              </a:rPr>
              <a:t>n</a:t>
            </a:r>
            <a:r>
              <a:rPr sz="1400" spc="125" dirty="0">
                <a:solidFill>
                  <a:srgbClr val="FFFFFF"/>
                </a:solidFill>
                <a:latin typeface="Times New Roman"/>
                <a:cs typeface="Times New Roman"/>
              </a:rPr>
              <a:t>g</a:t>
            </a:r>
            <a:endParaRPr sz="1400">
              <a:latin typeface="Times New Roman"/>
              <a:cs typeface="Times New Roman"/>
            </a:endParaRPr>
          </a:p>
          <a:p>
            <a:pPr marL="12700">
              <a:lnSpc>
                <a:spcPct val="100000"/>
              </a:lnSpc>
              <a:spcBef>
                <a:spcPts val="840"/>
              </a:spcBef>
            </a:pPr>
            <a:r>
              <a:rPr sz="1400" spc="45" dirty="0">
                <a:solidFill>
                  <a:srgbClr val="FFFFFF"/>
                </a:solidFill>
                <a:latin typeface="Times New Roman"/>
                <a:cs typeface="Times New Roman"/>
              </a:rPr>
              <a:t>Mobile</a:t>
            </a:r>
            <a:endParaRPr sz="1400">
              <a:latin typeface="Times New Roman"/>
              <a:cs typeface="Times New Roman"/>
            </a:endParaRPr>
          </a:p>
        </p:txBody>
      </p:sp>
      <p:sp>
        <p:nvSpPr>
          <p:cNvPr id="11" name="object 11"/>
          <p:cNvSpPr txBox="1"/>
          <p:nvPr/>
        </p:nvSpPr>
        <p:spPr>
          <a:xfrm>
            <a:off x="3352546" y="3629228"/>
            <a:ext cx="1090295" cy="665480"/>
          </a:xfrm>
          <a:prstGeom prst="rect">
            <a:avLst/>
          </a:prstGeom>
        </p:spPr>
        <p:txBody>
          <a:bodyPr vert="horz" wrap="square" lIns="0" tIns="118745" rIns="0" bIns="0" rtlCol="0">
            <a:spAutoFit/>
          </a:bodyPr>
          <a:lstStyle/>
          <a:p>
            <a:pPr marL="12700">
              <a:lnSpc>
                <a:spcPct val="100000"/>
              </a:lnSpc>
              <a:spcBef>
                <a:spcPts val="935"/>
              </a:spcBef>
            </a:pPr>
            <a:r>
              <a:rPr sz="1400" spc="-75" dirty="0">
                <a:solidFill>
                  <a:srgbClr val="FFFFFF"/>
                </a:solidFill>
                <a:latin typeface="Times New Roman"/>
                <a:cs typeface="Times New Roman"/>
              </a:rPr>
              <a:t>C</a:t>
            </a:r>
            <a:r>
              <a:rPr sz="1400" spc="120" dirty="0">
                <a:solidFill>
                  <a:srgbClr val="FFFFFF"/>
                </a:solidFill>
                <a:latin typeface="Times New Roman"/>
                <a:cs typeface="Times New Roman"/>
              </a:rPr>
              <a:t>o</a:t>
            </a:r>
            <a:r>
              <a:rPr sz="1400" spc="-55" dirty="0">
                <a:solidFill>
                  <a:srgbClr val="FFFFFF"/>
                </a:solidFill>
                <a:latin typeface="Times New Roman"/>
                <a:cs typeface="Times New Roman"/>
              </a:rPr>
              <a:t>l</a:t>
            </a:r>
            <a:r>
              <a:rPr sz="1400" spc="-60" dirty="0">
                <a:solidFill>
                  <a:srgbClr val="FFFFFF"/>
                </a:solidFill>
                <a:latin typeface="Times New Roman"/>
                <a:cs typeface="Times New Roman"/>
              </a:rPr>
              <a:t>l</a:t>
            </a:r>
            <a:r>
              <a:rPr sz="1400" spc="90" dirty="0">
                <a:solidFill>
                  <a:srgbClr val="FFFFFF"/>
                </a:solidFill>
                <a:latin typeface="Times New Roman"/>
                <a:cs typeface="Times New Roman"/>
              </a:rPr>
              <a:t>a</a:t>
            </a:r>
            <a:r>
              <a:rPr sz="1400" spc="120" dirty="0">
                <a:solidFill>
                  <a:srgbClr val="FFFFFF"/>
                </a:solidFill>
                <a:latin typeface="Times New Roman"/>
                <a:cs typeface="Times New Roman"/>
              </a:rPr>
              <a:t>b</a:t>
            </a:r>
            <a:r>
              <a:rPr sz="1400" spc="125" dirty="0">
                <a:solidFill>
                  <a:srgbClr val="FFFFFF"/>
                </a:solidFill>
                <a:latin typeface="Times New Roman"/>
                <a:cs typeface="Times New Roman"/>
              </a:rPr>
              <a:t>o</a:t>
            </a:r>
            <a:r>
              <a:rPr sz="1400" spc="45" dirty="0">
                <a:solidFill>
                  <a:srgbClr val="FFFFFF"/>
                </a:solidFill>
                <a:latin typeface="Times New Roman"/>
                <a:cs typeface="Times New Roman"/>
              </a:rPr>
              <a:t>r</a:t>
            </a:r>
            <a:r>
              <a:rPr sz="1400" spc="70" dirty="0">
                <a:solidFill>
                  <a:srgbClr val="FFFFFF"/>
                </a:solidFill>
                <a:latin typeface="Times New Roman"/>
                <a:cs typeface="Times New Roman"/>
              </a:rPr>
              <a:t>a</a:t>
            </a:r>
            <a:r>
              <a:rPr sz="1400" spc="50" dirty="0">
                <a:solidFill>
                  <a:srgbClr val="FFFFFF"/>
                </a:solidFill>
                <a:latin typeface="Times New Roman"/>
                <a:cs typeface="Times New Roman"/>
              </a:rPr>
              <a:t>tio</a:t>
            </a:r>
            <a:r>
              <a:rPr sz="1400" spc="90" dirty="0">
                <a:solidFill>
                  <a:srgbClr val="FFFFFF"/>
                </a:solidFill>
                <a:latin typeface="Times New Roman"/>
                <a:cs typeface="Times New Roman"/>
              </a:rPr>
              <a:t>n</a:t>
            </a:r>
            <a:endParaRPr sz="1400">
              <a:latin typeface="Times New Roman"/>
              <a:cs typeface="Times New Roman"/>
            </a:endParaRPr>
          </a:p>
          <a:p>
            <a:pPr marL="12700">
              <a:lnSpc>
                <a:spcPct val="100000"/>
              </a:lnSpc>
              <a:spcBef>
                <a:spcPts val="840"/>
              </a:spcBef>
            </a:pPr>
            <a:r>
              <a:rPr sz="1400" spc="70" dirty="0">
                <a:solidFill>
                  <a:srgbClr val="FFFFFF"/>
                </a:solidFill>
                <a:latin typeface="Times New Roman"/>
                <a:cs typeface="Times New Roman"/>
              </a:rPr>
              <a:t>eCommerce</a:t>
            </a:r>
            <a:endParaRPr sz="1400">
              <a:latin typeface="Times New Roman"/>
              <a:cs typeface="Times New Roman"/>
            </a:endParaRPr>
          </a:p>
        </p:txBody>
      </p:sp>
      <p:sp>
        <p:nvSpPr>
          <p:cNvPr id="12" name="object 12"/>
          <p:cNvSpPr txBox="1"/>
          <p:nvPr/>
        </p:nvSpPr>
        <p:spPr>
          <a:xfrm>
            <a:off x="5116829" y="4341113"/>
            <a:ext cx="763905" cy="239395"/>
          </a:xfrm>
          <a:prstGeom prst="rect">
            <a:avLst/>
          </a:prstGeom>
        </p:spPr>
        <p:txBody>
          <a:bodyPr vert="horz" wrap="square" lIns="0" tIns="12700" rIns="0" bIns="0" rtlCol="0">
            <a:spAutoFit/>
          </a:bodyPr>
          <a:lstStyle/>
          <a:p>
            <a:pPr marL="12700">
              <a:lnSpc>
                <a:spcPct val="100000"/>
              </a:lnSpc>
              <a:spcBef>
                <a:spcPts val="100"/>
              </a:spcBef>
            </a:pPr>
            <a:r>
              <a:rPr sz="1400" spc="60" dirty="0">
                <a:solidFill>
                  <a:srgbClr val="FFFFFF"/>
                </a:solidFill>
                <a:latin typeface="Times New Roman"/>
                <a:cs typeface="Times New Roman"/>
              </a:rPr>
              <a:t>Web</a:t>
            </a:r>
            <a:r>
              <a:rPr sz="1400" spc="-25" dirty="0">
                <a:solidFill>
                  <a:srgbClr val="FFFFFF"/>
                </a:solidFill>
                <a:latin typeface="Times New Roman"/>
                <a:cs typeface="Times New Roman"/>
              </a:rPr>
              <a:t> </a:t>
            </a:r>
            <a:r>
              <a:rPr sz="1400" spc="55" dirty="0">
                <a:solidFill>
                  <a:srgbClr val="FFFFFF"/>
                </a:solidFill>
                <a:latin typeface="Times New Roman"/>
                <a:cs typeface="Times New Roman"/>
              </a:rPr>
              <a:t>logs</a:t>
            </a:r>
            <a:endParaRPr sz="1400">
              <a:latin typeface="Times New Roman"/>
              <a:cs typeface="Times New Roman"/>
            </a:endParaRPr>
          </a:p>
        </p:txBody>
      </p:sp>
      <p:sp>
        <p:nvSpPr>
          <p:cNvPr id="13" name="object 13"/>
          <p:cNvSpPr txBox="1"/>
          <p:nvPr/>
        </p:nvSpPr>
        <p:spPr>
          <a:xfrm>
            <a:off x="5116829" y="4555083"/>
            <a:ext cx="1489075" cy="985519"/>
          </a:xfrm>
          <a:prstGeom prst="rect">
            <a:avLst/>
          </a:prstGeom>
        </p:spPr>
        <p:txBody>
          <a:bodyPr vert="horz" wrap="square" lIns="0" tIns="12700" rIns="0" bIns="0" rtlCol="0">
            <a:spAutoFit/>
          </a:bodyPr>
          <a:lstStyle/>
          <a:p>
            <a:pPr marL="12700" marR="5080" algn="just">
              <a:lnSpc>
                <a:spcPct val="150000"/>
              </a:lnSpc>
              <a:spcBef>
                <a:spcPts val="100"/>
              </a:spcBef>
            </a:pPr>
            <a:r>
              <a:rPr sz="1400" spc="15" dirty="0">
                <a:solidFill>
                  <a:srgbClr val="FFFFFF"/>
                </a:solidFill>
                <a:latin typeface="Times New Roman"/>
                <a:cs typeface="Times New Roman"/>
              </a:rPr>
              <a:t>Digital </a:t>
            </a:r>
            <a:r>
              <a:rPr sz="1400" spc="50" dirty="0">
                <a:solidFill>
                  <a:srgbClr val="FFFFFF"/>
                </a:solidFill>
                <a:latin typeface="Times New Roman"/>
                <a:cs typeface="Times New Roman"/>
              </a:rPr>
              <a:t>Marketing  </a:t>
            </a:r>
            <a:r>
              <a:rPr sz="1400" spc="45" dirty="0">
                <a:solidFill>
                  <a:srgbClr val="FFFFFF"/>
                </a:solidFill>
                <a:latin typeface="Times New Roman"/>
                <a:cs typeface="Times New Roman"/>
              </a:rPr>
              <a:t>Search </a:t>
            </a:r>
            <a:r>
              <a:rPr sz="1400" spc="50" dirty="0">
                <a:solidFill>
                  <a:srgbClr val="FFFFFF"/>
                </a:solidFill>
                <a:latin typeface="Times New Roman"/>
                <a:cs typeface="Times New Roman"/>
              </a:rPr>
              <a:t>Marketing  </a:t>
            </a:r>
            <a:r>
              <a:rPr sz="1400" spc="-135" dirty="0">
                <a:solidFill>
                  <a:srgbClr val="FFFFFF"/>
                </a:solidFill>
                <a:latin typeface="Times New Roman"/>
                <a:cs typeface="Times New Roman"/>
              </a:rPr>
              <a:t>R</a:t>
            </a:r>
            <a:r>
              <a:rPr sz="1400" spc="95" dirty="0">
                <a:solidFill>
                  <a:srgbClr val="FFFFFF"/>
                </a:solidFill>
                <a:latin typeface="Times New Roman"/>
                <a:cs typeface="Times New Roman"/>
              </a:rPr>
              <a:t>ecom</a:t>
            </a:r>
            <a:r>
              <a:rPr sz="1400" spc="105" dirty="0">
                <a:solidFill>
                  <a:srgbClr val="FFFFFF"/>
                </a:solidFill>
                <a:latin typeface="Times New Roman"/>
                <a:cs typeface="Times New Roman"/>
              </a:rPr>
              <a:t>mend</a:t>
            </a:r>
            <a:r>
              <a:rPr sz="1400" spc="90" dirty="0">
                <a:solidFill>
                  <a:srgbClr val="FFFFFF"/>
                </a:solidFill>
                <a:latin typeface="Times New Roman"/>
                <a:cs typeface="Times New Roman"/>
              </a:rPr>
              <a:t>a</a:t>
            </a:r>
            <a:r>
              <a:rPr sz="1400" spc="50" dirty="0">
                <a:solidFill>
                  <a:srgbClr val="FFFFFF"/>
                </a:solidFill>
                <a:latin typeface="Times New Roman"/>
                <a:cs typeface="Times New Roman"/>
              </a:rPr>
              <a:t>tio</a:t>
            </a:r>
            <a:r>
              <a:rPr sz="1400" spc="75" dirty="0">
                <a:solidFill>
                  <a:srgbClr val="FFFFFF"/>
                </a:solidFill>
                <a:latin typeface="Times New Roman"/>
                <a:cs typeface="Times New Roman"/>
              </a:rPr>
              <a:t>n</a:t>
            </a:r>
            <a:r>
              <a:rPr sz="1400" spc="50" dirty="0">
                <a:solidFill>
                  <a:srgbClr val="FFFFFF"/>
                </a:solidFill>
                <a:latin typeface="Times New Roman"/>
                <a:cs typeface="Times New Roman"/>
              </a:rPr>
              <a:t>s</a:t>
            </a:r>
            <a:endParaRPr sz="1400">
              <a:latin typeface="Times New Roman"/>
              <a:cs typeface="Times New Roman"/>
            </a:endParaRPr>
          </a:p>
        </p:txBody>
      </p:sp>
      <p:sp>
        <p:nvSpPr>
          <p:cNvPr id="14" name="object 14"/>
          <p:cNvSpPr txBox="1">
            <a:spLocks noGrp="1"/>
          </p:cNvSpPr>
          <p:nvPr>
            <p:ph type="title"/>
          </p:nvPr>
        </p:nvSpPr>
        <p:spPr>
          <a:xfrm>
            <a:off x="347573" y="337820"/>
            <a:ext cx="10661650" cy="802640"/>
          </a:xfrm>
          <a:prstGeom prst="rect">
            <a:avLst/>
          </a:prstGeom>
        </p:spPr>
        <p:txBody>
          <a:bodyPr vert="horz" wrap="square" lIns="0" tIns="12700" rIns="0" bIns="0" rtlCol="0">
            <a:spAutoFit/>
          </a:bodyPr>
          <a:lstStyle/>
          <a:p>
            <a:pPr marL="12700">
              <a:lnSpc>
                <a:spcPct val="100000"/>
              </a:lnSpc>
              <a:spcBef>
                <a:spcPts val="100"/>
              </a:spcBef>
            </a:pPr>
            <a:r>
              <a:rPr sz="5100" u="none" spc="-409" dirty="0">
                <a:solidFill>
                  <a:srgbClr val="455F51"/>
                </a:solidFill>
              </a:rPr>
              <a:t>Big </a:t>
            </a:r>
            <a:r>
              <a:rPr sz="5100" u="none" spc="-370" dirty="0">
                <a:solidFill>
                  <a:srgbClr val="455F51"/>
                </a:solidFill>
              </a:rPr>
              <a:t>Data </a:t>
            </a:r>
            <a:r>
              <a:rPr sz="5100" u="none" spc="-120" dirty="0">
                <a:solidFill>
                  <a:srgbClr val="455F51"/>
                </a:solidFill>
              </a:rPr>
              <a:t>in </a:t>
            </a:r>
            <a:r>
              <a:rPr sz="5100" u="none" spc="-165" dirty="0">
                <a:solidFill>
                  <a:srgbClr val="455F51"/>
                </a:solidFill>
              </a:rPr>
              <a:t>Modern </a:t>
            </a:r>
            <a:r>
              <a:rPr sz="5100" u="none" spc="-434" dirty="0">
                <a:solidFill>
                  <a:srgbClr val="455F51"/>
                </a:solidFill>
              </a:rPr>
              <a:t>Business</a:t>
            </a:r>
            <a:r>
              <a:rPr sz="5100" u="none" spc="-844" dirty="0">
                <a:solidFill>
                  <a:srgbClr val="455F51"/>
                </a:solidFill>
              </a:rPr>
              <a:t> </a:t>
            </a:r>
            <a:r>
              <a:rPr sz="5100" u="none" spc="-265" dirty="0">
                <a:solidFill>
                  <a:srgbClr val="455F51"/>
                </a:solidFill>
              </a:rPr>
              <a:t>Environment</a:t>
            </a:r>
            <a:endParaRPr sz="5100"/>
          </a:p>
        </p:txBody>
      </p:sp>
      <p:sp>
        <p:nvSpPr>
          <p:cNvPr id="15" name="object 15"/>
          <p:cNvSpPr txBox="1"/>
          <p:nvPr/>
        </p:nvSpPr>
        <p:spPr>
          <a:xfrm>
            <a:off x="11494389" y="6591709"/>
            <a:ext cx="98425" cy="177800"/>
          </a:xfrm>
          <a:prstGeom prst="rect">
            <a:avLst/>
          </a:prstGeom>
        </p:spPr>
        <p:txBody>
          <a:bodyPr vert="horz" wrap="square" lIns="0" tIns="12065" rIns="0" bIns="0" rtlCol="0">
            <a:spAutoFit/>
          </a:bodyPr>
          <a:lstStyle/>
          <a:p>
            <a:pPr marL="12700">
              <a:lnSpc>
                <a:spcPct val="100000"/>
              </a:lnSpc>
              <a:spcBef>
                <a:spcPts val="95"/>
              </a:spcBef>
            </a:pPr>
            <a:r>
              <a:rPr sz="1000" b="1" spc="15" dirty="0">
                <a:solidFill>
                  <a:srgbClr val="888888"/>
                </a:solidFill>
                <a:latin typeface="Arial"/>
                <a:cs typeface="Arial"/>
              </a:rPr>
              <a:t>4</a:t>
            </a:r>
            <a:endParaRPr sz="1000">
              <a:latin typeface="Arial"/>
              <a:cs typeface="Arial"/>
            </a:endParaRPr>
          </a:p>
        </p:txBody>
      </p:sp>
      <p:grpSp>
        <p:nvGrpSpPr>
          <p:cNvPr id="16" name="object 16"/>
          <p:cNvGrpSpPr/>
          <p:nvPr/>
        </p:nvGrpSpPr>
        <p:grpSpPr>
          <a:xfrm>
            <a:off x="9604057" y="3867721"/>
            <a:ext cx="2247265" cy="443865"/>
            <a:chOff x="9604057" y="3867721"/>
            <a:chExt cx="2247265" cy="443865"/>
          </a:xfrm>
        </p:grpSpPr>
        <p:sp>
          <p:nvSpPr>
            <p:cNvPr id="17" name="object 17"/>
            <p:cNvSpPr/>
            <p:nvPr/>
          </p:nvSpPr>
          <p:spPr>
            <a:xfrm>
              <a:off x="9608820" y="3872483"/>
              <a:ext cx="2237740" cy="434340"/>
            </a:xfrm>
            <a:custGeom>
              <a:avLst/>
              <a:gdLst/>
              <a:ahLst/>
              <a:cxnLst/>
              <a:rect l="l" t="t" r="r" b="b"/>
              <a:pathLst>
                <a:path w="2237740" h="434339">
                  <a:moveTo>
                    <a:pt x="2237232" y="0"/>
                  </a:moveTo>
                  <a:lnTo>
                    <a:pt x="0" y="0"/>
                  </a:lnTo>
                  <a:lnTo>
                    <a:pt x="0" y="434340"/>
                  </a:lnTo>
                  <a:lnTo>
                    <a:pt x="2237232" y="434340"/>
                  </a:lnTo>
                  <a:lnTo>
                    <a:pt x="2237232" y="0"/>
                  </a:lnTo>
                  <a:close/>
                </a:path>
              </a:pathLst>
            </a:custGeom>
            <a:solidFill>
              <a:srgbClr val="033750"/>
            </a:solidFill>
          </p:spPr>
          <p:txBody>
            <a:bodyPr wrap="square" lIns="0" tIns="0" rIns="0" bIns="0" rtlCol="0"/>
            <a:lstStyle/>
            <a:p>
              <a:endParaRPr/>
            </a:p>
          </p:txBody>
        </p:sp>
        <p:sp>
          <p:nvSpPr>
            <p:cNvPr id="18" name="object 18"/>
            <p:cNvSpPr/>
            <p:nvPr/>
          </p:nvSpPr>
          <p:spPr>
            <a:xfrm>
              <a:off x="9608820" y="3872483"/>
              <a:ext cx="2237740" cy="434340"/>
            </a:xfrm>
            <a:custGeom>
              <a:avLst/>
              <a:gdLst/>
              <a:ahLst/>
              <a:cxnLst/>
              <a:rect l="l" t="t" r="r" b="b"/>
              <a:pathLst>
                <a:path w="2237740" h="434339">
                  <a:moveTo>
                    <a:pt x="0" y="434340"/>
                  </a:moveTo>
                  <a:lnTo>
                    <a:pt x="2237232" y="434340"/>
                  </a:lnTo>
                  <a:lnTo>
                    <a:pt x="2237232" y="0"/>
                  </a:lnTo>
                  <a:lnTo>
                    <a:pt x="0" y="0"/>
                  </a:lnTo>
                  <a:lnTo>
                    <a:pt x="0" y="434340"/>
                  </a:lnTo>
                  <a:close/>
                </a:path>
              </a:pathLst>
            </a:custGeom>
            <a:ln w="9525">
              <a:solidFill>
                <a:srgbClr val="000000"/>
              </a:solidFill>
            </a:ln>
          </p:spPr>
          <p:txBody>
            <a:bodyPr wrap="square" lIns="0" tIns="0" rIns="0" bIns="0" rtlCol="0"/>
            <a:lstStyle/>
            <a:p>
              <a:endParaRPr/>
            </a:p>
          </p:txBody>
        </p:sp>
        <p:sp>
          <p:nvSpPr>
            <p:cNvPr id="19" name="object 19"/>
            <p:cNvSpPr/>
            <p:nvPr/>
          </p:nvSpPr>
          <p:spPr>
            <a:xfrm>
              <a:off x="9729470" y="3994657"/>
              <a:ext cx="2056765" cy="171958"/>
            </a:xfrm>
            <a:prstGeom prst="rect">
              <a:avLst/>
            </a:prstGeom>
            <a:blipFill>
              <a:blip r:embed="rId2" cstate="print"/>
              <a:stretch>
                <a:fillRect/>
              </a:stretch>
            </a:blipFill>
          </p:spPr>
          <p:txBody>
            <a:bodyPr wrap="square" lIns="0" tIns="0" rIns="0" bIns="0" rtlCol="0"/>
            <a:lstStyle/>
            <a:p>
              <a:endParaRPr/>
            </a:p>
          </p:txBody>
        </p:sp>
      </p:grpSp>
      <p:grpSp>
        <p:nvGrpSpPr>
          <p:cNvPr id="20" name="object 20"/>
          <p:cNvGrpSpPr/>
          <p:nvPr/>
        </p:nvGrpSpPr>
        <p:grpSpPr>
          <a:xfrm>
            <a:off x="9591865" y="2561654"/>
            <a:ext cx="2259330" cy="445770"/>
            <a:chOff x="9591865" y="2561654"/>
            <a:chExt cx="2259330" cy="445770"/>
          </a:xfrm>
        </p:grpSpPr>
        <p:sp>
          <p:nvSpPr>
            <p:cNvPr id="21" name="object 21"/>
            <p:cNvSpPr/>
            <p:nvPr/>
          </p:nvSpPr>
          <p:spPr>
            <a:xfrm>
              <a:off x="9596628" y="2566417"/>
              <a:ext cx="2249805" cy="436245"/>
            </a:xfrm>
            <a:custGeom>
              <a:avLst/>
              <a:gdLst/>
              <a:ahLst/>
              <a:cxnLst/>
              <a:rect l="l" t="t" r="r" b="b"/>
              <a:pathLst>
                <a:path w="2249804" h="436244">
                  <a:moveTo>
                    <a:pt x="2249424" y="0"/>
                  </a:moveTo>
                  <a:lnTo>
                    <a:pt x="0" y="0"/>
                  </a:lnTo>
                  <a:lnTo>
                    <a:pt x="0" y="435862"/>
                  </a:lnTo>
                  <a:lnTo>
                    <a:pt x="2249424" y="435862"/>
                  </a:lnTo>
                  <a:lnTo>
                    <a:pt x="2249424" y="0"/>
                  </a:lnTo>
                  <a:close/>
                </a:path>
              </a:pathLst>
            </a:custGeom>
            <a:solidFill>
              <a:srgbClr val="00151F"/>
            </a:solidFill>
          </p:spPr>
          <p:txBody>
            <a:bodyPr wrap="square" lIns="0" tIns="0" rIns="0" bIns="0" rtlCol="0"/>
            <a:lstStyle/>
            <a:p>
              <a:endParaRPr/>
            </a:p>
          </p:txBody>
        </p:sp>
        <p:sp>
          <p:nvSpPr>
            <p:cNvPr id="22" name="object 22"/>
            <p:cNvSpPr/>
            <p:nvPr/>
          </p:nvSpPr>
          <p:spPr>
            <a:xfrm>
              <a:off x="9596628" y="2566417"/>
              <a:ext cx="2249805" cy="436245"/>
            </a:xfrm>
            <a:custGeom>
              <a:avLst/>
              <a:gdLst/>
              <a:ahLst/>
              <a:cxnLst/>
              <a:rect l="l" t="t" r="r" b="b"/>
              <a:pathLst>
                <a:path w="2249804" h="436244">
                  <a:moveTo>
                    <a:pt x="0" y="435862"/>
                  </a:moveTo>
                  <a:lnTo>
                    <a:pt x="2249424" y="435862"/>
                  </a:lnTo>
                  <a:lnTo>
                    <a:pt x="2249424" y="0"/>
                  </a:lnTo>
                  <a:lnTo>
                    <a:pt x="0" y="0"/>
                  </a:lnTo>
                  <a:lnTo>
                    <a:pt x="0" y="435862"/>
                  </a:lnTo>
                  <a:close/>
                </a:path>
              </a:pathLst>
            </a:custGeom>
            <a:ln w="9525">
              <a:solidFill>
                <a:srgbClr val="000000"/>
              </a:solidFill>
            </a:ln>
          </p:spPr>
          <p:txBody>
            <a:bodyPr wrap="square" lIns="0" tIns="0" rIns="0" bIns="0" rtlCol="0"/>
            <a:lstStyle/>
            <a:p>
              <a:endParaRPr/>
            </a:p>
          </p:txBody>
        </p:sp>
        <p:sp>
          <p:nvSpPr>
            <p:cNvPr id="23" name="object 23"/>
            <p:cNvSpPr/>
            <p:nvPr/>
          </p:nvSpPr>
          <p:spPr>
            <a:xfrm>
              <a:off x="9835769" y="2689351"/>
              <a:ext cx="1841119" cy="223012"/>
            </a:xfrm>
            <a:prstGeom prst="rect">
              <a:avLst/>
            </a:prstGeom>
            <a:blipFill>
              <a:blip r:embed="rId3" cstate="print"/>
              <a:stretch>
                <a:fillRect/>
              </a:stretch>
            </a:blipFill>
          </p:spPr>
          <p:txBody>
            <a:bodyPr wrap="square" lIns="0" tIns="0" rIns="0" bIns="0" rtlCol="0"/>
            <a:lstStyle/>
            <a:p>
              <a:endParaRPr/>
            </a:p>
          </p:txBody>
        </p:sp>
      </p:grpSp>
      <p:sp>
        <p:nvSpPr>
          <p:cNvPr id="24" name="object 24"/>
          <p:cNvSpPr/>
          <p:nvPr/>
        </p:nvSpPr>
        <p:spPr>
          <a:xfrm>
            <a:off x="1426464" y="2431541"/>
            <a:ext cx="8184515" cy="3679825"/>
          </a:xfrm>
          <a:custGeom>
            <a:avLst/>
            <a:gdLst/>
            <a:ahLst/>
            <a:cxnLst/>
            <a:rect l="l" t="t" r="r" b="b"/>
            <a:pathLst>
              <a:path w="8184515" h="3679825">
                <a:moveTo>
                  <a:pt x="8184134" y="3622548"/>
                </a:moveTo>
                <a:lnTo>
                  <a:pt x="8146034" y="3603498"/>
                </a:lnTo>
                <a:lnTo>
                  <a:pt x="8069834" y="3565398"/>
                </a:lnTo>
                <a:lnTo>
                  <a:pt x="8069834" y="3603498"/>
                </a:lnTo>
                <a:lnTo>
                  <a:pt x="76200" y="3603498"/>
                </a:lnTo>
                <a:lnTo>
                  <a:pt x="76200" y="114300"/>
                </a:lnTo>
                <a:lnTo>
                  <a:pt x="114300" y="114300"/>
                </a:lnTo>
                <a:lnTo>
                  <a:pt x="104775" y="95250"/>
                </a:lnTo>
                <a:lnTo>
                  <a:pt x="57150" y="0"/>
                </a:lnTo>
                <a:lnTo>
                  <a:pt x="0" y="114300"/>
                </a:lnTo>
                <a:lnTo>
                  <a:pt x="38100" y="114300"/>
                </a:lnTo>
                <a:lnTo>
                  <a:pt x="38100" y="3622357"/>
                </a:lnTo>
                <a:lnTo>
                  <a:pt x="57150" y="3622357"/>
                </a:lnTo>
                <a:lnTo>
                  <a:pt x="57150" y="3641598"/>
                </a:lnTo>
                <a:lnTo>
                  <a:pt x="8069834" y="3641598"/>
                </a:lnTo>
                <a:lnTo>
                  <a:pt x="8069834" y="3679698"/>
                </a:lnTo>
                <a:lnTo>
                  <a:pt x="8146034" y="3641598"/>
                </a:lnTo>
                <a:lnTo>
                  <a:pt x="8184134" y="3622548"/>
                </a:lnTo>
                <a:close/>
              </a:path>
            </a:pathLst>
          </a:custGeom>
          <a:solidFill>
            <a:srgbClr val="A5A5A5"/>
          </a:solidFill>
        </p:spPr>
        <p:txBody>
          <a:bodyPr wrap="square" lIns="0" tIns="0" rIns="0" bIns="0" rtlCol="0"/>
          <a:lstStyle/>
          <a:p>
            <a:endParaRPr/>
          </a:p>
        </p:txBody>
      </p:sp>
      <p:sp>
        <p:nvSpPr>
          <p:cNvPr id="25" name="object 25"/>
          <p:cNvSpPr txBox="1"/>
          <p:nvPr/>
        </p:nvSpPr>
        <p:spPr>
          <a:xfrm>
            <a:off x="7930895" y="2701290"/>
            <a:ext cx="1067435" cy="391160"/>
          </a:xfrm>
          <a:prstGeom prst="rect">
            <a:avLst/>
          </a:prstGeom>
        </p:spPr>
        <p:txBody>
          <a:bodyPr vert="horz" wrap="square" lIns="0" tIns="12700" rIns="0" bIns="0" rtlCol="0">
            <a:spAutoFit/>
          </a:bodyPr>
          <a:lstStyle/>
          <a:p>
            <a:pPr>
              <a:lnSpc>
                <a:spcPct val="100000"/>
              </a:lnSpc>
              <a:spcBef>
                <a:spcPts val="100"/>
              </a:spcBef>
            </a:pPr>
            <a:r>
              <a:rPr sz="2400" spc="35" dirty="0">
                <a:solidFill>
                  <a:srgbClr val="FFFFFF"/>
                </a:solidFill>
                <a:latin typeface="Times New Roman"/>
                <a:cs typeface="Times New Roman"/>
              </a:rPr>
              <a:t>BigData</a:t>
            </a:r>
            <a:endParaRPr sz="2400">
              <a:latin typeface="Times New Roman"/>
              <a:cs typeface="Times New Roman"/>
            </a:endParaRPr>
          </a:p>
        </p:txBody>
      </p:sp>
      <p:sp>
        <p:nvSpPr>
          <p:cNvPr id="26" name="object 26"/>
          <p:cNvSpPr txBox="1"/>
          <p:nvPr/>
        </p:nvSpPr>
        <p:spPr>
          <a:xfrm>
            <a:off x="504850" y="5734306"/>
            <a:ext cx="4288155" cy="5949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Megabytes</a:t>
            </a:r>
            <a:endParaRPr sz="1400">
              <a:latin typeface="Arial"/>
              <a:cs typeface="Arial"/>
            </a:endParaRPr>
          </a:p>
          <a:p>
            <a:pPr marL="1447800">
              <a:lnSpc>
                <a:spcPct val="100000"/>
              </a:lnSpc>
              <a:spcBef>
                <a:spcPts val="1120"/>
              </a:spcBef>
            </a:pPr>
            <a:r>
              <a:rPr sz="1400" b="1" spc="10" dirty="0">
                <a:solidFill>
                  <a:srgbClr val="FF0000"/>
                </a:solidFill>
                <a:latin typeface="Arial"/>
                <a:cs typeface="Arial"/>
              </a:rPr>
              <a:t>Data </a:t>
            </a:r>
            <a:r>
              <a:rPr sz="1400" b="1" spc="-15" dirty="0">
                <a:solidFill>
                  <a:srgbClr val="FF0000"/>
                </a:solidFill>
                <a:latin typeface="Arial"/>
                <a:cs typeface="Arial"/>
              </a:rPr>
              <a:t>Complexity: </a:t>
            </a:r>
            <a:r>
              <a:rPr sz="1400" b="1" spc="-30" dirty="0">
                <a:solidFill>
                  <a:srgbClr val="FF0000"/>
                </a:solidFill>
                <a:latin typeface="Arial"/>
                <a:cs typeface="Arial"/>
              </a:rPr>
              <a:t>Velocity,</a:t>
            </a:r>
            <a:r>
              <a:rPr sz="1400" b="1" spc="-75" dirty="0">
                <a:solidFill>
                  <a:srgbClr val="FF0000"/>
                </a:solidFill>
                <a:latin typeface="Arial"/>
                <a:cs typeface="Arial"/>
              </a:rPr>
              <a:t> </a:t>
            </a:r>
            <a:r>
              <a:rPr sz="1400" b="1" spc="-15" dirty="0">
                <a:solidFill>
                  <a:srgbClr val="FF0000"/>
                </a:solidFill>
                <a:latin typeface="Arial"/>
                <a:cs typeface="Arial"/>
              </a:rPr>
              <a:t>Variety</a:t>
            </a:r>
            <a:endParaRPr sz="1400">
              <a:latin typeface="Arial"/>
              <a:cs typeface="Arial"/>
            </a:endParaRPr>
          </a:p>
        </p:txBody>
      </p:sp>
      <p:sp>
        <p:nvSpPr>
          <p:cNvPr id="27" name="object 27"/>
          <p:cNvSpPr txBox="1"/>
          <p:nvPr/>
        </p:nvSpPr>
        <p:spPr>
          <a:xfrm>
            <a:off x="504850" y="4712968"/>
            <a:ext cx="859790" cy="239395"/>
          </a:xfrm>
          <a:prstGeom prst="rect">
            <a:avLst/>
          </a:prstGeom>
        </p:spPr>
        <p:txBody>
          <a:bodyPr vert="horz" wrap="square" lIns="0" tIns="12700" rIns="0" bIns="0" rtlCol="0">
            <a:spAutoFit/>
          </a:bodyPr>
          <a:lstStyle/>
          <a:p>
            <a:pPr marL="12700">
              <a:lnSpc>
                <a:spcPct val="100000"/>
              </a:lnSpc>
              <a:spcBef>
                <a:spcPts val="100"/>
              </a:spcBef>
            </a:pPr>
            <a:r>
              <a:rPr sz="1400" b="1" spc="-60" dirty="0">
                <a:solidFill>
                  <a:srgbClr val="FF0000"/>
                </a:solidFill>
                <a:latin typeface="Arial"/>
                <a:cs typeface="Arial"/>
              </a:rPr>
              <a:t>G</a:t>
            </a:r>
            <a:r>
              <a:rPr sz="1400" b="1" spc="-35" dirty="0">
                <a:solidFill>
                  <a:srgbClr val="FF0000"/>
                </a:solidFill>
                <a:latin typeface="Arial"/>
                <a:cs typeface="Arial"/>
              </a:rPr>
              <a:t>i</a:t>
            </a:r>
            <a:r>
              <a:rPr sz="1400" b="1" dirty="0">
                <a:solidFill>
                  <a:srgbClr val="FF0000"/>
                </a:solidFill>
                <a:latin typeface="Arial"/>
                <a:cs typeface="Arial"/>
              </a:rPr>
              <a:t>g</a:t>
            </a:r>
            <a:r>
              <a:rPr sz="1400" b="1" spc="-10" dirty="0">
                <a:solidFill>
                  <a:srgbClr val="FF0000"/>
                </a:solidFill>
                <a:latin typeface="Arial"/>
                <a:cs typeface="Arial"/>
              </a:rPr>
              <a:t>a</a:t>
            </a:r>
            <a:r>
              <a:rPr sz="1400" b="1" spc="-5" dirty="0">
                <a:solidFill>
                  <a:srgbClr val="FF0000"/>
                </a:solidFill>
                <a:latin typeface="Arial"/>
                <a:cs typeface="Arial"/>
              </a:rPr>
              <a:t>b</a:t>
            </a:r>
            <a:r>
              <a:rPr sz="1400" b="1" spc="30" dirty="0">
                <a:solidFill>
                  <a:srgbClr val="FF0000"/>
                </a:solidFill>
                <a:latin typeface="Arial"/>
                <a:cs typeface="Arial"/>
              </a:rPr>
              <a:t>y</a:t>
            </a:r>
            <a:r>
              <a:rPr sz="1400" b="1" spc="25" dirty="0">
                <a:solidFill>
                  <a:srgbClr val="FF0000"/>
                </a:solidFill>
                <a:latin typeface="Arial"/>
                <a:cs typeface="Arial"/>
              </a:rPr>
              <a:t>t</a:t>
            </a:r>
            <a:r>
              <a:rPr sz="1400" b="1" spc="-90" dirty="0">
                <a:solidFill>
                  <a:srgbClr val="FF0000"/>
                </a:solidFill>
                <a:latin typeface="Arial"/>
                <a:cs typeface="Arial"/>
              </a:rPr>
              <a:t>es</a:t>
            </a:r>
            <a:endParaRPr sz="1400">
              <a:latin typeface="Arial"/>
              <a:cs typeface="Arial"/>
            </a:endParaRPr>
          </a:p>
        </p:txBody>
      </p:sp>
      <p:sp>
        <p:nvSpPr>
          <p:cNvPr id="28" name="object 28"/>
          <p:cNvSpPr txBox="1"/>
          <p:nvPr/>
        </p:nvSpPr>
        <p:spPr>
          <a:xfrm>
            <a:off x="504850" y="3691888"/>
            <a:ext cx="831215" cy="239395"/>
          </a:xfrm>
          <a:prstGeom prst="rect">
            <a:avLst/>
          </a:prstGeom>
        </p:spPr>
        <p:txBody>
          <a:bodyPr vert="horz" wrap="square" lIns="0" tIns="12700" rIns="0" bIns="0" rtlCol="0">
            <a:spAutoFit/>
          </a:bodyPr>
          <a:lstStyle/>
          <a:p>
            <a:pPr marL="12700">
              <a:lnSpc>
                <a:spcPct val="100000"/>
              </a:lnSpc>
              <a:spcBef>
                <a:spcPts val="100"/>
              </a:spcBef>
            </a:pPr>
            <a:r>
              <a:rPr sz="1400" b="1" spc="-35" dirty="0">
                <a:solidFill>
                  <a:srgbClr val="FF0000"/>
                </a:solidFill>
                <a:latin typeface="Arial"/>
                <a:cs typeface="Arial"/>
              </a:rPr>
              <a:t>Terabytes</a:t>
            </a:r>
            <a:endParaRPr sz="1400">
              <a:latin typeface="Arial"/>
              <a:cs typeface="Arial"/>
            </a:endParaRPr>
          </a:p>
        </p:txBody>
      </p:sp>
      <p:sp>
        <p:nvSpPr>
          <p:cNvPr id="29" name="object 29"/>
          <p:cNvSpPr txBox="1"/>
          <p:nvPr/>
        </p:nvSpPr>
        <p:spPr>
          <a:xfrm>
            <a:off x="504850" y="2670431"/>
            <a:ext cx="845185" cy="239395"/>
          </a:xfrm>
          <a:prstGeom prst="rect">
            <a:avLst/>
          </a:prstGeom>
        </p:spPr>
        <p:txBody>
          <a:bodyPr vert="horz" wrap="square" lIns="0" tIns="13335" rIns="0" bIns="0" rtlCol="0">
            <a:spAutoFit/>
          </a:bodyPr>
          <a:lstStyle/>
          <a:p>
            <a:pPr marL="12700">
              <a:lnSpc>
                <a:spcPct val="100000"/>
              </a:lnSpc>
              <a:spcBef>
                <a:spcPts val="105"/>
              </a:spcBef>
            </a:pPr>
            <a:r>
              <a:rPr sz="1400" b="1" spc="-110" dirty="0">
                <a:solidFill>
                  <a:srgbClr val="FF0000"/>
                </a:solidFill>
                <a:latin typeface="Arial"/>
                <a:cs typeface="Arial"/>
              </a:rPr>
              <a:t>P</a:t>
            </a:r>
            <a:r>
              <a:rPr sz="1400" b="1" spc="10" dirty="0">
                <a:solidFill>
                  <a:srgbClr val="FF0000"/>
                </a:solidFill>
                <a:latin typeface="Arial"/>
                <a:cs typeface="Arial"/>
              </a:rPr>
              <a:t>eta</a:t>
            </a:r>
            <a:r>
              <a:rPr sz="1400" b="1" spc="20" dirty="0">
                <a:solidFill>
                  <a:srgbClr val="FF0000"/>
                </a:solidFill>
                <a:latin typeface="Arial"/>
                <a:cs typeface="Arial"/>
              </a:rPr>
              <a:t>b</a:t>
            </a:r>
            <a:r>
              <a:rPr sz="1400" b="1" spc="30" dirty="0">
                <a:solidFill>
                  <a:srgbClr val="FF0000"/>
                </a:solidFill>
                <a:latin typeface="Arial"/>
                <a:cs typeface="Arial"/>
              </a:rPr>
              <a:t>y</a:t>
            </a:r>
            <a:r>
              <a:rPr sz="1400" b="1" spc="25" dirty="0">
                <a:solidFill>
                  <a:srgbClr val="FF0000"/>
                </a:solidFill>
                <a:latin typeface="Arial"/>
                <a:cs typeface="Arial"/>
              </a:rPr>
              <a:t>t</a:t>
            </a:r>
            <a:r>
              <a:rPr sz="1400" b="1" spc="-90" dirty="0">
                <a:solidFill>
                  <a:srgbClr val="FF0000"/>
                </a:solidFill>
                <a:latin typeface="Arial"/>
                <a:cs typeface="Arial"/>
              </a:rPr>
              <a:t>es</a:t>
            </a:r>
            <a:endParaRPr sz="1400">
              <a:latin typeface="Arial"/>
              <a:cs typeface="Arial"/>
            </a:endParaRPr>
          </a:p>
        </p:txBody>
      </p:sp>
      <p:sp>
        <p:nvSpPr>
          <p:cNvPr id="30" name="object 30"/>
          <p:cNvSpPr/>
          <p:nvPr/>
        </p:nvSpPr>
        <p:spPr>
          <a:xfrm>
            <a:off x="1607819" y="4457701"/>
            <a:ext cx="3385185" cy="1477010"/>
          </a:xfrm>
          <a:custGeom>
            <a:avLst/>
            <a:gdLst/>
            <a:ahLst/>
            <a:cxnLst/>
            <a:rect l="l" t="t" r="r" b="b"/>
            <a:pathLst>
              <a:path w="3385185" h="1477010">
                <a:moveTo>
                  <a:pt x="3384804" y="0"/>
                </a:moveTo>
                <a:lnTo>
                  <a:pt x="0" y="0"/>
                </a:lnTo>
                <a:lnTo>
                  <a:pt x="0" y="1476756"/>
                </a:lnTo>
                <a:lnTo>
                  <a:pt x="3384804" y="1476756"/>
                </a:lnTo>
                <a:lnTo>
                  <a:pt x="3384804" y="0"/>
                </a:lnTo>
                <a:close/>
              </a:path>
            </a:pathLst>
          </a:custGeom>
          <a:solidFill>
            <a:srgbClr val="DC3B00"/>
          </a:solidFill>
        </p:spPr>
        <p:txBody>
          <a:bodyPr wrap="square" lIns="0" tIns="0" rIns="0" bIns="0" rtlCol="0"/>
          <a:lstStyle/>
          <a:p>
            <a:endParaRPr/>
          </a:p>
        </p:txBody>
      </p:sp>
      <p:sp>
        <p:nvSpPr>
          <p:cNvPr id="31" name="object 31"/>
          <p:cNvSpPr txBox="1"/>
          <p:nvPr/>
        </p:nvSpPr>
        <p:spPr>
          <a:xfrm>
            <a:off x="3666744" y="4466970"/>
            <a:ext cx="1284605" cy="391160"/>
          </a:xfrm>
          <a:prstGeom prst="rect">
            <a:avLst/>
          </a:prstGeom>
        </p:spPr>
        <p:txBody>
          <a:bodyPr vert="horz" wrap="square" lIns="0" tIns="12700" rIns="0" bIns="0" rtlCol="0">
            <a:spAutoFit/>
          </a:bodyPr>
          <a:lstStyle/>
          <a:p>
            <a:pPr>
              <a:lnSpc>
                <a:spcPct val="100000"/>
              </a:lnSpc>
              <a:spcBef>
                <a:spcPts val="100"/>
              </a:spcBef>
            </a:pPr>
            <a:r>
              <a:rPr sz="2400" spc="-70" dirty="0">
                <a:solidFill>
                  <a:srgbClr val="FFFFFF"/>
                </a:solidFill>
                <a:latin typeface="Times New Roman"/>
                <a:cs typeface="Times New Roman"/>
              </a:rPr>
              <a:t>ERP/C</a:t>
            </a:r>
            <a:r>
              <a:rPr sz="2400" spc="-80" dirty="0">
                <a:solidFill>
                  <a:srgbClr val="FFFFFF"/>
                </a:solidFill>
                <a:latin typeface="Times New Roman"/>
                <a:cs typeface="Times New Roman"/>
              </a:rPr>
              <a:t>R</a:t>
            </a:r>
            <a:r>
              <a:rPr sz="2400" spc="20" dirty="0">
                <a:solidFill>
                  <a:srgbClr val="FFFFFF"/>
                </a:solidFill>
                <a:latin typeface="Times New Roman"/>
                <a:cs typeface="Times New Roman"/>
              </a:rPr>
              <a:t>M</a:t>
            </a:r>
            <a:endParaRPr sz="2400">
              <a:latin typeface="Times New Roman"/>
              <a:cs typeface="Times New Roman"/>
            </a:endParaRPr>
          </a:p>
        </p:txBody>
      </p:sp>
      <p:sp>
        <p:nvSpPr>
          <p:cNvPr id="32" name="object 32"/>
          <p:cNvSpPr txBox="1"/>
          <p:nvPr/>
        </p:nvSpPr>
        <p:spPr>
          <a:xfrm>
            <a:off x="1839467" y="4820742"/>
            <a:ext cx="758825" cy="985519"/>
          </a:xfrm>
          <a:prstGeom prst="rect">
            <a:avLst/>
          </a:prstGeom>
        </p:spPr>
        <p:txBody>
          <a:bodyPr vert="horz" wrap="square" lIns="0" tIns="11430" rIns="0" bIns="0" rtlCol="0">
            <a:spAutoFit/>
          </a:bodyPr>
          <a:lstStyle/>
          <a:p>
            <a:pPr marR="5080">
              <a:lnSpc>
                <a:spcPct val="150100"/>
              </a:lnSpc>
              <a:spcBef>
                <a:spcPts val="90"/>
              </a:spcBef>
            </a:pPr>
            <a:r>
              <a:rPr sz="1400" spc="45" dirty="0">
                <a:solidFill>
                  <a:srgbClr val="FFFFFF"/>
                </a:solidFill>
                <a:latin typeface="Times New Roman"/>
                <a:cs typeface="Times New Roman"/>
              </a:rPr>
              <a:t>Payables  </a:t>
            </a:r>
            <a:r>
              <a:rPr sz="1400" spc="5" dirty="0">
                <a:solidFill>
                  <a:srgbClr val="FFFFFF"/>
                </a:solidFill>
                <a:latin typeface="Times New Roman"/>
                <a:cs typeface="Times New Roman"/>
              </a:rPr>
              <a:t>Payroll  </a:t>
            </a:r>
            <a:r>
              <a:rPr sz="1400" spc="-15" dirty="0">
                <a:solidFill>
                  <a:srgbClr val="FFFFFF"/>
                </a:solidFill>
                <a:latin typeface="Times New Roman"/>
                <a:cs typeface="Times New Roman"/>
              </a:rPr>
              <a:t>In</a:t>
            </a:r>
            <a:r>
              <a:rPr sz="1400" spc="-30" dirty="0">
                <a:solidFill>
                  <a:srgbClr val="FFFFFF"/>
                </a:solidFill>
                <a:latin typeface="Times New Roman"/>
                <a:cs typeface="Times New Roman"/>
              </a:rPr>
              <a:t>v</a:t>
            </a:r>
            <a:r>
              <a:rPr sz="1400" spc="95" dirty="0">
                <a:solidFill>
                  <a:srgbClr val="FFFFFF"/>
                </a:solidFill>
                <a:latin typeface="Times New Roman"/>
                <a:cs typeface="Times New Roman"/>
              </a:rPr>
              <a:t>en</a:t>
            </a:r>
            <a:r>
              <a:rPr sz="1400" spc="75" dirty="0">
                <a:solidFill>
                  <a:srgbClr val="FFFFFF"/>
                </a:solidFill>
                <a:latin typeface="Times New Roman"/>
                <a:cs typeface="Times New Roman"/>
              </a:rPr>
              <a:t>t</a:t>
            </a:r>
            <a:r>
              <a:rPr sz="1400" spc="120" dirty="0">
                <a:solidFill>
                  <a:srgbClr val="FFFFFF"/>
                </a:solidFill>
                <a:latin typeface="Times New Roman"/>
                <a:cs typeface="Times New Roman"/>
              </a:rPr>
              <a:t>o</a:t>
            </a:r>
            <a:r>
              <a:rPr sz="1400" spc="80" dirty="0">
                <a:solidFill>
                  <a:srgbClr val="FFFFFF"/>
                </a:solidFill>
                <a:latin typeface="Times New Roman"/>
                <a:cs typeface="Times New Roman"/>
              </a:rPr>
              <a:t>r</a:t>
            </a:r>
            <a:r>
              <a:rPr sz="1400" spc="-25" dirty="0">
                <a:solidFill>
                  <a:srgbClr val="FFFFFF"/>
                </a:solidFill>
                <a:latin typeface="Times New Roman"/>
                <a:cs typeface="Times New Roman"/>
              </a:rPr>
              <a:t>y</a:t>
            </a:r>
            <a:endParaRPr sz="1400">
              <a:latin typeface="Times New Roman"/>
              <a:cs typeface="Times New Roman"/>
            </a:endParaRPr>
          </a:p>
        </p:txBody>
      </p:sp>
      <p:sp>
        <p:nvSpPr>
          <p:cNvPr id="33" name="object 33"/>
          <p:cNvSpPr txBox="1"/>
          <p:nvPr/>
        </p:nvSpPr>
        <p:spPr>
          <a:xfrm>
            <a:off x="2970913" y="4820742"/>
            <a:ext cx="1080770" cy="985519"/>
          </a:xfrm>
          <a:prstGeom prst="rect">
            <a:avLst/>
          </a:prstGeom>
        </p:spPr>
        <p:txBody>
          <a:bodyPr vert="horz" wrap="square" lIns="0" tIns="11430" rIns="0" bIns="0" rtlCol="0">
            <a:spAutoFit/>
          </a:bodyPr>
          <a:lstStyle/>
          <a:p>
            <a:pPr marR="5080">
              <a:lnSpc>
                <a:spcPct val="150100"/>
              </a:lnSpc>
              <a:spcBef>
                <a:spcPts val="90"/>
              </a:spcBef>
            </a:pPr>
            <a:r>
              <a:rPr sz="1400" spc="60" dirty="0">
                <a:solidFill>
                  <a:srgbClr val="FFFFFF"/>
                </a:solidFill>
                <a:latin typeface="Times New Roman"/>
                <a:cs typeface="Times New Roman"/>
              </a:rPr>
              <a:t>Contacts  </a:t>
            </a:r>
            <a:r>
              <a:rPr sz="1400" spc="30" dirty="0">
                <a:solidFill>
                  <a:srgbClr val="FFFFFF"/>
                </a:solidFill>
                <a:latin typeface="Times New Roman"/>
                <a:cs typeface="Times New Roman"/>
              </a:rPr>
              <a:t>Deal </a:t>
            </a:r>
            <a:r>
              <a:rPr sz="1400" spc="5" dirty="0">
                <a:solidFill>
                  <a:srgbClr val="FFFFFF"/>
                </a:solidFill>
                <a:latin typeface="Times New Roman"/>
                <a:cs typeface="Times New Roman"/>
              </a:rPr>
              <a:t>Tracking  </a:t>
            </a:r>
            <a:r>
              <a:rPr sz="1400" spc="30" dirty="0">
                <a:solidFill>
                  <a:srgbClr val="FFFFFF"/>
                </a:solidFill>
                <a:latin typeface="Times New Roman"/>
                <a:cs typeface="Times New Roman"/>
              </a:rPr>
              <a:t>Sales</a:t>
            </a:r>
            <a:r>
              <a:rPr sz="1400" spc="-15" dirty="0">
                <a:solidFill>
                  <a:srgbClr val="FFFFFF"/>
                </a:solidFill>
                <a:latin typeface="Times New Roman"/>
                <a:cs typeface="Times New Roman"/>
              </a:rPr>
              <a:t> </a:t>
            </a:r>
            <a:r>
              <a:rPr sz="1400" spc="30" dirty="0">
                <a:solidFill>
                  <a:srgbClr val="FFFFFF"/>
                </a:solidFill>
                <a:latin typeface="Times New Roman"/>
                <a:cs typeface="Times New Roman"/>
              </a:rPr>
              <a:t>Pipeline</a:t>
            </a:r>
            <a:endParaRPr sz="1400">
              <a:latin typeface="Times New Roman"/>
              <a:cs typeface="Times New Roman"/>
            </a:endParaRPr>
          </a:p>
        </p:txBody>
      </p:sp>
      <p:sp>
        <p:nvSpPr>
          <p:cNvPr id="34" name="object 34"/>
          <p:cNvSpPr txBox="1"/>
          <p:nvPr/>
        </p:nvSpPr>
        <p:spPr>
          <a:xfrm>
            <a:off x="2086358" y="2717140"/>
            <a:ext cx="1038860" cy="665480"/>
          </a:xfrm>
          <a:prstGeom prst="rect">
            <a:avLst/>
          </a:prstGeom>
        </p:spPr>
        <p:txBody>
          <a:bodyPr vert="horz" wrap="square" lIns="0" tIns="12700" rIns="0" bIns="0" rtlCol="0">
            <a:spAutoFit/>
          </a:bodyPr>
          <a:lstStyle/>
          <a:p>
            <a:pPr marR="5080">
              <a:lnSpc>
                <a:spcPct val="150000"/>
              </a:lnSpc>
              <a:spcBef>
                <a:spcPts val="100"/>
              </a:spcBef>
            </a:pPr>
            <a:r>
              <a:rPr sz="1400" spc="-35" dirty="0">
                <a:solidFill>
                  <a:srgbClr val="FFFFFF"/>
                </a:solidFill>
                <a:latin typeface="Times New Roman"/>
                <a:cs typeface="Times New Roman"/>
              </a:rPr>
              <a:t>Click </a:t>
            </a:r>
            <a:r>
              <a:rPr sz="1400" spc="70" dirty="0">
                <a:solidFill>
                  <a:srgbClr val="FFFFFF"/>
                </a:solidFill>
                <a:latin typeface="Times New Roman"/>
                <a:cs typeface="Times New Roman"/>
              </a:rPr>
              <a:t>streams  </a:t>
            </a:r>
            <a:r>
              <a:rPr sz="1400" spc="-25" dirty="0">
                <a:solidFill>
                  <a:srgbClr val="FFFFFF"/>
                </a:solidFill>
                <a:latin typeface="Times New Roman"/>
                <a:cs typeface="Times New Roman"/>
              </a:rPr>
              <a:t>Wikis,</a:t>
            </a:r>
            <a:r>
              <a:rPr sz="1400" spc="15" dirty="0">
                <a:solidFill>
                  <a:srgbClr val="FFFFFF"/>
                </a:solidFill>
                <a:latin typeface="Times New Roman"/>
                <a:cs typeface="Times New Roman"/>
              </a:rPr>
              <a:t> </a:t>
            </a:r>
            <a:r>
              <a:rPr sz="1400" spc="20" dirty="0">
                <a:solidFill>
                  <a:srgbClr val="FFFFFF"/>
                </a:solidFill>
                <a:latin typeface="Times New Roman"/>
                <a:cs typeface="Times New Roman"/>
              </a:rPr>
              <a:t>Blogs</a:t>
            </a:r>
            <a:endParaRPr sz="1400">
              <a:latin typeface="Times New Roman"/>
              <a:cs typeface="Times New Roman"/>
            </a:endParaRPr>
          </a:p>
        </p:txBody>
      </p:sp>
      <p:sp>
        <p:nvSpPr>
          <p:cNvPr id="35" name="object 35"/>
          <p:cNvSpPr txBox="1"/>
          <p:nvPr/>
        </p:nvSpPr>
        <p:spPr>
          <a:xfrm>
            <a:off x="3708148" y="2717140"/>
            <a:ext cx="1127125" cy="665480"/>
          </a:xfrm>
          <a:prstGeom prst="rect">
            <a:avLst/>
          </a:prstGeom>
        </p:spPr>
        <p:txBody>
          <a:bodyPr vert="horz" wrap="square" lIns="0" tIns="12700" rIns="0" bIns="0" rtlCol="0">
            <a:spAutoFit/>
          </a:bodyPr>
          <a:lstStyle/>
          <a:p>
            <a:pPr marR="5080">
              <a:lnSpc>
                <a:spcPct val="150000"/>
              </a:lnSpc>
              <a:spcBef>
                <a:spcPts val="100"/>
              </a:spcBef>
            </a:pPr>
            <a:r>
              <a:rPr sz="1400" spc="50" dirty="0">
                <a:solidFill>
                  <a:srgbClr val="FFFFFF"/>
                </a:solidFill>
                <a:latin typeface="Times New Roman"/>
                <a:cs typeface="Times New Roman"/>
              </a:rPr>
              <a:t>Se</a:t>
            </a:r>
            <a:r>
              <a:rPr sz="1400" spc="45" dirty="0">
                <a:solidFill>
                  <a:srgbClr val="FFFFFF"/>
                </a:solidFill>
                <a:latin typeface="Times New Roman"/>
                <a:cs typeface="Times New Roman"/>
              </a:rPr>
              <a:t>n</a:t>
            </a:r>
            <a:r>
              <a:rPr sz="1400" spc="50" dirty="0">
                <a:solidFill>
                  <a:srgbClr val="FFFFFF"/>
                </a:solidFill>
                <a:latin typeface="Times New Roman"/>
                <a:cs typeface="Times New Roman"/>
              </a:rPr>
              <a:t>s</a:t>
            </a:r>
            <a:r>
              <a:rPr sz="1400" spc="120" dirty="0">
                <a:solidFill>
                  <a:srgbClr val="FFFFFF"/>
                </a:solidFill>
                <a:latin typeface="Times New Roman"/>
                <a:cs typeface="Times New Roman"/>
              </a:rPr>
              <a:t>o</a:t>
            </a:r>
            <a:r>
              <a:rPr sz="1400" spc="30" dirty="0">
                <a:solidFill>
                  <a:srgbClr val="FFFFFF"/>
                </a:solidFill>
                <a:latin typeface="Times New Roman"/>
                <a:cs typeface="Times New Roman"/>
              </a:rPr>
              <a:t>r</a:t>
            </a:r>
            <a:r>
              <a:rPr sz="1400" spc="50" dirty="0">
                <a:solidFill>
                  <a:srgbClr val="FFFFFF"/>
                </a:solidFill>
                <a:latin typeface="Times New Roman"/>
                <a:cs typeface="Times New Roman"/>
              </a:rPr>
              <a:t>s</a:t>
            </a:r>
            <a:r>
              <a:rPr sz="1400" spc="155" dirty="0">
                <a:solidFill>
                  <a:srgbClr val="FFFFFF"/>
                </a:solidFill>
                <a:latin typeface="Times New Roman"/>
                <a:cs typeface="Times New Roman"/>
              </a:rPr>
              <a:t>/</a:t>
            </a:r>
            <a:r>
              <a:rPr sz="1400" spc="-35" dirty="0">
                <a:solidFill>
                  <a:srgbClr val="FFFFFF"/>
                </a:solidFill>
                <a:latin typeface="Times New Roman"/>
                <a:cs typeface="Times New Roman"/>
              </a:rPr>
              <a:t>RFID/  </a:t>
            </a:r>
            <a:r>
              <a:rPr sz="1400" spc="25" dirty="0">
                <a:solidFill>
                  <a:srgbClr val="FFFFFF"/>
                </a:solidFill>
                <a:latin typeface="Times New Roman"/>
                <a:cs typeface="Times New Roman"/>
              </a:rPr>
              <a:t>Devices</a:t>
            </a:r>
            <a:endParaRPr sz="1400">
              <a:latin typeface="Times New Roman"/>
              <a:cs typeface="Times New Roman"/>
            </a:endParaRPr>
          </a:p>
        </p:txBody>
      </p:sp>
      <p:sp>
        <p:nvSpPr>
          <p:cNvPr id="36" name="object 36"/>
          <p:cNvSpPr txBox="1"/>
          <p:nvPr/>
        </p:nvSpPr>
        <p:spPr>
          <a:xfrm>
            <a:off x="5249547" y="2717140"/>
            <a:ext cx="1319530" cy="665480"/>
          </a:xfrm>
          <a:prstGeom prst="rect">
            <a:avLst/>
          </a:prstGeom>
        </p:spPr>
        <p:txBody>
          <a:bodyPr vert="horz" wrap="square" lIns="0" tIns="12700" rIns="0" bIns="0" rtlCol="0">
            <a:spAutoFit/>
          </a:bodyPr>
          <a:lstStyle/>
          <a:p>
            <a:pPr marR="5080">
              <a:lnSpc>
                <a:spcPct val="150000"/>
              </a:lnSpc>
              <a:spcBef>
                <a:spcPts val="100"/>
              </a:spcBef>
            </a:pPr>
            <a:r>
              <a:rPr sz="1400" spc="15" dirty="0">
                <a:solidFill>
                  <a:srgbClr val="FFFFFF"/>
                </a:solidFill>
                <a:latin typeface="Times New Roman"/>
                <a:cs typeface="Times New Roman"/>
              </a:rPr>
              <a:t>Social</a:t>
            </a:r>
            <a:r>
              <a:rPr sz="1400" spc="-45" dirty="0">
                <a:solidFill>
                  <a:srgbClr val="FFFFFF"/>
                </a:solidFill>
                <a:latin typeface="Times New Roman"/>
                <a:cs typeface="Times New Roman"/>
              </a:rPr>
              <a:t> </a:t>
            </a:r>
            <a:r>
              <a:rPr sz="1400" spc="65" dirty="0">
                <a:solidFill>
                  <a:srgbClr val="FFFFFF"/>
                </a:solidFill>
                <a:latin typeface="Times New Roman"/>
                <a:cs typeface="Times New Roman"/>
              </a:rPr>
              <a:t>Sentiment  </a:t>
            </a:r>
            <a:r>
              <a:rPr sz="1400" spc="40" dirty="0">
                <a:solidFill>
                  <a:srgbClr val="FFFFFF"/>
                </a:solidFill>
                <a:latin typeface="Times New Roman"/>
                <a:cs typeface="Times New Roman"/>
              </a:rPr>
              <a:t>Audio/Video</a:t>
            </a:r>
            <a:endParaRPr sz="1400">
              <a:latin typeface="Times New Roman"/>
              <a:cs typeface="Times New Roman"/>
            </a:endParaRPr>
          </a:p>
        </p:txBody>
      </p:sp>
      <p:grpSp>
        <p:nvGrpSpPr>
          <p:cNvPr id="37" name="object 37"/>
          <p:cNvGrpSpPr/>
          <p:nvPr/>
        </p:nvGrpSpPr>
        <p:grpSpPr>
          <a:xfrm>
            <a:off x="3268979" y="1257109"/>
            <a:ext cx="8582025" cy="3874770"/>
            <a:chOff x="3268979" y="1257109"/>
            <a:chExt cx="8582025" cy="3874770"/>
          </a:xfrm>
        </p:grpSpPr>
        <p:sp>
          <p:nvSpPr>
            <p:cNvPr id="38" name="object 38"/>
            <p:cNvSpPr/>
            <p:nvPr/>
          </p:nvSpPr>
          <p:spPr>
            <a:xfrm>
              <a:off x="8395715" y="1261871"/>
              <a:ext cx="3450590" cy="434340"/>
            </a:xfrm>
            <a:custGeom>
              <a:avLst/>
              <a:gdLst/>
              <a:ahLst/>
              <a:cxnLst/>
              <a:rect l="l" t="t" r="r" b="b"/>
              <a:pathLst>
                <a:path w="3450590" h="434339">
                  <a:moveTo>
                    <a:pt x="3450336" y="0"/>
                  </a:moveTo>
                  <a:lnTo>
                    <a:pt x="0" y="0"/>
                  </a:lnTo>
                  <a:lnTo>
                    <a:pt x="0" y="434340"/>
                  </a:lnTo>
                  <a:lnTo>
                    <a:pt x="3450336" y="434340"/>
                  </a:lnTo>
                  <a:lnTo>
                    <a:pt x="3450336" y="0"/>
                  </a:lnTo>
                  <a:close/>
                </a:path>
              </a:pathLst>
            </a:custGeom>
            <a:solidFill>
              <a:srgbClr val="37A66E"/>
            </a:solidFill>
          </p:spPr>
          <p:txBody>
            <a:bodyPr wrap="square" lIns="0" tIns="0" rIns="0" bIns="0" rtlCol="0"/>
            <a:lstStyle/>
            <a:p>
              <a:endParaRPr/>
            </a:p>
          </p:txBody>
        </p:sp>
        <p:sp>
          <p:nvSpPr>
            <p:cNvPr id="39" name="object 39"/>
            <p:cNvSpPr/>
            <p:nvPr/>
          </p:nvSpPr>
          <p:spPr>
            <a:xfrm>
              <a:off x="8395715" y="1261871"/>
              <a:ext cx="3450590" cy="434340"/>
            </a:xfrm>
            <a:custGeom>
              <a:avLst/>
              <a:gdLst/>
              <a:ahLst/>
              <a:cxnLst/>
              <a:rect l="l" t="t" r="r" b="b"/>
              <a:pathLst>
                <a:path w="3450590" h="434339">
                  <a:moveTo>
                    <a:pt x="0" y="434340"/>
                  </a:moveTo>
                  <a:lnTo>
                    <a:pt x="3450336" y="434340"/>
                  </a:lnTo>
                  <a:lnTo>
                    <a:pt x="3450336" y="0"/>
                  </a:lnTo>
                  <a:lnTo>
                    <a:pt x="0" y="0"/>
                  </a:lnTo>
                  <a:lnTo>
                    <a:pt x="0" y="434340"/>
                  </a:lnTo>
                  <a:close/>
                </a:path>
              </a:pathLst>
            </a:custGeom>
            <a:ln w="9525">
              <a:solidFill>
                <a:srgbClr val="000000"/>
              </a:solidFill>
            </a:ln>
          </p:spPr>
          <p:txBody>
            <a:bodyPr wrap="square" lIns="0" tIns="0" rIns="0" bIns="0" rtlCol="0"/>
            <a:lstStyle/>
            <a:p>
              <a:endParaRPr/>
            </a:p>
          </p:txBody>
        </p:sp>
        <p:sp>
          <p:nvSpPr>
            <p:cNvPr id="40" name="object 40"/>
            <p:cNvSpPr/>
            <p:nvPr/>
          </p:nvSpPr>
          <p:spPr>
            <a:xfrm>
              <a:off x="9534144" y="1384172"/>
              <a:ext cx="1224026" cy="223012"/>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5547360" y="1690369"/>
              <a:ext cx="4068445" cy="2493645"/>
            </a:xfrm>
            <a:custGeom>
              <a:avLst/>
              <a:gdLst/>
              <a:ahLst/>
              <a:cxnLst/>
              <a:rect l="l" t="t" r="r" b="b"/>
              <a:pathLst>
                <a:path w="4068445" h="2493645">
                  <a:moveTo>
                    <a:pt x="3327273" y="11684"/>
                  </a:moveTo>
                  <a:lnTo>
                    <a:pt x="3322447" y="0"/>
                  </a:lnTo>
                  <a:lnTo>
                    <a:pt x="68160" y="1327683"/>
                  </a:lnTo>
                  <a:lnTo>
                    <a:pt x="56134" y="1298194"/>
                  </a:lnTo>
                  <a:lnTo>
                    <a:pt x="0" y="1362329"/>
                  </a:lnTo>
                  <a:lnTo>
                    <a:pt x="84963" y="1368806"/>
                  </a:lnTo>
                  <a:lnTo>
                    <a:pt x="74891" y="1344168"/>
                  </a:lnTo>
                  <a:lnTo>
                    <a:pt x="72948" y="1339392"/>
                  </a:lnTo>
                  <a:lnTo>
                    <a:pt x="3327273" y="11684"/>
                  </a:lnTo>
                  <a:close/>
                </a:path>
                <a:path w="4068445" h="2493645">
                  <a:moveTo>
                    <a:pt x="4068445" y="8001"/>
                  </a:moveTo>
                  <a:lnTo>
                    <a:pt x="4056507" y="3683"/>
                  </a:lnTo>
                  <a:lnTo>
                    <a:pt x="3204502" y="2419527"/>
                  </a:lnTo>
                  <a:lnTo>
                    <a:pt x="3174619" y="2408936"/>
                  </a:lnTo>
                  <a:lnTo>
                    <a:pt x="3185160" y="2493518"/>
                  </a:lnTo>
                  <a:lnTo>
                    <a:pt x="3244926" y="2435733"/>
                  </a:lnTo>
                  <a:lnTo>
                    <a:pt x="3246374" y="2434336"/>
                  </a:lnTo>
                  <a:lnTo>
                    <a:pt x="3216440" y="2423744"/>
                  </a:lnTo>
                  <a:lnTo>
                    <a:pt x="4068445" y="8001"/>
                  </a:lnTo>
                  <a:close/>
                </a:path>
              </a:pathLst>
            </a:custGeom>
            <a:solidFill>
              <a:srgbClr val="000000"/>
            </a:solidFill>
          </p:spPr>
          <p:txBody>
            <a:bodyPr wrap="square" lIns="0" tIns="0" rIns="0" bIns="0" rtlCol="0"/>
            <a:lstStyle/>
            <a:p>
              <a:endParaRPr/>
            </a:p>
          </p:txBody>
        </p:sp>
        <p:sp>
          <p:nvSpPr>
            <p:cNvPr id="42" name="object 42"/>
            <p:cNvSpPr/>
            <p:nvPr/>
          </p:nvSpPr>
          <p:spPr>
            <a:xfrm>
              <a:off x="3268979" y="1568449"/>
              <a:ext cx="4294505" cy="3563620"/>
            </a:xfrm>
            <a:custGeom>
              <a:avLst/>
              <a:gdLst/>
              <a:ahLst/>
              <a:cxnLst/>
              <a:rect l="l" t="t" r="r" b="b"/>
              <a:pathLst>
                <a:path w="4294505" h="3563620">
                  <a:moveTo>
                    <a:pt x="1385316" y="132461"/>
                  </a:moveTo>
                  <a:lnTo>
                    <a:pt x="1376680" y="123063"/>
                  </a:lnTo>
                  <a:lnTo>
                    <a:pt x="51346" y="1361249"/>
                  </a:lnTo>
                  <a:lnTo>
                    <a:pt x="29718" y="1338072"/>
                  </a:lnTo>
                  <a:lnTo>
                    <a:pt x="0" y="1417828"/>
                  </a:lnTo>
                  <a:lnTo>
                    <a:pt x="81661" y="1393698"/>
                  </a:lnTo>
                  <a:lnTo>
                    <a:pt x="68135" y="1379220"/>
                  </a:lnTo>
                  <a:lnTo>
                    <a:pt x="59994" y="1370507"/>
                  </a:lnTo>
                  <a:lnTo>
                    <a:pt x="1385316" y="132461"/>
                  </a:lnTo>
                  <a:close/>
                </a:path>
                <a:path w="4294505" h="3563620">
                  <a:moveTo>
                    <a:pt x="3009138" y="1048131"/>
                  </a:moveTo>
                  <a:lnTo>
                    <a:pt x="2978086" y="1054315"/>
                  </a:lnTo>
                  <a:lnTo>
                    <a:pt x="2769235" y="0"/>
                  </a:lnTo>
                  <a:lnTo>
                    <a:pt x="2756789" y="2540"/>
                  </a:lnTo>
                  <a:lnTo>
                    <a:pt x="2965653" y="1056792"/>
                  </a:lnTo>
                  <a:lnTo>
                    <a:pt x="2934462" y="1062990"/>
                  </a:lnTo>
                  <a:lnTo>
                    <a:pt x="2986659" y="1130300"/>
                  </a:lnTo>
                  <a:lnTo>
                    <a:pt x="3003359" y="1069213"/>
                  </a:lnTo>
                  <a:lnTo>
                    <a:pt x="3009138" y="1048131"/>
                  </a:lnTo>
                  <a:close/>
                </a:path>
                <a:path w="4294505" h="3563620">
                  <a:moveTo>
                    <a:pt x="3476625" y="129286"/>
                  </a:moveTo>
                  <a:lnTo>
                    <a:pt x="3464306" y="126238"/>
                  </a:lnTo>
                  <a:lnTo>
                    <a:pt x="2837243" y="2728531"/>
                  </a:lnTo>
                  <a:lnTo>
                    <a:pt x="2806319" y="2721102"/>
                  </a:lnTo>
                  <a:lnTo>
                    <a:pt x="2825496" y="2804033"/>
                  </a:lnTo>
                  <a:lnTo>
                    <a:pt x="2876181" y="2743835"/>
                  </a:lnTo>
                  <a:lnTo>
                    <a:pt x="2880360" y="2738882"/>
                  </a:lnTo>
                  <a:lnTo>
                    <a:pt x="2849549" y="2731490"/>
                  </a:lnTo>
                  <a:lnTo>
                    <a:pt x="3476625" y="129286"/>
                  </a:lnTo>
                  <a:close/>
                </a:path>
                <a:path w="4294505" h="3563620">
                  <a:moveTo>
                    <a:pt x="4017391" y="3483864"/>
                  </a:moveTo>
                  <a:lnTo>
                    <a:pt x="3985755" y="3486721"/>
                  </a:lnTo>
                  <a:lnTo>
                    <a:pt x="3680714" y="127127"/>
                  </a:lnTo>
                  <a:lnTo>
                    <a:pt x="3668014" y="128397"/>
                  </a:lnTo>
                  <a:lnTo>
                    <a:pt x="3973055" y="3487877"/>
                  </a:lnTo>
                  <a:lnTo>
                    <a:pt x="3941445" y="3490722"/>
                  </a:lnTo>
                  <a:lnTo>
                    <a:pt x="3986276" y="3563112"/>
                  </a:lnTo>
                  <a:lnTo>
                    <a:pt x="4010850" y="3500501"/>
                  </a:lnTo>
                  <a:lnTo>
                    <a:pt x="4017391" y="3483864"/>
                  </a:lnTo>
                  <a:close/>
                </a:path>
                <a:path w="4294505" h="3563620">
                  <a:moveTo>
                    <a:pt x="4294251" y="1747647"/>
                  </a:moveTo>
                  <a:lnTo>
                    <a:pt x="4263504" y="1755254"/>
                  </a:lnTo>
                  <a:lnTo>
                    <a:pt x="3860419" y="126238"/>
                  </a:lnTo>
                  <a:lnTo>
                    <a:pt x="3847973" y="129286"/>
                  </a:lnTo>
                  <a:lnTo>
                    <a:pt x="4251185" y="1758302"/>
                  </a:lnTo>
                  <a:lnTo>
                    <a:pt x="4220337" y="1765935"/>
                  </a:lnTo>
                  <a:lnTo>
                    <a:pt x="4275582" y="1830705"/>
                  </a:lnTo>
                  <a:lnTo>
                    <a:pt x="4289082" y="1770634"/>
                  </a:lnTo>
                  <a:lnTo>
                    <a:pt x="4294251" y="1747647"/>
                  </a:lnTo>
                  <a:close/>
                </a:path>
              </a:pathLst>
            </a:custGeom>
            <a:solidFill>
              <a:srgbClr val="51C3F9"/>
            </a:solidFill>
          </p:spPr>
          <p:txBody>
            <a:bodyPr wrap="square" lIns="0" tIns="0" rIns="0" bIns="0" rtlCol="0"/>
            <a:lstStyle/>
            <a:p>
              <a:endParaRPr/>
            </a:p>
          </p:txBody>
        </p:sp>
        <p:sp>
          <p:nvSpPr>
            <p:cNvPr id="43" name="object 43"/>
            <p:cNvSpPr/>
            <p:nvPr/>
          </p:nvSpPr>
          <p:spPr>
            <a:xfrm>
              <a:off x="4248911" y="1261871"/>
              <a:ext cx="3450590" cy="434340"/>
            </a:xfrm>
            <a:custGeom>
              <a:avLst/>
              <a:gdLst/>
              <a:ahLst/>
              <a:cxnLst/>
              <a:rect l="l" t="t" r="r" b="b"/>
              <a:pathLst>
                <a:path w="3450590" h="434339">
                  <a:moveTo>
                    <a:pt x="3450336" y="0"/>
                  </a:moveTo>
                  <a:lnTo>
                    <a:pt x="0" y="0"/>
                  </a:lnTo>
                  <a:lnTo>
                    <a:pt x="0" y="434340"/>
                  </a:lnTo>
                  <a:lnTo>
                    <a:pt x="3450336" y="434340"/>
                  </a:lnTo>
                  <a:lnTo>
                    <a:pt x="3450336" y="0"/>
                  </a:lnTo>
                  <a:close/>
                </a:path>
              </a:pathLst>
            </a:custGeom>
            <a:solidFill>
              <a:srgbClr val="08A4EF"/>
            </a:solidFill>
          </p:spPr>
          <p:txBody>
            <a:bodyPr wrap="square" lIns="0" tIns="0" rIns="0" bIns="0" rtlCol="0"/>
            <a:lstStyle/>
            <a:p>
              <a:endParaRPr/>
            </a:p>
          </p:txBody>
        </p:sp>
        <p:sp>
          <p:nvSpPr>
            <p:cNvPr id="44" name="object 44"/>
            <p:cNvSpPr/>
            <p:nvPr/>
          </p:nvSpPr>
          <p:spPr>
            <a:xfrm>
              <a:off x="5376291" y="1384172"/>
              <a:ext cx="1252855" cy="171831"/>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333742"/>
            <a:ext cx="12192000" cy="524510"/>
            <a:chOff x="0" y="6333742"/>
            <a:chExt cx="12192000" cy="524510"/>
          </a:xfrm>
        </p:grpSpPr>
        <p:sp>
          <p:nvSpPr>
            <p:cNvPr id="3" name="object 3"/>
            <p:cNvSpPr/>
            <p:nvPr/>
          </p:nvSpPr>
          <p:spPr>
            <a:xfrm>
              <a:off x="0" y="6400799"/>
              <a:ext cx="12192000" cy="457200"/>
            </a:xfrm>
            <a:custGeom>
              <a:avLst/>
              <a:gdLst/>
              <a:ahLst/>
              <a:cxnLst/>
              <a:rect l="l" t="t" r="r" b="b"/>
              <a:pathLst>
                <a:path w="12192000" h="457200">
                  <a:moveTo>
                    <a:pt x="12192000" y="0"/>
                  </a:moveTo>
                  <a:lnTo>
                    <a:pt x="0" y="0"/>
                  </a:lnTo>
                  <a:lnTo>
                    <a:pt x="0" y="457200"/>
                  </a:lnTo>
                  <a:lnTo>
                    <a:pt x="12192000" y="457200"/>
                  </a:lnTo>
                  <a:lnTo>
                    <a:pt x="12192000" y="0"/>
                  </a:lnTo>
                  <a:close/>
                </a:path>
              </a:pathLst>
            </a:custGeom>
            <a:solidFill>
              <a:srgbClr val="62A437"/>
            </a:solidFill>
          </p:spPr>
          <p:txBody>
            <a:bodyPr wrap="square" lIns="0" tIns="0" rIns="0" bIns="0" rtlCol="0"/>
            <a:lstStyle/>
            <a:p>
              <a:endParaRPr/>
            </a:p>
          </p:txBody>
        </p:sp>
        <p:sp>
          <p:nvSpPr>
            <p:cNvPr id="4" name="object 4"/>
            <p:cNvSpPr/>
            <p:nvPr/>
          </p:nvSpPr>
          <p:spPr>
            <a:xfrm>
              <a:off x="0" y="6333742"/>
              <a:ext cx="12192000" cy="67310"/>
            </a:xfrm>
            <a:custGeom>
              <a:avLst/>
              <a:gdLst/>
              <a:ahLst/>
              <a:cxnLst/>
              <a:rect l="l" t="t" r="r" b="b"/>
              <a:pathLst>
                <a:path w="12192000" h="67310">
                  <a:moveTo>
                    <a:pt x="12192000" y="0"/>
                  </a:moveTo>
                  <a:lnTo>
                    <a:pt x="0" y="0"/>
                  </a:lnTo>
                  <a:lnTo>
                    <a:pt x="0" y="67057"/>
                  </a:lnTo>
                  <a:lnTo>
                    <a:pt x="12192000" y="67057"/>
                  </a:lnTo>
                  <a:lnTo>
                    <a:pt x="12192000" y="0"/>
                  </a:lnTo>
                  <a:close/>
                </a:path>
              </a:pathLst>
            </a:custGeom>
            <a:solidFill>
              <a:srgbClr val="98CB38"/>
            </a:solidFill>
          </p:spPr>
          <p:txBody>
            <a:bodyPr wrap="square" lIns="0" tIns="0" rIns="0" bIns="0" rtlCol="0"/>
            <a:lstStyle/>
            <a:p>
              <a:endParaRPr/>
            </a:p>
          </p:txBody>
        </p:sp>
      </p:grpSp>
      <p:sp>
        <p:nvSpPr>
          <p:cNvPr id="5" name="object 5"/>
          <p:cNvSpPr/>
          <p:nvPr/>
        </p:nvSpPr>
        <p:spPr>
          <a:xfrm>
            <a:off x="1193294" y="1737359"/>
            <a:ext cx="9966960" cy="0"/>
          </a:xfrm>
          <a:custGeom>
            <a:avLst/>
            <a:gdLst/>
            <a:ahLst/>
            <a:cxnLst/>
            <a:rect l="l" t="t" r="r" b="b"/>
            <a:pathLst>
              <a:path w="9966960">
                <a:moveTo>
                  <a:pt x="0" y="0"/>
                </a:moveTo>
                <a:lnTo>
                  <a:pt x="9966957" y="0"/>
                </a:lnTo>
              </a:path>
            </a:pathLst>
          </a:custGeom>
          <a:ln w="6350">
            <a:solidFill>
              <a:srgbClr val="7F7F7F"/>
            </a:solidFill>
          </a:ln>
        </p:spPr>
        <p:txBody>
          <a:bodyPr wrap="square" lIns="0" tIns="0" rIns="0" bIns="0" rtlCol="0"/>
          <a:lstStyle/>
          <a:p>
            <a:endParaRPr/>
          </a:p>
        </p:txBody>
      </p:sp>
      <p:sp>
        <p:nvSpPr>
          <p:cNvPr id="6" name="object 6"/>
          <p:cNvSpPr txBox="1"/>
          <p:nvPr/>
        </p:nvSpPr>
        <p:spPr>
          <a:xfrm>
            <a:off x="5610225" y="4315459"/>
            <a:ext cx="1859914" cy="841375"/>
          </a:xfrm>
          <a:prstGeom prst="rect">
            <a:avLst/>
          </a:prstGeom>
        </p:spPr>
        <p:txBody>
          <a:bodyPr vert="horz" wrap="square" lIns="0" tIns="13970" rIns="0" bIns="0" rtlCol="0">
            <a:spAutoFit/>
          </a:bodyPr>
          <a:lstStyle/>
          <a:p>
            <a:pPr marL="12700">
              <a:lnSpc>
                <a:spcPts val="4610"/>
              </a:lnSpc>
              <a:spcBef>
                <a:spcPts val="110"/>
              </a:spcBef>
            </a:pPr>
            <a:r>
              <a:rPr sz="3900" b="1" dirty="0">
                <a:solidFill>
                  <a:srgbClr val="006FC0"/>
                </a:solidFill>
                <a:latin typeface="Arial"/>
                <a:cs typeface="Arial"/>
              </a:rPr>
              <a:t>30</a:t>
            </a:r>
            <a:r>
              <a:rPr sz="3900" b="1" spc="-35" dirty="0">
                <a:solidFill>
                  <a:srgbClr val="006FC0"/>
                </a:solidFill>
                <a:latin typeface="Arial"/>
                <a:cs typeface="Arial"/>
              </a:rPr>
              <a:t> </a:t>
            </a:r>
            <a:r>
              <a:rPr sz="3900" b="1" spc="-385" dirty="0">
                <a:solidFill>
                  <a:srgbClr val="006FC0"/>
                </a:solidFill>
                <a:latin typeface="Arial"/>
                <a:cs typeface="Arial"/>
              </a:rPr>
              <a:t>PB</a:t>
            </a:r>
            <a:endParaRPr sz="3900">
              <a:latin typeface="Arial"/>
              <a:cs typeface="Arial"/>
            </a:endParaRPr>
          </a:p>
          <a:p>
            <a:pPr marL="12700">
              <a:lnSpc>
                <a:spcPts val="1789"/>
              </a:lnSpc>
            </a:pPr>
            <a:r>
              <a:rPr sz="1550" spc="-225" dirty="0">
                <a:solidFill>
                  <a:srgbClr val="006FC0"/>
                </a:solidFill>
                <a:latin typeface="Arial Black"/>
                <a:cs typeface="Arial Black"/>
              </a:rPr>
              <a:t>Data ingested </a:t>
            </a:r>
            <a:r>
              <a:rPr sz="1550" spc="-195" dirty="0">
                <a:solidFill>
                  <a:srgbClr val="006FC0"/>
                </a:solidFill>
                <a:latin typeface="Arial Black"/>
                <a:cs typeface="Arial Black"/>
              </a:rPr>
              <a:t>per</a:t>
            </a:r>
            <a:r>
              <a:rPr sz="1550" spc="-220" dirty="0">
                <a:solidFill>
                  <a:srgbClr val="006FC0"/>
                </a:solidFill>
                <a:latin typeface="Arial Black"/>
                <a:cs typeface="Arial Black"/>
              </a:rPr>
              <a:t> day</a:t>
            </a:r>
            <a:endParaRPr sz="1550">
              <a:latin typeface="Arial Black"/>
              <a:cs typeface="Arial Black"/>
            </a:endParaRPr>
          </a:p>
        </p:txBody>
      </p:sp>
      <p:sp>
        <p:nvSpPr>
          <p:cNvPr id="7" name="object 7"/>
          <p:cNvSpPr/>
          <p:nvPr/>
        </p:nvSpPr>
        <p:spPr>
          <a:xfrm>
            <a:off x="4440935" y="4387596"/>
            <a:ext cx="762000" cy="762000"/>
          </a:xfrm>
          <a:prstGeom prst="rect">
            <a:avLst/>
          </a:prstGeom>
          <a:blipFill>
            <a:blip r:embed="rId2" cstate="print"/>
            <a:stretch>
              <a:fillRect/>
            </a:stretch>
          </a:blipFill>
        </p:spPr>
        <p:txBody>
          <a:bodyPr wrap="square" lIns="0" tIns="0" rIns="0" bIns="0" rtlCol="0"/>
          <a:lstStyle/>
          <a:p>
            <a:endParaRPr/>
          </a:p>
        </p:txBody>
      </p:sp>
      <p:grpSp>
        <p:nvGrpSpPr>
          <p:cNvPr id="8" name="object 8"/>
          <p:cNvGrpSpPr/>
          <p:nvPr/>
        </p:nvGrpSpPr>
        <p:grpSpPr>
          <a:xfrm>
            <a:off x="8781288" y="2854451"/>
            <a:ext cx="762000" cy="762000"/>
            <a:chOff x="8781288" y="2854451"/>
            <a:chExt cx="762000" cy="762000"/>
          </a:xfrm>
        </p:grpSpPr>
        <p:sp>
          <p:nvSpPr>
            <p:cNvPr id="9" name="object 9"/>
            <p:cNvSpPr/>
            <p:nvPr/>
          </p:nvSpPr>
          <p:spPr>
            <a:xfrm>
              <a:off x="8781288" y="2854451"/>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0078D7"/>
            </a:solidFill>
          </p:spPr>
          <p:txBody>
            <a:bodyPr wrap="square" lIns="0" tIns="0" rIns="0" bIns="0" rtlCol="0"/>
            <a:lstStyle/>
            <a:p>
              <a:endParaRPr/>
            </a:p>
          </p:txBody>
        </p:sp>
        <p:sp>
          <p:nvSpPr>
            <p:cNvPr id="10" name="object 10"/>
            <p:cNvSpPr/>
            <p:nvPr/>
          </p:nvSpPr>
          <p:spPr>
            <a:xfrm>
              <a:off x="8976360" y="3058667"/>
              <a:ext cx="398145" cy="353695"/>
            </a:xfrm>
            <a:custGeom>
              <a:avLst/>
              <a:gdLst/>
              <a:ahLst/>
              <a:cxnLst/>
              <a:rect l="l" t="t" r="r" b="b"/>
              <a:pathLst>
                <a:path w="398145" h="353695">
                  <a:moveTo>
                    <a:pt x="151130" y="0"/>
                  </a:moveTo>
                  <a:lnTo>
                    <a:pt x="88773" y="0"/>
                  </a:lnTo>
                  <a:lnTo>
                    <a:pt x="86233" y="1143"/>
                  </a:lnTo>
                  <a:lnTo>
                    <a:pt x="86233" y="14224"/>
                  </a:lnTo>
                  <a:lnTo>
                    <a:pt x="152527" y="14224"/>
                  </a:lnTo>
                  <a:lnTo>
                    <a:pt x="152527" y="1143"/>
                  </a:lnTo>
                  <a:lnTo>
                    <a:pt x="151130" y="0"/>
                  </a:lnTo>
                  <a:close/>
                </a:path>
                <a:path w="398145" h="353695">
                  <a:moveTo>
                    <a:pt x="308991" y="0"/>
                  </a:moveTo>
                  <a:lnTo>
                    <a:pt x="246634" y="0"/>
                  </a:lnTo>
                  <a:lnTo>
                    <a:pt x="245237" y="1143"/>
                  </a:lnTo>
                  <a:lnTo>
                    <a:pt x="245237" y="14224"/>
                  </a:lnTo>
                  <a:lnTo>
                    <a:pt x="311531" y="14224"/>
                  </a:lnTo>
                  <a:lnTo>
                    <a:pt x="311531" y="1143"/>
                  </a:lnTo>
                  <a:lnTo>
                    <a:pt x="308991" y="0"/>
                  </a:lnTo>
                  <a:close/>
                </a:path>
                <a:path w="398145" h="353695">
                  <a:moveTo>
                    <a:pt x="129921" y="324993"/>
                  </a:moveTo>
                  <a:lnTo>
                    <a:pt x="0" y="324993"/>
                  </a:lnTo>
                  <a:lnTo>
                    <a:pt x="0" y="352425"/>
                  </a:lnTo>
                  <a:lnTo>
                    <a:pt x="1270" y="353568"/>
                  </a:lnTo>
                  <a:lnTo>
                    <a:pt x="128651" y="353568"/>
                  </a:lnTo>
                  <a:lnTo>
                    <a:pt x="129921" y="352425"/>
                  </a:lnTo>
                  <a:lnTo>
                    <a:pt x="129921" y="324993"/>
                  </a:lnTo>
                  <a:close/>
                </a:path>
                <a:path w="398145" h="353695">
                  <a:moveTo>
                    <a:pt x="397764" y="324993"/>
                  </a:moveTo>
                  <a:lnTo>
                    <a:pt x="267843" y="324993"/>
                  </a:lnTo>
                  <a:lnTo>
                    <a:pt x="267843" y="352425"/>
                  </a:lnTo>
                  <a:lnTo>
                    <a:pt x="269113" y="353568"/>
                  </a:lnTo>
                  <a:lnTo>
                    <a:pt x="396494" y="353568"/>
                  </a:lnTo>
                  <a:lnTo>
                    <a:pt x="397764" y="352425"/>
                  </a:lnTo>
                  <a:lnTo>
                    <a:pt x="397764" y="324993"/>
                  </a:lnTo>
                  <a:close/>
                </a:path>
                <a:path w="398145" h="353695">
                  <a:moveTo>
                    <a:pt x="161798" y="90424"/>
                  </a:moveTo>
                  <a:lnTo>
                    <a:pt x="50419" y="90424"/>
                  </a:lnTo>
                  <a:lnTo>
                    <a:pt x="45085" y="94107"/>
                  </a:lnTo>
                  <a:lnTo>
                    <a:pt x="45085" y="98806"/>
                  </a:lnTo>
                  <a:lnTo>
                    <a:pt x="33147" y="201168"/>
                  </a:lnTo>
                  <a:lnTo>
                    <a:pt x="1270" y="319024"/>
                  </a:lnTo>
                  <a:lnTo>
                    <a:pt x="127254" y="319024"/>
                  </a:lnTo>
                  <a:lnTo>
                    <a:pt x="96774" y="201168"/>
                  </a:lnTo>
                  <a:lnTo>
                    <a:pt x="155067" y="201168"/>
                  </a:lnTo>
                  <a:lnTo>
                    <a:pt x="156464" y="200025"/>
                  </a:lnTo>
                  <a:lnTo>
                    <a:pt x="156464" y="197612"/>
                  </a:lnTo>
                  <a:lnTo>
                    <a:pt x="157734" y="180975"/>
                  </a:lnTo>
                  <a:lnTo>
                    <a:pt x="363564" y="180975"/>
                  </a:lnTo>
                  <a:lnTo>
                    <a:pt x="362883" y="167894"/>
                  </a:lnTo>
                  <a:lnTo>
                    <a:pt x="171069" y="167894"/>
                  </a:lnTo>
                  <a:lnTo>
                    <a:pt x="171069" y="108331"/>
                  </a:lnTo>
                  <a:lnTo>
                    <a:pt x="359779" y="108331"/>
                  </a:lnTo>
                  <a:lnTo>
                    <a:pt x="359283" y="98806"/>
                  </a:lnTo>
                  <a:lnTo>
                    <a:pt x="161798" y="98806"/>
                  </a:lnTo>
                  <a:lnTo>
                    <a:pt x="163068" y="92837"/>
                  </a:lnTo>
                  <a:lnTo>
                    <a:pt x="163068" y="91694"/>
                  </a:lnTo>
                  <a:lnTo>
                    <a:pt x="161798" y="90424"/>
                  </a:lnTo>
                  <a:close/>
                </a:path>
                <a:path w="398145" h="353695">
                  <a:moveTo>
                    <a:pt x="363564" y="180975"/>
                  </a:moveTo>
                  <a:lnTo>
                    <a:pt x="240030" y="180975"/>
                  </a:lnTo>
                  <a:lnTo>
                    <a:pt x="241300" y="197612"/>
                  </a:lnTo>
                  <a:lnTo>
                    <a:pt x="241300" y="200025"/>
                  </a:lnTo>
                  <a:lnTo>
                    <a:pt x="242697" y="201168"/>
                  </a:lnTo>
                  <a:lnTo>
                    <a:pt x="300990" y="201168"/>
                  </a:lnTo>
                  <a:lnTo>
                    <a:pt x="270510" y="319024"/>
                  </a:lnTo>
                  <a:lnTo>
                    <a:pt x="396494" y="319024"/>
                  </a:lnTo>
                  <a:lnTo>
                    <a:pt x="364617" y="201168"/>
                  </a:lnTo>
                  <a:lnTo>
                    <a:pt x="363564" y="180975"/>
                  </a:lnTo>
                  <a:close/>
                </a:path>
                <a:path w="398145" h="353695">
                  <a:moveTo>
                    <a:pt x="205486" y="180975"/>
                  </a:moveTo>
                  <a:lnTo>
                    <a:pt x="192278" y="180975"/>
                  </a:lnTo>
                  <a:lnTo>
                    <a:pt x="192278" y="189230"/>
                  </a:lnTo>
                  <a:lnTo>
                    <a:pt x="205486" y="189230"/>
                  </a:lnTo>
                  <a:lnTo>
                    <a:pt x="205486" y="180975"/>
                  </a:lnTo>
                  <a:close/>
                </a:path>
                <a:path w="398145" h="353695">
                  <a:moveTo>
                    <a:pt x="221361" y="108331"/>
                  </a:moveTo>
                  <a:lnTo>
                    <a:pt x="176403" y="108331"/>
                  </a:lnTo>
                  <a:lnTo>
                    <a:pt x="176403" y="167894"/>
                  </a:lnTo>
                  <a:lnTo>
                    <a:pt x="221361" y="167894"/>
                  </a:lnTo>
                  <a:lnTo>
                    <a:pt x="221361" y="140462"/>
                  </a:lnTo>
                  <a:lnTo>
                    <a:pt x="188214" y="140462"/>
                  </a:lnTo>
                  <a:lnTo>
                    <a:pt x="188214" y="120269"/>
                  </a:lnTo>
                  <a:lnTo>
                    <a:pt x="221361" y="120269"/>
                  </a:lnTo>
                  <a:lnTo>
                    <a:pt x="221361" y="108331"/>
                  </a:lnTo>
                  <a:close/>
                </a:path>
                <a:path w="398145" h="353695">
                  <a:moveTo>
                    <a:pt x="359779" y="108331"/>
                  </a:moveTo>
                  <a:lnTo>
                    <a:pt x="226695" y="108331"/>
                  </a:lnTo>
                  <a:lnTo>
                    <a:pt x="226695" y="167894"/>
                  </a:lnTo>
                  <a:lnTo>
                    <a:pt x="362883" y="167894"/>
                  </a:lnTo>
                  <a:lnTo>
                    <a:pt x="359779" y="108331"/>
                  </a:lnTo>
                  <a:close/>
                </a:path>
                <a:path w="398145" h="353695">
                  <a:moveTo>
                    <a:pt x="221361" y="120269"/>
                  </a:moveTo>
                  <a:lnTo>
                    <a:pt x="209550" y="120269"/>
                  </a:lnTo>
                  <a:lnTo>
                    <a:pt x="209550" y="140462"/>
                  </a:lnTo>
                  <a:lnTo>
                    <a:pt x="221361" y="140462"/>
                  </a:lnTo>
                  <a:lnTo>
                    <a:pt x="221361" y="120269"/>
                  </a:lnTo>
                  <a:close/>
                </a:path>
                <a:path w="398145" h="353695">
                  <a:moveTo>
                    <a:pt x="205486" y="85725"/>
                  </a:moveTo>
                  <a:lnTo>
                    <a:pt x="192278" y="85725"/>
                  </a:lnTo>
                  <a:lnTo>
                    <a:pt x="192278" y="98806"/>
                  </a:lnTo>
                  <a:lnTo>
                    <a:pt x="205486" y="98806"/>
                  </a:lnTo>
                  <a:lnTo>
                    <a:pt x="205486" y="85725"/>
                  </a:lnTo>
                  <a:close/>
                </a:path>
                <a:path w="398145" h="353695">
                  <a:moveTo>
                    <a:pt x="353949" y="90424"/>
                  </a:moveTo>
                  <a:lnTo>
                    <a:pt x="235966" y="90424"/>
                  </a:lnTo>
                  <a:lnTo>
                    <a:pt x="234696" y="91694"/>
                  </a:lnTo>
                  <a:lnTo>
                    <a:pt x="235966" y="92837"/>
                  </a:lnTo>
                  <a:lnTo>
                    <a:pt x="235966" y="98806"/>
                  </a:lnTo>
                  <a:lnTo>
                    <a:pt x="359283" y="98806"/>
                  </a:lnTo>
                  <a:lnTo>
                    <a:pt x="358013" y="94107"/>
                  </a:lnTo>
                  <a:lnTo>
                    <a:pt x="353949" y="90424"/>
                  </a:lnTo>
                  <a:close/>
                </a:path>
                <a:path w="398145" h="353695">
                  <a:moveTo>
                    <a:pt x="143256" y="70231"/>
                  </a:moveTo>
                  <a:lnTo>
                    <a:pt x="96774" y="70231"/>
                  </a:lnTo>
                  <a:lnTo>
                    <a:pt x="96774" y="90424"/>
                  </a:lnTo>
                  <a:lnTo>
                    <a:pt x="143256" y="90424"/>
                  </a:lnTo>
                  <a:lnTo>
                    <a:pt x="143256" y="85725"/>
                  </a:lnTo>
                  <a:lnTo>
                    <a:pt x="300990" y="85725"/>
                  </a:lnTo>
                  <a:lnTo>
                    <a:pt x="300990" y="80899"/>
                  </a:lnTo>
                  <a:lnTo>
                    <a:pt x="143256" y="80899"/>
                  </a:lnTo>
                  <a:lnTo>
                    <a:pt x="143256" y="70231"/>
                  </a:lnTo>
                  <a:close/>
                </a:path>
                <a:path w="398145" h="353695">
                  <a:moveTo>
                    <a:pt x="300990" y="85725"/>
                  </a:moveTo>
                  <a:lnTo>
                    <a:pt x="254508" y="85725"/>
                  </a:lnTo>
                  <a:lnTo>
                    <a:pt x="254508" y="90424"/>
                  </a:lnTo>
                  <a:lnTo>
                    <a:pt x="300990" y="90424"/>
                  </a:lnTo>
                  <a:lnTo>
                    <a:pt x="300990" y="85725"/>
                  </a:lnTo>
                  <a:close/>
                </a:path>
                <a:path w="398145" h="353695">
                  <a:moveTo>
                    <a:pt x="205486" y="73787"/>
                  </a:moveTo>
                  <a:lnTo>
                    <a:pt x="192278" y="73787"/>
                  </a:lnTo>
                  <a:lnTo>
                    <a:pt x="192278" y="80899"/>
                  </a:lnTo>
                  <a:lnTo>
                    <a:pt x="205486" y="80899"/>
                  </a:lnTo>
                  <a:lnTo>
                    <a:pt x="205486" y="73787"/>
                  </a:lnTo>
                  <a:close/>
                </a:path>
                <a:path w="398145" h="353695">
                  <a:moveTo>
                    <a:pt x="300990" y="70231"/>
                  </a:moveTo>
                  <a:lnTo>
                    <a:pt x="254508" y="70231"/>
                  </a:lnTo>
                  <a:lnTo>
                    <a:pt x="254508" y="80899"/>
                  </a:lnTo>
                  <a:lnTo>
                    <a:pt x="300990" y="80899"/>
                  </a:lnTo>
                  <a:lnTo>
                    <a:pt x="300990" y="70231"/>
                  </a:lnTo>
                  <a:close/>
                </a:path>
                <a:path w="398145" h="353695">
                  <a:moveTo>
                    <a:pt x="212090" y="65532"/>
                  </a:moveTo>
                  <a:lnTo>
                    <a:pt x="185674" y="65532"/>
                  </a:lnTo>
                  <a:lnTo>
                    <a:pt x="185674" y="72644"/>
                  </a:lnTo>
                  <a:lnTo>
                    <a:pt x="186944" y="73787"/>
                  </a:lnTo>
                  <a:lnTo>
                    <a:pt x="210820" y="73787"/>
                  </a:lnTo>
                  <a:lnTo>
                    <a:pt x="212090" y="72644"/>
                  </a:lnTo>
                  <a:lnTo>
                    <a:pt x="212090" y="65532"/>
                  </a:lnTo>
                  <a:close/>
                </a:path>
                <a:path w="398145" h="353695">
                  <a:moveTo>
                    <a:pt x="159131" y="17907"/>
                  </a:moveTo>
                  <a:lnTo>
                    <a:pt x="80899" y="17907"/>
                  </a:lnTo>
                  <a:lnTo>
                    <a:pt x="80899" y="69088"/>
                  </a:lnTo>
                  <a:lnTo>
                    <a:pt x="82169" y="70231"/>
                  </a:lnTo>
                  <a:lnTo>
                    <a:pt x="157734" y="70231"/>
                  </a:lnTo>
                  <a:lnTo>
                    <a:pt x="159131" y="69088"/>
                  </a:lnTo>
                  <a:lnTo>
                    <a:pt x="159131" y="17907"/>
                  </a:lnTo>
                  <a:close/>
                </a:path>
                <a:path w="398145" h="353695">
                  <a:moveTo>
                    <a:pt x="316865" y="17907"/>
                  </a:moveTo>
                  <a:lnTo>
                    <a:pt x="238633" y="17907"/>
                  </a:lnTo>
                  <a:lnTo>
                    <a:pt x="238633" y="69088"/>
                  </a:lnTo>
                  <a:lnTo>
                    <a:pt x="240030" y="70231"/>
                  </a:lnTo>
                  <a:lnTo>
                    <a:pt x="315595" y="70231"/>
                  </a:lnTo>
                  <a:lnTo>
                    <a:pt x="316865" y="69088"/>
                  </a:lnTo>
                  <a:lnTo>
                    <a:pt x="316865" y="17907"/>
                  </a:lnTo>
                  <a:close/>
                </a:path>
              </a:pathLst>
            </a:custGeom>
            <a:solidFill>
              <a:srgbClr val="FFFFFF"/>
            </a:solidFill>
          </p:spPr>
          <p:txBody>
            <a:bodyPr wrap="square" lIns="0" tIns="0" rIns="0" bIns="0" rtlCol="0"/>
            <a:lstStyle/>
            <a:p>
              <a:endParaRPr/>
            </a:p>
          </p:txBody>
        </p:sp>
      </p:grpSp>
      <p:sp>
        <p:nvSpPr>
          <p:cNvPr id="11" name="object 11"/>
          <p:cNvSpPr txBox="1"/>
          <p:nvPr/>
        </p:nvSpPr>
        <p:spPr>
          <a:xfrm>
            <a:off x="9950957" y="2782061"/>
            <a:ext cx="1197610" cy="840740"/>
          </a:xfrm>
          <a:prstGeom prst="rect">
            <a:avLst/>
          </a:prstGeom>
        </p:spPr>
        <p:txBody>
          <a:bodyPr vert="horz" wrap="square" lIns="0" tIns="13970" rIns="0" bIns="0" rtlCol="0">
            <a:spAutoFit/>
          </a:bodyPr>
          <a:lstStyle/>
          <a:p>
            <a:pPr marL="12700">
              <a:lnSpc>
                <a:spcPts val="4610"/>
              </a:lnSpc>
              <a:spcBef>
                <a:spcPts val="110"/>
              </a:spcBef>
            </a:pPr>
            <a:r>
              <a:rPr sz="3900" b="1" spc="-240" dirty="0">
                <a:solidFill>
                  <a:srgbClr val="006FC0"/>
                </a:solidFill>
                <a:latin typeface="Arial"/>
                <a:cs typeface="Arial"/>
              </a:rPr>
              <a:t>16.3B</a:t>
            </a:r>
            <a:endParaRPr sz="3900">
              <a:latin typeface="Arial"/>
              <a:cs typeface="Arial"/>
            </a:endParaRPr>
          </a:p>
          <a:p>
            <a:pPr marL="12700">
              <a:lnSpc>
                <a:spcPts val="1789"/>
              </a:lnSpc>
            </a:pPr>
            <a:r>
              <a:rPr sz="1550" spc="-235" dirty="0">
                <a:solidFill>
                  <a:srgbClr val="006FC0"/>
                </a:solidFill>
                <a:latin typeface="Arial Black"/>
                <a:cs typeface="Arial Black"/>
              </a:rPr>
              <a:t>Total</a:t>
            </a:r>
            <a:r>
              <a:rPr sz="1550" spc="-150" dirty="0">
                <a:solidFill>
                  <a:srgbClr val="006FC0"/>
                </a:solidFill>
                <a:latin typeface="Arial Black"/>
                <a:cs typeface="Arial Black"/>
              </a:rPr>
              <a:t> </a:t>
            </a:r>
            <a:r>
              <a:rPr sz="1550" spc="-225" dirty="0">
                <a:solidFill>
                  <a:srgbClr val="006FC0"/>
                </a:solidFill>
                <a:latin typeface="Arial Black"/>
                <a:cs typeface="Arial Black"/>
              </a:rPr>
              <a:t>queries</a:t>
            </a:r>
            <a:endParaRPr sz="1550">
              <a:latin typeface="Arial Black"/>
              <a:cs typeface="Arial Black"/>
            </a:endParaRPr>
          </a:p>
        </p:txBody>
      </p:sp>
      <p:sp>
        <p:nvSpPr>
          <p:cNvPr id="12" name="object 12"/>
          <p:cNvSpPr txBox="1"/>
          <p:nvPr/>
        </p:nvSpPr>
        <p:spPr>
          <a:xfrm>
            <a:off x="1683766" y="4351401"/>
            <a:ext cx="684530" cy="840740"/>
          </a:xfrm>
          <a:prstGeom prst="rect">
            <a:avLst/>
          </a:prstGeom>
        </p:spPr>
        <p:txBody>
          <a:bodyPr vert="horz" wrap="square" lIns="0" tIns="13970" rIns="0" bIns="0" rtlCol="0">
            <a:spAutoFit/>
          </a:bodyPr>
          <a:lstStyle/>
          <a:p>
            <a:pPr marL="12700">
              <a:lnSpc>
                <a:spcPts val="4610"/>
              </a:lnSpc>
              <a:spcBef>
                <a:spcPts val="110"/>
              </a:spcBef>
            </a:pPr>
            <a:r>
              <a:rPr sz="3900" b="1" spc="-120" dirty="0">
                <a:solidFill>
                  <a:srgbClr val="006FC0"/>
                </a:solidFill>
                <a:latin typeface="Arial"/>
                <a:cs typeface="Arial"/>
              </a:rPr>
              <a:t>1M</a:t>
            </a:r>
            <a:endParaRPr sz="3900">
              <a:latin typeface="Arial"/>
              <a:cs typeface="Arial"/>
            </a:endParaRPr>
          </a:p>
          <a:p>
            <a:pPr marL="12700">
              <a:lnSpc>
                <a:spcPts val="1789"/>
              </a:lnSpc>
            </a:pPr>
            <a:r>
              <a:rPr sz="1550" spc="-235" dirty="0">
                <a:solidFill>
                  <a:srgbClr val="006FC0"/>
                </a:solidFill>
                <a:latin typeface="Arial Black"/>
                <a:cs typeface="Arial Black"/>
              </a:rPr>
              <a:t>Cores</a:t>
            </a:r>
            <a:endParaRPr sz="1550">
              <a:latin typeface="Arial Black"/>
              <a:cs typeface="Arial Black"/>
            </a:endParaRPr>
          </a:p>
        </p:txBody>
      </p:sp>
      <p:grpSp>
        <p:nvGrpSpPr>
          <p:cNvPr id="13" name="object 13"/>
          <p:cNvGrpSpPr/>
          <p:nvPr/>
        </p:nvGrpSpPr>
        <p:grpSpPr>
          <a:xfrm>
            <a:off x="544065" y="4351020"/>
            <a:ext cx="762000" cy="760730"/>
            <a:chOff x="544065" y="4351020"/>
            <a:chExt cx="762000" cy="760730"/>
          </a:xfrm>
        </p:grpSpPr>
        <p:sp>
          <p:nvSpPr>
            <p:cNvPr id="14" name="object 14"/>
            <p:cNvSpPr/>
            <p:nvPr/>
          </p:nvSpPr>
          <p:spPr>
            <a:xfrm>
              <a:off x="544065" y="4351020"/>
              <a:ext cx="762000" cy="760730"/>
            </a:xfrm>
            <a:custGeom>
              <a:avLst/>
              <a:gdLst/>
              <a:ahLst/>
              <a:cxnLst/>
              <a:rect l="l" t="t" r="r" b="b"/>
              <a:pathLst>
                <a:path w="762000" h="760729">
                  <a:moveTo>
                    <a:pt x="381000" y="0"/>
                  </a:moveTo>
                  <a:lnTo>
                    <a:pt x="333207" y="2961"/>
                  </a:lnTo>
                  <a:lnTo>
                    <a:pt x="287187" y="11609"/>
                  </a:lnTo>
                  <a:lnTo>
                    <a:pt x="243295" y="25587"/>
                  </a:lnTo>
                  <a:lnTo>
                    <a:pt x="201889" y="44539"/>
                  </a:lnTo>
                  <a:lnTo>
                    <a:pt x="163325" y="68110"/>
                  </a:lnTo>
                  <a:lnTo>
                    <a:pt x="127961" y="95943"/>
                  </a:lnTo>
                  <a:lnTo>
                    <a:pt x="96155" y="127683"/>
                  </a:lnTo>
                  <a:lnTo>
                    <a:pt x="68261" y="162974"/>
                  </a:lnTo>
                  <a:lnTo>
                    <a:pt x="44639" y="201460"/>
                  </a:lnTo>
                  <a:lnTo>
                    <a:pt x="25645" y="242785"/>
                  </a:lnTo>
                  <a:lnTo>
                    <a:pt x="11635" y="286594"/>
                  </a:lnTo>
                  <a:lnTo>
                    <a:pt x="2968" y="332530"/>
                  </a:lnTo>
                  <a:lnTo>
                    <a:pt x="0" y="380238"/>
                  </a:lnTo>
                  <a:lnTo>
                    <a:pt x="2968" y="427945"/>
                  </a:lnTo>
                  <a:lnTo>
                    <a:pt x="11635" y="473881"/>
                  </a:lnTo>
                  <a:lnTo>
                    <a:pt x="25645" y="517690"/>
                  </a:lnTo>
                  <a:lnTo>
                    <a:pt x="44639" y="559015"/>
                  </a:lnTo>
                  <a:lnTo>
                    <a:pt x="68261" y="597501"/>
                  </a:lnTo>
                  <a:lnTo>
                    <a:pt x="96155" y="632792"/>
                  </a:lnTo>
                  <a:lnTo>
                    <a:pt x="127961" y="664532"/>
                  </a:lnTo>
                  <a:lnTo>
                    <a:pt x="163325" y="692365"/>
                  </a:lnTo>
                  <a:lnTo>
                    <a:pt x="201889" y="715936"/>
                  </a:lnTo>
                  <a:lnTo>
                    <a:pt x="243295" y="734888"/>
                  </a:lnTo>
                  <a:lnTo>
                    <a:pt x="287187" y="748866"/>
                  </a:lnTo>
                  <a:lnTo>
                    <a:pt x="333207" y="757514"/>
                  </a:lnTo>
                  <a:lnTo>
                    <a:pt x="381000" y="760476"/>
                  </a:lnTo>
                  <a:lnTo>
                    <a:pt x="428793" y="757514"/>
                  </a:lnTo>
                  <a:lnTo>
                    <a:pt x="474815" y="748866"/>
                  </a:lnTo>
                  <a:lnTo>
                    <a:pt x="518707" y="734888"/>
                  </a:lnTo>
                  <a:lnTo>
                    <a:pt x="560114" y="715936"/>
                  </a:lnTo>
                  <a:lnTo>
                    <a:pt x="598677" y="692365"/>
                  </a:lnTo>
                  <a:lnTo>
                    <a:pt x="634041" y="664532"/>
                  </a:lnTo>
                  <a:lnTo>
                    <a:pt x="665848" y="632792"/>
                  </a:lnTo>
                  <a:lnTo>
                    <a:pt x="693741" y="597501"/>
                  </a:lnTo>
                  <a:lnTo>
                    <a:pt x="717363" y="559015"/>
                  </a:lnTo>
                  <a:lnTo>
                    <a:pt x="736357" y="517690"/>
                  </a:lnTo>
                  <a:lnTo>
                    <a:pt x="750366" y="473881"/>
                  </a:lnTo>
                  <a:lnTo>
                    <a:pt x="759034" y="427945"/>
                  </a:lnTo>
                  <a:lnTo>
                    <a:pt x="762002" y="380238"/>
                  </a:lnTo>
                  <a:lnTo>
                    <a:pt x="759034" y="332530"/>
                  </a:lnTo>
                  <a:lnTo>
                    <a:pt x="750366" y="286594"/>
                  </a:lnTo>
                  <a:lnTo>
                    <a:pt x="736357" y="242785"/>
                  </a:lnTo>
                  <a:lnTo>
                    <a:pt x="717363" y="201460"/>
                  </a:lnTo>
                  <a:lnTo>
                    <a:pt x="693741" y="162974"/>
                  </a:lnTo>
                  <a:lnTo>
                    <a:pt x="665848" y="127683"/>
                  </a:lnTo>
                  <a:lnTo>
                    <a:pt x="634041" y="95943"/>
                  </a:lnTo>
                  <a:lnTo>
                    <a:pt x="598677" y="68110"/>
                  </a:lnTo>
                  <a:lnTo>
                    <a:pt x="560114" y="44539"/>
                  </a:lnTo>
                  <a:lnTo>
                    <a:pt x="518707" y="25587"/>
                  </a:lnTo>
                  <a:lnTo>
                    <a:pt x="474815" y="11609"/>
                  </a:lnTo>
                  <a:lnTo>
                    <a:pt x="428793" y="2961"/>
                  </a:lnTo>
                  <a:lnTo>
                    <a:pt x="381000" y="0"/>
                  </a:lnTo>
                  <a:close/>
                </a:path>
              </a:pathLst>
            </a:custGeom>
            <a:solidFill>
              <a:srgbClr val="0078D7"/>
            </a:solidFill>
          </p:spPr>
          <p:txBody>
            <a:bodyPr wrap="square" lIns="0" tIns="0" rIns="0" bIns="0" rtlCol="0"/>
            <a:lstStyle/>
            <a:p>
              <a:endParaRPr/>
            </a:p>
          </p:txBody>
        </p:sp>
        <p:sp>
          <p:nvSpPr>
            <p:cNvPr id="15" name="object 15"/>
            <p:cNvSpPr/>
            <p:nvPr/>
          </p:nvSpPr>
          <p:spPr>
            <a:xfrm>
              <a:off x="717802" y="4555236"/>
              <a:ext cx="350520" cy="346075"/>
            </a:xfrm>
            <a:custGeom>
              <a:avLst/>
              <a:gdLst/>
              <a:ahLst/>
              <a:cxnLst/>
              <a:rect l="l" t="t" r="r" b="b"/>
              <a:pathLst>
                <a:path w="350519" h="346075">
                  <a:moveTo>
                    <a:pt x="260489" y="267081"/>
                  </a:moveTo>
                  <a:lnTo>
                    <a:pt x="90031" y="267081"/>
                  </a:lnTo>
                  <a:lnTo>
                    <a:pt x="97235" y="274193"/>
                  </a:lnTo>
                  <a:lnTo>
                    <a:pt x="100841" y="276479"/>
                  </a:lnTo>
                  <a:lnTo>
                    <a:pt x="94833" y="324739"/>
                  </a:lnTo>
                  <a:lnTo>
                    <a:pt x="93638" y="329438"/>
                  </a:lnTo>
                  <a:lnTo>
                    <a:pt x="96038" y="332994"/>
                  </a:lnTo>
                  <a:lnTo>
                    <a:pt x="99630" y="334137"/>
                  </a:lnTo>
                  <a:lnTo>
                    <a:pt x="130849" y="344805"/>
                  </a:lnTo>
                  <a:lnTo>
                    <a:pt x="134442" y="345948"/>
                  </a:lnTo>
                  <a:lnTo>
                    <a:pt x="139244" y="344805"/>
                  </a:lnTo>
                  <a:lnTo>
                    <a:pt x="141644" y="342392"/>
                  </a:lnTo>
                  <a:lnTo>
                    <a:pt x="168061" y="300101"/>
                  </a:lnTo>
                  <a:lnTo>
                    <a:pt x="252624" y="300101"/>
                  </a:lnTo>
                  <a:lnTo>
                    <a:pt x="249684" y="276479"/>
                  </a:lnTo>
                  <a:lnTo>
                    <a:pt x="253291" y="273050"/>
                  </a:lnTo>
                  <a:lnTo>
                    <a:pt x="256882" y="270637"/>
                  </a:lnTo>
                  <a:lnTo>
                    <a:pt x="260489" y="267081"/>
                  </a:lnTo>
                  <a:close/>
                </a:path>
                <a:path w="350519" h="346075">
                  <a:moveTo>
                    <a:pt x="252624" y="300101"/>
                  </a:moveTo>
                  <a:lnTo>
                    <a:pt x="182463" y="300101"/>
                  </a:lnTo>
                  <a:lnTo>
                    <a:pt x="208880" y="342392"/>
                  </a:lnTo>
                  <a:lnTo>
                    <a:pt x="211277" y="344805"/>
                  </a:lnTo>
                  <a:lnTo>
                    <a:pt x="216079" y="345948"/>
                  </a:lnTo>
                  <a:lnTo>
                    <a:pt x="219675" y="344805"/>
                  </a:lnTo>
                  <a:lnTo>
                    <a:pt x="250889" y="334137"/>
                  </a:lnTo>
                  <a:lnTo>
                    <a:pt x="254481" y="332994"/>
                  </a:lnTo>
                  <a:lnTo>
                    <a:pt x="256882" y="329438"/>
                  </a:lnTo>
                  <a:lnTo>
                    <a:pt x="255691" y="324739"/>
                  </a:lnTo>
                  <a:lnTo>
                    <a:pt x="252624" y="300101"/>
                  </a:lnTo>
                  <a:close/>
                </a:path>
                <a:path w="350519" h="346075">
                  <a:moveTo>
                    <a:pt x="180061" y="300101"/>
                  </a:moveTo>
                  <a:lnTo>
                    <a:pt x="170463" y="300101"/>
                  </a:lnTo>
                  <a:lnTo>
                    <a:pt x="172859" y="301244"/>
                  </a:lnTo>
                  <a:lnTo>
                    <a:pt x="177661" y="301244"/>
                  </a:lnTo>
                  <a:lnTo>
                    <a:pt x="180061" y="300101"/>
                  </a:lnTo>
                  <a:close/>
                </a:path>
                <a:path w="350519" h="346075">
                  <a:moveTo>
                    <a:pt x="82833" y="34163"/>
                  </a:moveTo>
                  <a:lnTo>
                    <a:pt x="78031" y="34163"/>
                  </a:lnTo>
                  <a:lnTo>
                    <a:pt x="75629" y="36449"/>
                  </a:lnTo>
                  <a:lnTo>
                    <a:pt x="50417" y="57658"/>
                  </a:lnTo>
                  <a:lnTo>
                    <a:pt x="46812" y="60071"/>
                  </a:lnTo>
                  <a:lnTo>
                    <a:pt x="46812" y="64770"/>
                  </a:lnTo>
                  <a:lnTo>
                    <a:pt x="48022" y="68199"/>
                  </a:lnTo>
                  <a:lnTo>
                    <a:pt x="70827" y="111760"/>
                  </a:lnTo>
                  <a:lnTo>
                    <a:pt x="68426" y="115316"/>
                  </a:lnTo>
                  <a:lnTo>
                    <a:pt x="66029" y="120015"/>
                  </a:lnTo>
                  <a:lnTo>
                    <a:pt x="63629" y="123571"/>
                  </a:lnTo>
                  <a:lnTo>
                    <a:pt x="14401" y="125857"/>
                  </a:lnTo>
                  <a:lnTo>
                    <a:pt x="9605" y="125857"/>
                  </a:lnTo>
                  <a:lnTo>
                    <a:pt x="7203" y="129413"/>
                  </a:lnTo>
                  <a:lnTo>
                    <a:pt x="6008" y="132969"/>
                  </a:lnTo>
                  <a:lnTo>
                    <a:pt x="0" y="164719"/>
                  </a:lnTo>
                  <a:lnTo>
                    <a:pt x="0" y="168275"/>
                  </a:lnTo>
                  <a:lnTo>
                    <a:pt x="1205" y="172974"/>
                  </a:lnTo>
                  <a:lnTo>
                    <a:pt x="4801" y="174117"/>
                  </a:lnTo>
                  <a:lnTo>
                    <a:pt x="51614" y="193040"/>
                  </a:lnTo>
                  <a:lnTo>
                    <a:pt x="52819" y="197739"/>
                  </a:lnTo>
                  <a:lnTo>
                    <a:pt x="52819" y="202438"/>
                  </a:lnTo>
                  <a:lnTo>
                    <a:pt x="54014" y="207137"/>
                  </a:lnTo>
                  <a:lnTo>
                    <a:pt x="16803" y="240030"/>
                  </a:lnTo>
                  <a:lnTo>
                    <a:pt x="14401" y="242443"/>
                  </a:lnTo>
                  <a:lnTo>
                    <a:pt x="13211" y="247142"/>
                  </a:lnTo>
                  <a:lnTo>
                    <a:pt x="15607" y="250698"/>
                  </a:lnTo>
                  <a:lnTo>
                    <a:pt x="32410" y="278892"/>
                  </a:lnTo>
                  <a:lnTo>
                    <a:pt x="33620" y="281178"/>
                  </a:lnTo>
                  <a:lnTo>
                    <a:pt x="38417" y="283591"/>
                  </a:lnTo>
                  <a:lnTo>
                    <a:pt x="90031" y="267081"/>
                  </a:lnTo>
                  <a:lnTo>
                    <a:pt x="325149" y="267081"/>
                  </a:lnTo>
                  <a:lnTo>
                    <a:pt x="334912" y="250698"/>
                  </a:lnTo>
                  <a:lnTo>
                    <a:pt x="337314" y="247142"/>
                  </a:lnTo>
                  <a:lnTo>
                    <a:pt x="175260" y="247142"/>
                  </a:lnTo>
                  <a:lnTo>
                    <a:pt x="136603" y="235194"/>
                  </a:lnTo>
                  <a:lnTo>
                    <a:pt x="111337" y="205184"/>
                  </a:lnTo>
                  <a:lnTo>
                    <a:pt x="105638" y="178816"/>
                  </a:lnTo>
                  <a:lnTo>
                    <a:pt x="107137" y="165006"/>
                  </a:lnTo>
                  <a:lnTo>
                    <a:pt x="126047" y="130556"/>
                  </a:lnTo>
                  <a:lnTo>
                    <a:pt x="161324" y="111928"/>
                  </a:lnTo>
                  <a:lnTo>
                    <a:pt x="175260" y="110617"/>
                  </a:lnTo>
                  <a:lnTo>
                    <a:pt x="280291" y="110617"/>
                  </a:lnTo>
                  <a:lnTo>
                    <a:pt x="302503" y="68199"/>
                  </a:lnTo>
                  <a:lnTo>
                    <a:pt x="303303" y="67056"/>
                  </a:lnTo>
                  <a:lnTo>
                    <a:pt x="126047" y="67056"/>
                  </a:lnTo>
                  <a:lnTo>
                    <a:pt x="86424" y="36449"/>
                  </a:lnTo>
                  <a:lnTo>
                    <a:pt x="82833" y="34163"/>
                  </a:lnTo>
                  <a:close/>
                </a:path>
                <a:path w="350519" h="346075">
                  <a:moveTo>
                    <a:pt x="325149" y="267081"/>
                  </a:moveTo>
                  <a:lnTo>
                    <a:pt x="260489" y="267081"/>
                  </a:lnTo>
                  <a:lnTo>
                    <a:pt x="312102" y="283591"/>
                  </a:lnTo>
                  <a:lnTo>
                    <a:pt x="316904" y="281178"/>
                  </a:lnTo>
                  <a:lnTo>
                    <a:pt x="318110" y="278892"/>
                  </a:lnTo>
                  <a:lnTo>
                    <a:pt x="325149" y="267081"/>
                  </a:lnTo>
                  <a:close/>
                </a:path>
                <a:path w="350519" h="346075">
                  <a:moveTo>
                    <a:pt x="280291" y="110617"/>
                  </a:moveTo>
                  <a:lnTo>
                    <a:pt x="175260" y="110617"/>
                  </a:lnTo>
                  <a:lnTo>
                    <a:pt x="189195" y="111928"/>
                  </a:lnTo>
                  <a:lnTo>
                    <a:pt x="202119" y="115776"/>
                  </a:lnTo>
                  <a:lnTo>
                    <a:pt x="232730" y="140436"/>
                  </a:lnTo>
                  <a:lnTo>
                    <a:pt x="244882" y="178816"/>
                  </a:lnTo>
                  <a:lnTo>
                    <a:pt x="243383" y="192518"/>
                  </a:lnTo>
                  <a:lnTo>
                    <a:pt x="224472" y="227076"/>
                  </a:lnTo>
                  <a:lnTo>
                    <a:pt x="189195" y="245667"/>
                  </a:lnTo>
                  <a:lnTo>
                    <a:pt x="175260" y="247142"/>
                  </a:lnTo>
                  <a:lnTo>
                    <a:pt x="337314" y="247142"/>
                  </a:lnTo>
                  <a:lnTo>
                    <a:pt x="336118" y="242443"/>
                  </a:lnTo>
                  <a:lnTo>
                    <a:pt x="333717" y="240030"/>
                  </a:lnTo>
                  <a:lnTo>
                    <a:pt x="296510" y="207137"/>
                  </a:lnTo>
                  <a:lnTo>
                    <a:pt x="297700" y="202438"/>
                  </a:lnTo>
                  <a:lnTo>
                    <a:pt x="297700" y="197739"/>
                  </a:lnTo>
                  <a:lnTo>
                    <a:pt x="298907" y="193040"/>
                  </a:lnTo>
                  <a:lnTo>
                    <a:pt x="345723" y="174117"/>
                  </a:lnTo>
                  <a:lnTo>
                    <a:pt x="349314" y="172974"/>
                  </a:lnTo>
                  <a:lnTo>
                    <a:pt x="350520" y="169418"/>
                  </a:lnTo>
                  <a:lnTo>
                    <a:pt x="350520" y="164719"/>
                  </a:lnTo>
                  <a:lnTo>
                    <a:pt x="344512" y="132969"/>
                  </a:lnTo>
                  <a:lnTo>
                    <a:pt x="343321" y="129413"/>
                  </a:lnTo>
                  <a:lnTo>
                    <a:pt x="340921" y="127127"/>
                  </a:lnTo>
                  <a:lnTo>
                    <a:pt x="336118" y="125857"/>
                  </a:lnTo>
                  <a:lnTo>
                    <a:pt x="286896" y="123571"/>
                  </a:lnTo>
                  <a:lnTo>
                    <a:pt x="284495" y="120015"/>
                  </a:lnTo>
                  <a:lnTo>
                    <a:pt x="282093" y="115316"/>
                  </a:lnTo>
                  <a:lnTo>
                    <a:pt x="279693" y="111760"/>
                  </a:lnTo>
                  <a:lnTo>
                    <a:pt x="280291" y="110617"/>
                  </a:lnTo>
                  <a:close/>
                </a:path>
                <a:path w="350519" h="346075">
                  <a:moveTo>
                    <a:pt x="195670" y="0"/>
                  </a:moveTo>
                  <a:lnTo>
                    <a:pt x="154851" y="0"/>
                  </a:lnTo>
                  <a:lnTo>
                    <a:pt x="151259" y="3556"/>
                  </a:lnTo>
                  <a:lnTo>
                    <a:pt x="150054" y="7112"/>
                  </a:lnTo>
                  <a:lnTo>
                    <a:pt x="138047" y="62357"/>
                  </a:lnTo>
                  <a:lnTo>
                    <a:pt x="133250" y="63500"/>
                  </a:lnTo>
                  <a:lnTo>
                    <a:pt x="129644" y="64770"/>
                  </a:lnTo>
                  <a:lnTo>
                    <a:pt x="126047" y="67056"/>
                  </a:lnTo>
                  <a:lnTo>
                    <a:pt x="224472" y="67056"/>
                  </a:lnTo>
                  <a:lnTo>
                    <a:pt x="220880" y="64770"/>
                  </a:lnTo>
                  <a:lnTo>
                    <a:pt x="217274" y="63500"/>
                  </a:lnTo>
                  <a:lnTo>
                    <a:pt x="212472" y="62357"/>
                  </a:lnTo>
                  <a:lnTo>
                    <a:pt x="200472" y="7112"/>
                  </a:lnTo>
                  <a:lnTo>
                    <a:pt x="199266" y="3556"/>
                  </a:lnTo>
                  <a:lnTo>
                    <a:pt x="195670" y="0"/>
                  </a:lnTo>
                  <a:close/>
                </a:path>
                <a:path w="350519" h="346075">
                  <a:moveTo>
                    <a:pt x="272495" y="34163"/>
                  </a:moveTo>
                  <a:lnTo>
                    <a:pt x="267691" y="34163"/>
                  </a:lnTo>
                  <a:lnTo>
                    <a:pt x="264095" y="36449"/>
                  </a:lnTo>
                  <a:lnTo>
                    <a:pt x="224472" y="67056"/>
                  </a:lnTo>
                  <a:lnTo>
                    <a:pt x="303303" y="67056"/>
                  </a:lnTo>
                  <a:lnTo>
                    <a:pt x="304904" y="64770"/>
                  </a:lnTo>
                  <a:lnTo>
                    <a:pt x="303709" y="60071"/>
                  </a:lnTo>
                  <a:lnTo>
                    <a:pt x="300102" y="57658"/>
                  </a:lnTo>
                  <a:lnTo>
                    <a:pt x="274890" y="37592"/>
                  </a:lnTo>
                  <a:lnTo>
                    <a:pt x="272495" y="34163"/>
                  </a:lnTo>
                  <a:close/>
                </a:path>
              </a:pathLst>
            </a:custGeom>
            <a:solidFill>
              <a:srgbClr val="FFFFFF"/>
            </a:solidFill>
          </p:spPr>
          <p:txBody>
            <a:bodyPr wrap="square" lIns="0" tIns="0" rIns="0" bIns="0" rtlCol="0"/>
            <a:lstStyle/>
            <a:p>
              <a:endParaRPr/>
            </a:p>
          </p:txBody>
        </p:sp>
        <p:sp>
          <p:nvSpPr>
            <p:cNvPr id="16" name="object 16"/>
            <p:cNvSpPr/>
            <p:nvPr/>
          </p:nvSpPr>
          <p:spPr>
            <a:xfrm>
              <a:off x="861060" y="4701540"/>
              <a:ext cx="64005" cy="64008"/>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19557" y="4517136"/>
              <a:ext cx="178305" cy="188976"/>
            </a:xfrm>
            <a:prstGeom prst="rect">
              <a:avLst/>
            </a:prstGeom>
            <a:blipFill>
              <a:blip r:embed="rId4" cstate="print"/>
              <a:stretch>
                <a:fillRect/>
              </a:stretch>
            </a:blipFill>
          </p:spPr>
          <p:txBody>
            <a:bodyPr wrap="square" lIns="0" tIns="0" rIns="0" bIns="0" rtlCol="0"/>
            <a:lstStyle/>
            <a:p>
              <a:endParaRPr/>
            </a:p>
          </p:txBody>
        </p:sp>
      </p:grpSp>
      <p:sp>
        <p:nvSpPr>
          <p:cNvPr id="18" name="object 18"/>
          <p:cNvSpPr txBox="1"/>
          <p:nvPr/>
        </p:nvSpPr>
        <p:spPr>
          <a:xfrm>
            <a:off x="5586729" y="2857576"/>
            <a:ext cx="1316990" cy="841375"/>
          </a:xfrm>
          <a:prstGeom prst="rect">
            <a:avLst/>
          </a:prstGeom>
        </p:spPr>
        <p:txBody>
          <a:bodyPr vert="horz" wrap="square" lIns="0" tIns="14605" rIns="0" bIns="0" rtlCol="0">
            <a:spAutoFit/>
          </a:bodyPr>
          <a:lstStyle/>
          <a:p>
            <a:pPr marL="12700">
              <a:lnSpc>
                <a:spcPts val="4610"/>
              </a:lnSpc>
              <a:spcBef>
                <a:spcPts val="115"/>
              </a:spcBef>
            </a:pPr>
            <a:r>
              <a:rPr sz="3900" b="1" spc="-245" dirty="0">
                <a:solidFill>
                  <a:srgbClr val="006FC0"/>
                </a:solidFill>
                <a:latin typeface="Arial"/>
                <a:cs typeface="Arial"/>
              </a:rPr>
              <a:t>1.9</a:t>
            </a:r>
            <a:r>
              <a:rPr sz="3900" b="1" spc="-95" dirty="0">
                <a:solidFill>
                  <a:srgbClr val="006FC0"/>
                </a:solidFill>
                <a:latin typeface="Arial"/>
                <a:cs typeface="Arial"/>
              </a:rPr>
              <a:t> </a:t>
            </a:r>
            <a:r>
              <a:rPr sz="3900" b="1" spc="-515" dirty="0">
                <a:solidFill>
                  <a:srgbClr val="006FC0"/>
                </a:solidFill>
                <a:latin typeface="Arial"/>
                <a:cs typeface="Arial"/>
              </a:rPr>
              <a:t>EB</a:t>
            </a:r>
            <a:endParaRPr sz="3900">
              <a:latin typeface="Arial"/>
              <a:cs typeface="Arial"/>
            </a:endParaRPr>
          </a:p>
          <a:p>
            <a:pPr marL="12700">
              <a:lnSpc>
                <a:spcPts val="1789"/>
              </a:lnSpc>
            </a:pPr>
            <a:r>
              <a:rPr sz="1550" spc="-235" dirty="0">
                <a:solidFill>
                  <a:srgbClr val="006FC0"/>
                </a:solidFill>
                <a:latin typeface="Arial Black"/>
                <a:cs typeface="Arial Black"/>
              </a:rPr>
              <a:t>Total </a:t>
            </a:r>
            <a:r>
              <a:rPr sz="1550" spc="-229" dirty="0">
                <a:solidFill>
                  <a:srgbClr val="006FC0"/>
                </a:solidFill>
                <a:latin typeface="Arial Black"/>
                <a:cs typeface="Arial Black"/>
              </a:rPr>
              <a:t>data</a:t>
            </a:r>
            <a:r>
              <a:rPr sz="1550" spc="-290" dirty="0">
                <a:solidFill>
                  <a:srgbClr val="006FC0"/>
                </a:solidFill>
                <a:latin typeface="Arial Black"/>
                <a:cs typeface="Arial Black"/>
              </a:rPr>
              <a:t> </a:t>
            </a:r>
            <a:r>
              <a:rPr sz="1550" spc="-229" dirty="0">
                <a:solidFill>
                  <a:srgbClr val="006FC0"/>
                </a:solidFill>
                <a:latin typeface="Arial Black"/>
                <a:cs typeface="Arial Black"/>
              </a:rPr>
              <a:t>size</a:t>
            </a:r>
            <a:endParaRPr sz="1550">
              <a:latin typeface="Arial Black"/>
              <a:cs typeface="Arial Black"/>
            </a:endParaRPr>
          </a:p>
        </p:txBody>
      </p:sp>
      <p:grpSp>
        <p:nvGrpSpPr>
          <p:cNvPr id="19" name="object 19"/>
          <p:cNvGrpSpPr/>
          <p:nvPr/>
        </p:nvGrpSpPr>
        <p:grpSpPr>
          <a:xfrm>
            <a:off x="4447032" y="2857500"/>
            <a:ext cx="762000" cy="760730"/>
            <a:chOff x="4447032" y="2857500"/>
            <a:chExt cx="762000" cy="760730"/>
          </a:xfrm>
        </p:grpSpPr>
        <p:sp>
          <p:nvSpPr>
            <p:cNvPr id="20" name="object 20"/>
            <p:cNvSpPr/>
            <p:nvPr/>
          </p:nvSpPr>
          <p:spPr>
            <a:xfrm>
              <a:off x="4447032" y="2857500"/>
              <a:ext cx="762000" cy="760730"/>
            </a:xfrm>
            <a:custGeom>
              <a:avLst/>
              <a:gdLst/>
              <a:ahLst/>
              <a:cxnLst/>
              <a:rect l="l" t="t" r="r" b="b"/>
              <a:pathLst>
                <a:path w="762000" h="760729">
                  <a:moveTo>
                    <a:pt x="381000" y="0"/>
                  </a:moveTo>
                  <a:lnTo>
                    <a:pt x="333204" y="2961"/>
                  </a:lnTo>
                  <a:lnTo>
                    <a:pt x="287181" y="11609"/>
                  </a:lnTo>
                  <a:lnTo>
                    <a:pt x="243288" y="25587"/>
                  </a:lnTo>
                  <a:lnTo>
                    <a:pt x="201881" y="44539"/>
                  </a:lnTo>
                  <a:lnTo>
                    <a:pt x="163318" y="68110"/>
                  </a:lnTo>
                  <a:lnTo>
                    <a:pt x="127955" y="95943"/>
                  </a:lnTo>
                  <a:lnTo>
                    <a:pt x="96149" y="127683"/>
                  </a:lnTo>
                  <a:lnTo>
                    <a:pt x="68257" y="162974"/>
                  </a:lnTo>
                  <a:lnTo>
                    <a:pt x="44636" y="201460"/>
                  </a:lnTo>
                  <a:lnTo>
                    <a:pt x="25643" y="242785"/>
                  </a:lnTo>
                  <a:lnTo>
                    <a:pt x="11634" y="286594"/>
                  </a:lnTo>
                  <a:lnTo>
                    <a:pt x="2968" y="332530"/>
                  </a:lnTo>
                  <a:lnTo>
                    <a:pt x="0" y="380238"/>
                  </a:lnTo>
                  <a:lnTo>
                    <a:pt x="2968" y="427945"/>
                  </a:lnTo>
                  <a:lnTo>
                    <a:pt x="11634" y="473881"/>
                  </a:lnTo>
                  <a:lnTo>
                    <a:pt x="25643" y="517690"/>
                  </a:lnTo>
                  <a:lnTo>
                    <a:pt x="44636" y="559015"/>
                  </a:lnTo>
                  <a:lnTo>
                    <a:pt x="68257" y="597501"/>
                  </a:lnTo>
                  <a:lnTo>
                    <a:pt x="96149" y="632792"/>
                  </a:lnTo>
                  <a:lnTo>
                    <a:pt x="127955" y="664532"/>
                  </a:lnTo>
                  <a:lnTo>
                    <a:pt x="163318" y="692365"/>
                  </a:lnTo>
                  <a:lnTo>
                    <a:pt x="201881" y="715936"/>
                  </a:lnTo>
                  <a:lnTo>
                    <a:pt x="243288" y="734888"/>
                  </a:lnTo>
                  <a:lnTo>
                    <a:pt x="287181" y="748866"/>
                  </a:lnTo>
                  <a:lnTo>
                    <a:pt x="333204" y="757514"/>
                  </a:lnTo>
                  <a:lnTo>
                    <a:pt x="381000" y="760476"/>
                  </a:lnTo>
                  <a:lnTo>
                    <a:pt x="428795" y="757514"/>
                  </a:lnTo>
                  <a:lnTo>
                    <a:pt x="474818" y="748866"/>
                  </a:lnTo>
                  <a:lnTo>
                    <a:pt x="518711" y="734888"/>
                  </a:lnTo>
                  <a:lnTo>
                    <a:pt x="560118" y="715936"/>
                  </a:lnTo>
                  <a:lnTo>
                    <a:pt x="598681" y="692365"/>
                  </a:lnTo>
                  <a:lnTo>
                    <a:pt x="634044" y="664532"/>
                  </a:lnTo>
                  <a:lnTo>
                    <a:pt x="665850" y="632792"/>
                  </a:lnTo>
                  <a:lnTo>
                    <a:pt x="693742" y="597501"/>
                  </a:lnTo>
                  <a:lnTo>
                    <a:pt x="717363" y="559015"/>
                  </a:lnTo>
                  <a:lnTo>
                    <a:pt x="736356" y="517690"/>
                  </a:lnTo>
                  <a:lnTo>
                    <a:pt x="750365" y="473881"/>
                  </a:lnTo>
                  <a:lnTo>
                    <a:pt x="759031" y="427945"/>
                  </a:lnTo>
                  <a:lnTo>
                    <a:pt x="762000" y="380238"/>
                  </a:lnTo>
                  <a:lnTo>
                    <a:pt x="759031" y="332530"/>
                  </a:lnTo>
                  <a:lnTo>
                    <a:pt x="750365" y="286594"/>
                  </a:lnTo>
                  <a:lnTo>
                    <a:pt x="736356" y="242785"/>
                  </a:lnTo>
                  <a:lnTo>
                    <a:pt x="717363" y="201460"/>
                  </a:lnTo>
                  <a:lnTo>
                    <a:pt x="693742" y="162974"/>
                  </a:lnTo>
                  <a:lnTo>
                    <a:pt x="665850" y="127683"/>
                  </a:lnTo>
                  <a:lnTo>
                    <a:pt x="634044" y="95943"/>
                  </a:lnTo>
                  <a:lnTo>
                    <a:pt x="598681" y="68110"/>
                  </a:lnTo>
                  <a:lnTo>
                    <a:pt x="560118" y="44539"/>
                  </a:lnTo>
                  <a:lnTo>
                    <a:pt x="518711" y="25587"/>
                  </a:lnTo>
                  <a:lnTo>
                    <a:pt x="474818" y="11609"/>
                  </a:lnTo>
                  <a:lnTo>
                    <a:pt x="428795" y="2961"/>
                  </a:lnTo>
                  <a:lnTo>
                    <a:pt x="381000" y="0"/>
                  </a:lnTo>
                  <a:close/>
                </a:path>
              </a:pathLst>
            </a:custGeom>
            <a:solidFill>
              <a:srgbClr val="0078D7"/>
            </a:solidFill>
          </p:spPr>
          <p:txBody>
            <a:bodyPr wrap="square" lIns="0" tIns="0" rIns="0" bIns="0" rtlCol="0"/>
            <a:lstStyle/>
            <a:p>
              <a:endParaRPr/>
            </a:p>
          </p:txBody>
        </p:sp>
        <p:sp>
          <p:nvSpPr>
            <p:cNvPr id="21" name="object 21"/>
            <p:cNvSpPr/>
            <p:nvPr/>
          </p:nvSpPr>
          <p:spPr>
            <a:xfrm>
              <a:off x="4628388" y="2967227"/>
              <a:ext cx="399415" cy="541020"/>
            </a:xfrm>
            <a:custGeom>
              <a:avLst/>
              <a:gdLst/>
              <a:ahLst/>
              <a:cxnLst/>
              <a:rect l="l" t="t" r="r" b="b"/>
              <a:pathLst>
                <a:path w="399414" h="541020">
                  <a:moveTo>
                    <a:pt x="324358" y="0"/>
                  </a:moveTo>
                  <a:lnTo>
                    <a:pt x="72136" y="0"/>
                  </a:lnTo>
                  <a:lnTo>
                    <a:pt x="67056" y="1778"/>
                  </a:lnTo>
                  <a:lnTo>
                    <a:pt x="64262" y="3937"/>
                  </a:lnTo>
                  <a:lnTo>
                    <a:pt x="15367" y="42418"/>
                  </a:lnTo>
                  <a:lnTo>
                    <a:pt x="15875" y="42418"/>
                  </a:lnTo>
                  <a:lnTo>
                    <a:pt x="21764" y="38244"/>
                  </a:lnTo>
                  <a:lnTo>
                    <a:pt x="28321" y="35131"/>
                  </a:lnTo>
                  <a:lnTo>
                    <a:pt x="35448" y="33184"/>
                  </a:lnTo>
                  <a:lnTo>
                    <a:pt x="43053" y="32512"/>
                  </a:lnTo>
                  <a:lnTo>
                    <a:pt x="368744" y="32512"/>
                  </a:lnTo>
                  <a:lnTo>
                    <a:pt x="332232" y="3937"/>
                  </a:lnTo>
                  <a:lnTo>
                    <a:pt x="329565" y="1778"/>
                  </a:lnTo>
                  <a:lnTo>
                    <a:pt x="324358" y="0"/>
                  </a:lnTo>
                  <a:close/>
                </a:path>
                <a:path w="399414" h="541020">
                  <a:moveTo>
                    <a:pt x="368744" y="32512"/>
                  </a:moveTo>
                  <a:lnTo>
                    <a:pt x="362204" y="32512"/>
                  </a:lnTo>
                  <a:lnTo>
                    <a:pt x="367919" y="33782"/>
                  </a:lnTo>
                  <a:lnTo>
                    <a:pt x="373126" y="35941"/>
                  </a:lnTo>
                  <a:lnTo>
                    <a:pt x="368744" y="32512"/>
                  </a:lnTo>
                  <a:close/>
                </a:path>
                <a:path w="399414" h="541020">
                  <a:moveTo>
                    <a:pt x="356235" y="44704"/>
                  </a:moveTo>
                  <a:lnTo>
                    <a:pt x="43053" y="44704"/>
                  </a:lnTo>
                  <a:lnTo>
                    <a:pt x="26306" y="48093"/>
                  </a:lnTo>
                  <a:lnTo>
                    <a:pt x="12620" y="57340"/>
                  </a:lnTo>
                  <a:lnTo>
                    <a:pt x="3387" y="71064"/>
                  </a:lnTo>
                  <a:lnTo>
                    <a:pt x="0" y="87884"/>
                  </a:lnTo>
                  <a:lnTo>
                    <a:pt x="102" y="498348"/>
                  </a:lnTo>
                  <a:lnTo>
                    <a:pt x="3387" y="514659"/>
                  </a:lnTo>
                  <a:lnTo>
                    <a:pt x="12620" y="528383"/>
                  </a:lnTo>
                  <a:lnTo>
                    <a:pt x="26306" y="537630"/>
                  </a:lnTo>
                  <a:lnTo>
                    <a:pt x="43053" y="541020"/>
                  </a:lnTo>
                  <a:lnTo>
                    <a:pt x="356235" y="541020"/>
                  </a:lnTo>
                  <a:lnTo>
                    <a:pt x="372981" y="537630"/>
                  </a:lnTo>
                  <a:lnTo>
                    <a:pt x="386667" y="528383"/>
                  </a:lnTo>
                  <a:lnTo>
                    <a:pt x="394400" y="516890"/>
                  </a:lnTo>
                  <a:lnTo>
                    <a:pt x="43053" y="516890"/>
                  </a:lnTo>
                  <a:lnTo>
                    <a:pt x="35683" y="515377"/>
                  </a:lnTo>
                  <a:lnTo>
                    <a:pt x="29622" y="511270"/>
                  </a:lnTo>
                  <a:lnTo>
                    <a:pt x="25515" y="505209"/>
                  </a:lnTo>
                  <a:lnTo>
                    <a:pt x="24107" y="498348"/>
                  </a:lnTo>
                  <a:lnTo>
                    <a:pt x="24003" y="87884"/>
                  </a:lnTo>
                  <a:lnTo>
                    <a:pt x="25515" y="80514"/>
                  </a:lnTo>
                  <a:lnTo>
                    <a:pt x="29622" y="74453"/>
                  </a:lnTo>
                  <a:lnTo>
                    <a:pt x="35683" y="70346"/>
                  </a:lnTo>
                  <a:lnTo>
                    <a:pt x="43053" y="68834"/>
                  </a:lnTo>
                  <a:lnTo>
                    <a:pt x="394400" y="68834"/>
                  </a:lnTo>
                  <a:lnTo>
                    <a:pt x="386667" y="57340"/>
                  </a:lnTo>
                  <a:lnTo>
                    <a:pt x="372981" y="48093"/>
                  </a:lnTo>
                  <a:lnTo>
                    <a:pt x="356235" y="44704"/>
                  </a:lnTo>
                  <a:close/>
                </a:path>
                <a:path w="399414" h="541020">
                  <a:moveTo>
                    <a:pt x="394400" y="68834"/>
                  </a:moveTo>
                  <a:lnTo>
                    <a:pt x="356235" y="68834"/>
                  </a:lnTo>
                  <a:lnTo>
                    <a:pt x="363712" y="70346"/>
                  </a:lnTo>
                  <a:lnTo>
                    <a:pt x="369760" y="74453"/>
                  </a:lnTo>
                  <a:lnTo>
                    <a:pt x="373808" y="80514"/>
                  </a:lnTo>
                  <a:lnTo>
                    <a:pt x="375285" y="87884"/>
                  </a:lnTo>
                  <a:lnTo>
                    <a:pt x="375183" y="498348"/>
                  </a:lnTo>
                  <a:lnTo>
                    <a:pt x="373808" y="505209"/>
                  </a:lnTo>
                  <a:lnTo>
                    <a:pt x="369760" y="511270"/>
                  </a:lnTo>
                  <a:lnTo>
                    <a:pt x="363712" y="515377"/>
                  </a:lnTo>
                  <a:lnTo>
                    <a:pt x="356235" y="516890"/>
                  </a:lnTo>
                  <a:lnTo>
                    <a:pt x="394400" y="516890"/>
                  </a:lnTo>
                  <a:lnTo>
                    <a:pt x="395900" y="514659"/>
                  </a:lnTo>
                  <a:lnTo>
                    <a:pt x="399185" y="498348"/>
                  </a:lnTo>
                  <a:lnTo>
                    <a:pt x="399288" y="87884"/>
                  </a:lnTo>
                  <a:lnTo>
                    <a:pt x="395900" y="71064"/>
                  </a:lnTo>
                  <a:lnTo>
                    <a:pt x="394400" y="68834"/>
                  </a:lnTo>
                  <a:close/>
                </a:path>
                <a:path w="399414" h="541020">
                  <a:moveTo>
                    <a:pt x="358013" y="477901"/>
                  </a:moveTo>
                  <a:lnTo>
                    <a:pt x="343408" y="477901"/>
                  </a:lnTo>
                  <a:lnTo>
                    <a:pt x="337693" y="483870"/>
                  </a:lnTo>
                  <a:lnTo>
                    <a:pt x="337693" y="498348"/>
                  </a:lnTo>
                  <a:lnTo>
                    <a:pt x="343408" y="504317"/>
                  </a:lnTo>
                  <a:lnTo>
                    <a:pt x="358013" y="504317"/>
                  </a:lnTo>
                  <a:lnTo>
                    <a:pt x="363728" y="498348"/>
                  </a:lnTo>
                  <a:lnTo>
                    <a:pt x="363728" y="483870"/>
                  </a:lnTo>
                  <a:lnTo>
                    <a:pt x="358013" y="477901"/>
                  </a:lnTo>
                  <a:close/>
                </a:path>
                <a:path w="399414" h="541020">
                  <a:moveTo>
                    <a:pt x="164465" y="330454"/>
                  </a:moveTo>
                  <a:lnTo>
                    <a:pt x="154051" y="330454"/>
                  </a:lnTo>
                  <a:lnTo>
                    <a:pt x="145923" y="334010"/>
                  </a:lnTo>
                  <a:lnTo>
                    <a:pt x="139446" y="340360"/>
                  </a:lnTo>
                  <a:lnTo>
                    <a:pt x="67056" y="412115"/>
                  </a:lnTo>
                  <a:lnTo>
                    <a:pt x="52716" y="431996"/>
                  </a:lnTo>
                  <a:lnTo>
                    <a:pt x="47307" y="452675"/>
                  </a:lnTo>
                  <a:lnTo>
                    <a:pt x="50946" y="471711"/>
                  </a:lnTo>
                  <a:lnTo>
                    <a:pt x="63754" y="486664"/>
                  </a:lnTo>
                  <a:lnTo>
                    <a:pt x="70739" y="491363"/>
                  </a:lnTo>
                  <a:lnTo>
                    <a:pt x="77851" y="493649"/>
                  </a:lnTo>
                  <a:lnTo>
                    <a:pt x="85598" y="493649"/>
                  </a:lnTo>
                  <a:lnTo>
                    <a:pt x="99040" y="491224"/>
                  </a:lnTo>
                  <a:lnTo>
                    <a:pt x="111791" y="484155"/>
                  </a:lnTo>
                  <a:lnTo>
                    <a:pt x="122545" y="473281"/>
                  </a:lnTo>
                  <a:lnTo>
                    <a:pt x="90281" y="473281"/>
                  </a:lnTo>
                  <a:lnTo>
                    <a:pt x="82536" y="473231"/>
                  </a:lnTo>
                  <a:lnTo>
                    <a:pt x="75184" y="470027"/>
                  </a:lnTo>
                  <a:lnTo>
                    <a:pt x="69641" y="464194"/>
                  </a:lnTo>
                  <a:lnTo>
                    <a:pt x="66978" y="457327"/>
                  </a:lnTo>
                  <a:lnTo>
                    <a:pt x="66986" y="449292"/>
                  </a:lnTo>
                  <a:lnTo>
                    <a:pt x="70231" y="441960"/>
                  </a:lnTo>
                  <a:lnTo>
                    <a:pt x="75989" y="436413"/>
                  </a:lnTo>
                  <a:lnTo>
                    <a:pt x="83153" y="433593"/>
                  </a:lnTo>
                  <a:lnTo>
                    <a:pt x="142633" y="433593"/>
                  </a:lnTo>
                  <a:lnTo>
                    <a:pt x="160655" y="393065"/>
                  </a:lnTo>
                  <a:lnTo>
                    <a:pt x="173609" y="364236"/>
                  </a:lnTo>
                  <a:lnTo>
                    <a:pt x="176317" y="354943"/>
                  </a:lnTo>
                  <a:lnTo>
                    <a:pt x="176514" y="345995"/>
                  </a:lnTo>
                  <a:lnTo>
                    <a:pt x="174305" y="338357"/>
                  </a:lnTo>
                  <a:lnTo>
                    <a:pt x="169799" y="332994"/>
                  </a:lnTo>
                  <a:lnTo>
                    <a:pt x="167640" y="331216"/>
                  </a:lnTo>
                  <a:lnTo>
                    <a:pt x="164465" y="330454"/>
                  </a:lnTo>
                  <a:close/>
                </a:path>
                <a:path w="399414" h="541020">
                  <a:moveTo>
                    <a:pt x="142633" y="433593"/>
                  </a:moveTo>
                  <a:lnTo>
                    <a:pt x="83153" y="433593"/>
                  </a:lnTo>
                  <a:lnTo>
                    <a:pt x="90840" y="433655"/>
                  </a:lnTo>
                  <a:lnTo>
                    <a:pt x="98171" y="436753"/>
                  </a:lnTo>
                  <a:lnTo>
                    <a:pt x="103699" y="442602"/>
                  </a:lnTo>
                  <a:lnTo>
                    <a:pt x="106489" y="449834"/>
                  </a:lnTo>
                  <a:lnTo>
                    <a:pt x="106422" y="457541"/>
                  </a:lnTo>
                  <a:lnTo>
                    <a:pt x="103378" y="464820"/>
                  </a:lnTo>
                  <a:lnTo>
                    <a:pt x="97526" y="470402"/>
                  </a:lnTo>
                  <a:lnTo>
                    <a:pt x="90281" y="473281"/>
                  </a:lnTo>
                  <a:lnTo>
                    <a:pt x="122545" y="473281"/>
                  </a:lnTo>
                  <a:lnTo>
                    <a:pt x="123066" y="472753"/>
                  </a:lnTo>
                  <a:lnTo>
                    <a:pt x="132080" y="457327"/>
                  </a:lnTo>
                  <a:lnTo>
                    <a:pt x="142633" y="433593"/>
                  </a:lnTo>
                  <a:close/>
                </a:path>
                <a:path w="399414" h="541020">
                  <a:moveTo>
                    <a:pt x="324009" y="319278"/>
                  </a:moveTo>
                  <a:lnTo>
                    <a:pt x="166878" y="319278"/>
                  </a:lnTo>
                  <a:lnTo>
                    <a:pt x="172085" y="320802"/>
                  </a:lnTo>
                  <a:lnTo>
                    <a:pt x="176276" y="323723"/>
                  </a:lnTo>
                  <a:lnTo>
                    <a:pt x="183645" y="331823"/>
                  </a:lnTo>
                  <a:lnTo>
                    <a:pt x="187515" y="342900"/>
                  </a:lnTo>
                  <a:lnTo>
                    <a:pt x="187670" y="355691"/>
                  </a:lnTo>
                  <a:lnTo>
                    <a:pt x="183896" y="368935"/>
                  </a:lnTo>
                  <a:lnTo>
                    <a:pt x="171831" y="395732"/>
                  </a:lnTo>
                  <a:lnTo>
                    <a:pt x="178589" y="396918"/>
                  </a:lnTo>
                  <a:lnTo>
                    <a:pt x="185515" y="397795"/>
                  </a:lnTo>
                  <a:lnTo>
                    <a:pt x="192583" y="398339"/>
                  </a:lnTo>
                  <a:lnTo>
                    <a:pt x="199771" y="398526"/>
                  </a:lnTo>
                  <a:lnTo>
                    <a:pt x="244052" y="391339"/>
                  </a:lnTo>
                  <a:lnTo>
                    <a:pt x="282536" y="371333"/>
                  </a:lnTo>
                  <a:lnTo>
                    <a:pt x="312900" y="340836"/>
                  </a:lnTo>
                  <a:lnTo>
                    <a:pt x="324009" y="319278"/>
                  </a:lnTo>
                  <a:close/>
                </a:path>
                <a:path w="399414" h="541020">
                  <a:moveTo>
                    <a:pt x="199771" y="116967"/>
                  </a:moveTo>
                  <a:lnTo>
                    <a:pt x="155392" y="124139"/>
                  </a:lnTo>
                  <a:lnTo>
                    <a:pt x="116895" y="144114"/>
                  </a:lnTo>
                  <a:lnTo>
                    <a:pt x="86568" y="174574"/>
                  </a:lnTo>
                  <a:lnTo>
                    <a:pt x="66695" y="213202"/>
                  </a:lnTo>
                  <a:lnTo>
                    <a:pt x="59563" y="257683"/>
                  </a:lnTo>
                  <a:lnTo>
                    <a:pt x="62626" y="287164"/>
                  </a:lnTo>
                  <a:lnTo>
                    <a:pt x="71405" y="314467"/>
                  </a:lnTo>
                  <a:lnTo>
                    <a:pt x="85280" y="339032"/>
                  </a:lnTo>
                  <a:lnTo>
                    <a:pt x="103632" y="360299"/>
                  </a:lnTo>
                  <a:lnTo>
                    <a:pt x="131572" y="332486"/>
                  </a:lnTo>
                  <a:lnTo>
                    <a:pt x="138177" y="326832"/>
                  </a:lnTo>
                  <a:lnTo>
                    <a:pt x="145557" y="322691"/>
                  </a:lnTo>
                  <a:lnTo>
                    <a:pt x="153342" y="320145"/>
                  </a:lnTo>
                  <a:lnTo>
                    <a:pt x="161163" y="319278"/>
                  </a:lnTo>
                  <a:lnTo>
                    <a:pt x="324009" y="319278"/>
                  </a:lnTo>
                  <a:lnTo>
                    <a:pt x="332822" y="302176"/>
                  </a:lnTo>
                  <a:lnTo>
                    <a:pt x="333258" y="299466"/>
                  </a:lnTo>
                  <a:lnTo>
                    <a:pt x="199771" y="299466"/>
                  </a:lnTo>
                  <a:lnTo>
                    <a:pt x="183584" y="296187"/>
                  </a:lnTo>
                  <a:lnTo>
                    <a:pt x="170386" y="287242"/>
                  </a:lnTo>
                  <a:lnTo>
                    <a:pt x="161498" y="273962"/>
                  </a:lnTo>
                  <a:lnTo>
                    <a:pt x="158242" y="257683"/>
                  </a:lnTo>
                  <a:lnTo>
                    <a:pt x="161498" y="241423"/>
                  </a:lnTo>
                  <a:lnTo>
                    <a:pt x="170386" y="228187"/>
                  </a:lnTo>
                  <a:lnTo>
                    <a:pt x="183584" y="219285"/>
                  </a:lnTo>
                  <a:lnTo>
                    <a:pt x="199771" y="216027"/>
                  </a:lnTo>
                  <a:lnTo>
                    <a:pt x="333276" y="216027"/>
                  </a:lnTo>
                  <a:lnTo>
                    <a:pt x="332822" y="213202"/>
                  </a:lnTo>
                  <a:lnTo>
                    <a:pt x="312900" y="174574"/>
                  </a:lnTo>
                  <a:lnTo>
                    <a:pt x="282536" y="144114"/>
                  </a:lnTo>
                  <a:lnTo>
                    <a:pt x="244052" y="124139"/>
                  </a:lnTo>
                  <a:lnTo>
                    <a:pt x="199771" y="116967"/>
                  </a:lnTo>
                  <a:close/>
                </a:path>
                <a:path w="399414" h="541020">
                  <a:moveTo>
                    <a:pt x="333276" y="216027"/>
                  </a:moveTo>
                  <a:lnTo>
                    <a:pt x="199771" y="216027"/>
                  </a:lnTo>
                  <a:lnTo>
                    <a:pt x="215850" y="219285"/>
                  </a:lnTo>
                  <a:lnTo>
                    <a:pt x="229060" y="228187"/>
                  </a:lnTo>
                  <a:lnTo>
                    <a:pt x="238007" y="241423"/>
                  </a:lnTo>
                  <a:lnTo>
                    <a:pt x="241300" y="257683"/>
                  </a:lnTo>
                  <a:lnTo>
                    <a:pt x="238007" y="273962"/>
                  </a:lnTo>
                  <a:lnTo>
                    <a:pt x="229060" y="287242"/>
                  </a:lnTo>
                  <a:lnTo>
                    <a:pt x="215850" y="296187"/>
                  </a:lnTo>
                  <a:lnTo>
                    <a:pt x="199771" y="299466"/>
                  </a:lnTo>
                  <a:lnTo>
                    <a:pt x="333258" y="299466"/>
                  </a:lnTo>
                  <a:lnTo>
                    <a:pt x="339979" y="257683"/>
                  </a:lnTo>
                  <a:lnTo>
                    <a:pt x="333276" y="216027"/>
                  </a:lnTo>
                  <a:close/>
                </a:path>
                <a:path w="399414" h="541020">
                  <a:moveTo>
                    <a:pt x="57658" y="80137"/>
                  </a:moveTo>
                  <a:lnTo>
                    <a:pt x="43053" y="80137"/>
                  </a:lnTo>
                  <a:lnTo>
                    <a:pt x="37338" y="85852"/>
                  </a:lnTo>
                  <a:lnTo>
                    <a:pt x="37338" y="100584"/>
                  </a:lnTo>
                  <a:lnTo>
                    <a:pt x="43053" y="106299"/>
                  </a:lnTo>
                  <a:lnTo>
                    <a:pt x="57658" y="106299"/>
                  </a:lnTo>
                  <a:lnTo>
                    <a:pt x="63246" y="100584"/>
                  </a:lnTo>
                  <a:lnTo>
                    <a:pt x="63246" y="85852"/>
                  </a:lnTo>
                  <a:lnTo>
                    <a:pt x="57658" y="80137"/>
                  </a:lnTo>
                  <a:close/>
                </a:path>
                <a:path w="399414" h="541020">
                  <a:moveTo>
                    <a:pt x="358013" y="80137"/>
                  </a:moveTo>
                  <a:lnTo>
                    <a:pt x="343408" y="80137"/>
                  </a:lnTo>
                  <a:lnTo>
                    <a:pt x="337693" y="85852"/>
                  </a:lnTo>
                  <a:lnTo>
                    <a:pt x="337693" y="100584"/>
                  </a:lnTo>
                  <a:lnTo>
                    <a:pt x="343408" y="106299"/>
                  </a:lnTo>
                  <a:lnTo>
                    <a:pt x="358013" y="106299"/>
                  </a:lnTo>
                  <a:lnTo>
                    <a:pt x="363728" y="100584"/>
                  </a:lnTo>
                  <a:lnTo>
                    <a:pt x="363728" y="85852"/>
                  </a:lnTo>
                  <a:lnTo>
                    <a:pt x="358013" y="80137"/>
                  </a:lnTo>
                  <a:close/>
                </a:path>
              </a:pathLst>
            </a:custGeom>
            <a:solidFill>
              <a:srgbClr val="FFFFFF"/>
            </a:solidFill>
          </p:spPr>
          <p:txBody>
            <a:bodyPr wrap="square" lIns="0" tIns="0" rIns="0" bIns="0" rtlCol="0"/>
            <a:lstStyle/>
            <a:p>
              <a:endParaRPr/>
            </a:p>
          </p:txBody>
        </p:sp>
      </p:grpSp>
      <p:grpSp>
        <p:nvGrpSpPr>
          <p:cNvPr id="22" name="object 22"/>
          <p:cNvGrpSpPr/>
          <p:nvPr/>
        </p:nvGrpSpPr>
        <p:grpSpPr>
          <a:xfrm>
            <a:off x="534922" y="2852927"/>
            <a:ext cx="762000" cy="760730"/>
            <a:chOff x="534922" y="2852927"/>
            <a:chExt cx="762000" cy="760730"/>
          </a:xfrm>
        </p:grpSpPr>
        <p:sp>
          <p:nvSpPr>
            <p:cNvPr id="23" name="object 23"/>
            <p:cNvSpPr/>
            <p:nvPr/>
          </p:nvSpPr>
          <p:spPr>
            <a:xfrm>
              <a:off x="534922" y="2852927"/>
              <a:ext cx="762000" cy="760730"/>
            </a:xfrm>
            <a:custGeom>
              <a:avLst/>
              <a:gdLst/>
              <a:ahLst/>
              <a:cxnLst/>
              <a:rect l="l" t="t" r="r" b="b"/>
              <a:pathLst>
                <a:path w="762000" h="760729">
                  <a:moveTo>
                    <a:pt x="381000" y="0"/>
                  </a:moveTo>
                  <a:lnTo>
                    <a:pt x="333207" y="2961"/>
                  </a:lnTo>
                  <a:lnTo>
                    <a:pt x="287187" y="11609"/>
                  </a:lnTo>
                  <a:lnTo>
                    <a:pt x="243295" y="25587"/>
                  </a:lnTo>
                  <a:lnTo>
                    <a:pt x="201889" y="44539"/>
                  </a:lnTo>
                  <a:lnTo>
                    <a:pt x="163325" y="68110"/>
                  </a:lnTo>
                  <a:lnTo>
                    <a:pt x="127961" y="95943"/>
                  </a:lnTo>
                  <a:lnTo>
                    <a:pt x="96155" y="127683"/>
                  </a:lnTo>
                  <a:lnTo>
                    <a:pt x="68261" y="162974"/>
                  </a:lnTo>
                  <a:lnTo>
                    <a:pt x="44639" y="201460"/>
                  </a:lnTo>
                  <a:lnTo>
                    <a:pt x="25645" y="242785"/>
                  </a:lnTo>
                  <a:lnTo>
                    <a:pt x="11635" y="286594"/>
                  </a:lnTo>
                  <a:lnTo>
                    <a:pt x="2968" y="332530"/>
                  </a:lnTo>
                  <a:lnTo>
                    <a:pt x="0" y="380238"/>
                  </a:lnTo>
                  <a:lnTo>
                    <a:pt x="2968" y="427945"/>
                  </a:lnTo>
                  <a:lnTo>
                    <a:pt x="11635" y="473881"/>
                  </a:lnTo>
                  <a:lnTo>
                    <a:pt x="25645" y="517690"/>
                  </a:lnTo>
                  <a:lnTo>
                    <a:pt x="44639" y="559015"/>
                  </a:lnTo>
                  <a:lnTo>
                    <a:pt x="68261" y="597501"/>
                  </a:lnTo>
                  <a:lnTo>
                    <a:pt x="96155" y="632792"/>
                  </a:lnTo>
                  <a:lnTo>
                    <a:pt x="127961" y="664532"/>
                  </a:lnTo>
                  <a:lnTo>
                    <a:pt x="163325" y="692365"/>
                  </a:lnTo>
                  <a:lnTo>
                    <a:pt x="201889" y="715936"/>
                  </a:lnTo>
                  <a:lnTo>
                    <a:pt x="243295" y="734888"/>
                  </a:lnTo>
                  <a:lnTo>
                    <a:pt x="287187" y="748866"/>
                  </a:lnTo>
                  <a:lnTo>
                    <a:pt x="333207" y="757514"/>
                  </a:lnTo>
                  <a:lnTo>
                    <a:pt x="381000" y="760476"/>
                  </a:lnTo>
                  <a:lnTo>
                    <a:pt x="428793" y="757514"/>
                  </a:lnTo>
                  <a:lnTo>
                    <a:pt x="474814" y="748866"/>
                  </a:lnTo>
                  <a:lnTo>
                    <a:pt x="518707" y="734888"/>
                  </a:lnTo>
                  <a:lnTo>
                    <a:pt x="560114" y="715936"/>
                  </a:lnTo>
                  <a:lnTo>
                    <a:pt x="598677" y="692365"/>
                  </a:lnTo>
                  <a:lnTo>
                    <a:pt x="634041" y="664532"/>
                  </a:lnTo>
                  <a:lnTo>
                    <a:pt x="665847" y="632792"/>
                  </a:lnTo>
                  <a:lnTo>
                    <a:pt x="693740" y="597501"/>
                  </a:lnTo>
                  <a:lnTo>
                    <a:pt x="717362" y="559015"/>
                  </a:lnTo>
                  <a:lnTo>
                    <a:pt x="736356" y="517690"/>
                  </a:lnTo>
                  <a:lnTo>
                    <a:pt x="750365" y="473881"/>
                  </a:lnTo>
                  <a:lnTo>
                    <a:pt x="759032" y="427945"/>
                  </a:lnTo>
                  <a:lnTo>
                    <a:pt x="762001" y="380238"/>
                  </a:lnTo>
                  <a:lnTo>
                    <a:pt x="759032" y="332530"/>
                  </a:lnTo>
                  <a:lnTo>
                    <a:pt x="750365" y="286594"/>
                  </a:lnTo>
                  <a:lnTo>
                    <a:pt x="736356" y="242785"/>
                  </a:lnTo>
                  <a:lnTo>
                    <a:pt x="717362" y="201460"/>
                  </a:lnTo>
                  <a:lnTo>
                    <a:pt x="693740" y="162974"/>
                  </a:lnTo>
                  <a:lnTo>
                    <a:pt x="665847" y="127683"/>
                  </a:lnTo>
                  <a:lnTo>
                    <a:pt x="634041" y="95943"/>
                  </a:lnTo>
                  <a:lnTo>
                    <a:pt x="598677" y="68110"/>
                  </a:lnTo>
                  <a:lnTo>
                    <a:pt x="560114" y="44539"/>
                  </a:lnTo>
                  <a:lnTo>
                    <a:pt x="518707" y="25587"/>
                  </a:lnTo>
                  <a:lnTo>
                    <a:pt x="474814" y="11609"/>
                  </a:lnTo>
                  <a:lnTo>
                    <a:pt x="428793" y="2961"/>
                  </a:lnTo>
                  <a:lnTo>
                    <a:pt x="381000" y="0"/>
                  </a:lnTo>
                  <a:close/>
                </a:path>
              </a:pathLst>
            </a:custGeom>
            <a:solidFill>
              <a:srgbClr val="0078D7"/>
            </a:solidFill>
          </p:spPr>
          <p:txBody>
            <a:bodyPr wrap="square" lIns="0" tIns="0" rIns="0" bIns="0" rtlCol="0"/>
            <a:lstStyle/>
            <a:p>
              <a:endParaRPr/>
            </a:p>
          </p:txBody>
        </p:sp>
        <p:sp>
          <p:nvSpPr>
            <p:cNvPr id="24" name="object 24"/>
            <p:cNvSpPr/>
            <p:nvPr/>
          </p:nvSpPr>
          <p:spPr>
            <a:xfrm>
              <a:off x="618743" y="2900173"/>
              <a:ext cx="588261" cy="588262"/>
            </a:xfrm>
            <a:prstGeom prst="rect">
              <a:avLst/>
            </a:prstGeom>
            <a:blipFill>
              <a:blip r:embed="rId5" cstate="print"/>
              <a:stretch>
                <a:fillRect/>
              </a:stretch>
            </a:blipFill>
          </p:spPr>
          <p:txBody>
            <a:bodyPr wrap="square" lIns="0" tIns="0" rIns="0" bIns="0" rtlCol="0"/>
            <a:lstStyle/>
            <a:p>
              <a:endParaRPr/>
            </a:p>
          </p:txBody>
        </p:sp>
      </p:grpSp>
      <p:sp>
        <p:nvSpPr>
          <p:cNvPr id="25" name="object 25"/>
          <p:cNvSpPr txBox="1"/>
          <p:nvPr/>
        </p:nvSpPr>
        <p:spPr>
          <a:xfrm>
            <a:off x="1703323" y="2778963"/>
            <a:ext cx="1431290" cy="841375"/>
          </a:xfrm>
          <a:prstGeom prst="rect">
            <a:avLst/>
          </a:prstGeom>
        </p:spPr>
        <p:txBody>
          <a:bodyPr vert="horz" wrap="square" lIns="0" tIns="14605" rIns="0" bIns="0" rtlCol="0">
            <a:spAutoFit/>
          </a:bodyPr>
          <a:lstStyle/>
          <a:p>
            <a:pPr marL="12700">
              <a:lnSpc>
                <a:spcPts val="4610"/>
              </a:lnSpc>
              <a:spcBef>
                <a:spcPts val="115"/>
              </a:spcBef>
            </a:pPr>
            <a:r>
              <a:rPr sz="3900" b="1" spc="-300" dirty="0">
                <a:solidFill>
                  <a:srgbClr val="006FC0"/>
                </a:solidFill>
                <a:latin typeface="Arial"/>
                <a:cs typeface="Arial"/>
              </a:rPr>
              <a:t>51</a:t>
            </a:r>
            <a:endParaRPr sz="3900">
              <a:latin typeface="Arial"/>
              <a:cs typeface="Arial"/>
            </a:endParaRPr>
          </a:p>
          <a:p>
            <a:pPr marL="12700">
              <a:lnSpc>
                <a:spcPts val="1789"/>
              </a:lnSpc>
            </a:pPr>
            <a:r>
              <a:rPr sz="1550" spc="-235" dirty="0">
                <a:solidFill>
                  <a:srgbClr val="006FC0"/>
                </a:solidFill>
                <a:latin typeface="Arial Black"/>
                <a:cs typeface="Arial Black"/>
              </a:rPr>
              <a:t>Regions </a:t>
            </a:r>
            <a:r>
              <a:rPr sz="1550" spc="-200" dirty="0">
                <a:solidFill>
                  <a:srgbClr val="006FC0"/>
                </a:solidFill>
                <a:latin typeface="Arial Black"/>
                <a:cs typeface="Arial Black"/>
              </a:rPr>
              <a:t>in</a:t>
            </a:r>
            <a:r>
              <a:rPr sz="1550" spc="-305" dirty="0">
                <a:solidFill>
                  <a:srgbClr val="006FC0"/>
                </a:solidFill>
                <a:latin typeface="Arial Black"/>
                <a:cs typeface="Arial Black"/>
              </a:rPr>
              <a:t> </a:t>
            </a:r>
            <a:r>
              <a:rPr sz="1550" spc="-195" dirty="0">
                <a:solidFill>
                  <a:srgbClr val="006FC0"/>
                </a:solidFill>
                <a:latin typeface="Arial Black"/>
                <a:cs typeface="Arial Black"/>
              </a:rPr>
              <a:t>Azure</a:t>
            </a:r>
            <a:endParaRPr sz="1550">
              <a:latin typeface="Arial Black"/>
              <a:cs typeface="Arial Black"/>
            </a:endParaRPr>
          </a:p>
        </p:txBody>
      </p:sp>
      <p:sp>
        <p:nvSpPr>
          <p:cNvPr id="26" name="object 26"/>
          <p:cNvSpPr txBox="1"/>
          <p:nvPr/>
        </p:nvSpPr>
        <p:spPr>
          <a:xfrm>
            <a:off x="682754" y="324231"/>
            <a:ext cx="4723765" cy="547370"/>
          </a:xfrm>
          <a:prstGeom prst="rect">
            <a:avLst/>
          </a:prstGeom>
        </p:spPr>
        <p:txBody>
          <a:bodyPr vert="horz" wrap="square" lIns="0" tIns="0" rIns="0" bIns="0" rtlCol="0">
            <a:spAutoFit/>
          </a:bodyPr>
          <a:lstStyle/>
          <a:p>
            <a:pPr>
              <a:lnSpc>
                <a:spcPts val="4090"/>
              </a:lnSpc>
            </a:pPr>
            <a:r>
              <a:rPr sz="4300" spc="-160" dirty="0">
                <a:solidFill>
                  <a:srgbClr val="006FC0"/>
                </a:solidFill>
                <a:latin typeface="Arial"/>
                <a:cs typeface="Arial"/>
              </a:rPr>
              <a:t>Not </a:t>
            </a:r>
            <a:r>
              <a:rPr sz="4300" spc="-365" dirty="0">
                <a:solidFill>
                  <a:srgbClr val="006FC0"/>
                </a:solidFill>
                <a:latin typeface="Arial"/>
                <a:cs typeface="Arial"/>
              </a:rPr>
              <a:t>a </a:t>
            </a:r>
            <a:r>
              <a:rPr sz="4300" spc="-215" dirty="0">
                <a:solidFill>
                  <a:srgbClr val="006FC0"/>
                </a:solidFill>
                <a:latin typeface="Arial"/>
                <a:cs typeface="Arial"/>
              </a:rPr>
              <a:t>typical</a:t>
            </a:r>
            <a:r>
              <a:rPr sz="4300" spc="-890" dirty="0">
                <a:solidFill>
                  <a:srgbClr val="006FC0"/>
                </a:solidFill>
                <a:latin typeface="Arial"/>
                <a:cs typeface="Arial"/>
              </a:rPr>
              <a:t> </a:t>
            </a:r>
            <a:r>
              <a:rPr sz="4300" spc="-395" dirty="0">
                <a:solidFill>
                  <a:srgbClr val="006FC0"/>
                </a:solidFill>
                <a:latin typeface="Arial"/>
                <a:cs typeface="Arial"/>
              </a:rPr>
              <a:t>preview…</a:t>
            </a:r>
            <a:endParaRPr sz="4300">
              <a:latin typeface="Arial"/>
              <a:cs typeface="Arial"/>
            </a:endParaRPr>
          </a:p>
        </p:txBody>
      </p:sp>
      <p:sp>
        <p:nvSpPr>
          <p:cNvPr id="27" name="object 27"/>
          <p:cNvSpPr/>
          <p:nvPr/>
        </p:nvSpPr>
        <p:spPr>
          <a:xfrm>
            <a:off x="1523" y="1522"/>
            <a:ext cx="12186285" cy="1141730"/>
          </a:xfrm>
          <a:custGeom>
            <a:avLst/>
            <a:gdLst/>
            <a:ahLst/>
            <a:cxnLst/>
            <a:rect l="l" t="t" r="r" b="b"/>
            <a:pathLst>
              <a:path w="12186285" h="1141730">
                <a:moveTo>
                  <a:pt x="12185904" y="0"/>
                </a:moveTo>
                <a:lnTo>
                  <a:pt x="0" y="0"/>
                </a:lnTo>
                <a:lnTo>
                  <a:pt x="0" y="1141477"/>
                </a:lnTo>
                <a:lnTo>
                  <a:pt x="12185904" y="1141477"/>
                </a:lnTo>
                <a:lnTo>
                  <a:pt x="12185904" y="0"/>
                </a:lnTo>
                <a:close/>
              </a:path>
            </a:pathLst>
          </a:custGeom>
          <a:solidFill>
            <a:srgbClr val="98CB38"/>
          </a:solidFill>
        </p:spPr>
        <p:txBody>
          <a:bodyPr wrap="square" lIns="0" tIns="0" rIns="0" bIns="0" rtlCol="0"/>
          <a:lstStyle/>
          <a:p>
            <a:endParaRPr/>
          </a:p>
        </p:txBody>
      </p:sp>
      <p:sp>
        <p:nvSpPr>
          <p:cNvPr id="28" name="object 28"/>
          <p:cNvSpPr txBox="1">
            <a:spLocks noGrp="1"/>
          </p:cNvSpPr>
          <p:nvPr>
            <p:ph type="title"/>
          </p:nvPr>
        </p:nvSpPr>
        <p:spPr>
          <a:xfrm>
            <a:off x="613970" y="137287"/>
            <a:ext cx="7818755" cy="681990"/>
          </a:xfrm>
          <a:prstGeom prst="rect">
            <a:avLst/>
          </a:prstGeom>
        </p:spPr>
        <p:txBody>
          <a:bodyPr vert="horz" wrap="square" lIns="0" tIns="13335" rIns="0" bIns="0" rtlCol="0">
            <a:spAutoFit/>
          </a:bodyPr>
          <a:lstStyle/>
          <a:p>
            <a:pPr marL="12700">
              <a:lnSpc>
                <a:spcPct val="100000"/>
              </a:lnSpc>
              <a:spcBef>
                <a:spcPts val="105"/>
              </a:spcBef>
            </a:pPr>
            <a:r>
              <a:rPr sz="4300" u="none" spc="-375" dirty="0"/>
              <a:t>Azure</a:t>
            </a:r>
            <a:r>
              <a:rPr sz="4300" u="none" spc="-520" dirty="0"/>
              <a:t> </a:t>
            </a:r>
            <a:r>
              <a:rPr sz="4300" u="none" spc="-380" dirty="0"/>
              <a:t>Data</a:t>
            </a:r>
            <a:r>
              <a:rPr sz="4300" u="none" spc="-515" dirty="0"/>
              <a:t> </a:t>
            </a:r>
            <a:r>
              <a:rPr sz="4300" u="none" spc="-320" dirty="0"/>
              <a:t>Explorer</a:t>
            </a:r>
            <a:r>
              <a:rPr sz="4300" u="none" spc="-490" dirty="0"/>
              <a:t> </a:t>
            </a:r>
            <a:r>
              <a:rPr sz="4300" u="none" spc="-250" dirty="0"/>
              <a:t>–</a:t>
            </a:r>
            <a:r>
              <a:rPr sz="4300" u="none" spc="-475" dirty="0"/>
              <a:t> </a:t>
            </a:r>
            <a:r>
              <a:rPr sz="4300" u="none" spc="-495" dirty="0"/>
              <a:t>By</a:t>
            </a:r>
            <a:r>
              <a:rPr sz="4300" u="none" spc="-500" dirty="0"/>
              <a:t> </a:t>
            </a:r>
            <a:r>
              <a:rPr sz="4300" u="none" spc="-145" dirty="0"/>
              <a:t>the</a:t>
            </a:r>
            <a:r>
              <a:rPr sz="4300" u="none" spc="-520" dirty="0"/>
              <a:t> </a:t>
            </a:r>
            <a:r>
              <a:rPr sz="4300" u="none" spc="-355" dirty="0"/>
              <a:t>Numbers</a:t>
            </a:r>
            <a:endParaRPr sz="4300" dirty="0"/>
          </a:p>
        </p:txBody>
      </p:sp>
      <p:sp>
        <p:nvSpPr>
          <p:cNvPr id="29" name="object 29"/>
          <p:cNvSpPr txBox="1"/>
          <p:nvPr/>
        </p:nvSpPr>
        <p:spPr>
          <a:xfrm>
            <a:off x="9918318" y="4381575"/>
            <a:ext cx="1823720" cy="840740"/>
          </a:xfrm>
          <a:prstGeom prst="rect">
            <a:avLst/>
          </a:prstGeom>
        </p:spPr>
        <p:txBody>
          <a:bodyPr vert="horz" wrap="square" lIns="0" tIns="14605" rIns="0" bIns="0" rtlCol="0">
            <a:spAutoFit/>
          </a:bodyPr>
          <a:lstStyle/>
          <a:p>
            <a:pPr marL="12700">
              <a:lnSpc>
                <a:spcPts val="4610"/>
              </a:lnSpc>
              <a:spcBef>
                <a:spcPts val="115"/>
              </a:spcBef>
            </a:pPr>
            <a:r>
              <a:rPr sz="3900" b="1" spc="-145" dirty="0">
                <a:solidFill>
                  <a:srgbClr val="006FC0"/>
                </a:solidFill>
                <a:latin typeface="Arial"/>
                <a:cs typeface="Arial"/>
              </a:rPr>
              <a:t>35K</a:t>
            </a:r>
            <a:endParaRPr sz="3900">
              <a:latin typeface="Arial"/>
              <a:cs typeface="Arial"/>
            </a:endParaRPr>
          </a:p>
          <a:p>
            <a:pPr marL="12700">
              <a:lnSpc>
                <a:spcPts val="1789"/>
              </a:lnSpc>
            </a:pPr>
            <a:r>
              <a:rPr sz="1550" spc="-229" dirty="0">
                <a:solidFill>
                  <a:srgbClr val="006FC0"/>
                </a:solidFill>
                <a:latin typeface="Arial Black"/>
                <a:cs typeface="Arial Black"/>
              </a:rPr>
              <a:t>Explorer </a:t>
            </a:r>
            <a:r>
              <a:rPr sz="1550" spc="-240" dirty="0">
                <a:solidFill>
                  <a:srgbClr val="006FC0"/>
                </a:solidFill>
                <a:latin typeface="Arial Black"/>
                <a:cs typeface="Arial Black"/>
              </a:rPr>
              <a:t>distinct</a:t>
            </a:r>
            <a:r>
              <a:rPr sz="1550" spc="-305" dirty="0">
                <a:solidFill>
                  <a:srgbClr val="006FC0"/>
                </a:solidFill>
                <a:latin typeface="Arial Black"/>
                <a:cs typeface="Arial Black"/>
              </a:rPr>
              <a:t> </a:t>
            </a:r>
            <a:r>
              <a:rPr sz="1550" spc="-260" dirty="0">
                <a:solidFill>
                  <a:srgbClr val="006FC0"/>
                </a:solidFill>
                <a:latin typeface="Arial Black"/>
                <a:cs typeface="Arial Black"/>
              </a:rPr>
              <a:t>users</a:t>
            </a:r>
            <a:endParaRPr sz="1550">
              <a:latin typeface="Arial Black"/>
              <a:cs typeface="Arial Black"/>
            </a:endParaRPr>
          </a:p>
        </p:txBody>
      </p:sp>
      <p:grpSp>
        <p:nvGrpSpPr>
          <p:cNvPr id="30" name="object 30"/>
          <p:cNvGrpSpPr/>
          <p:nvPr/>
        </p:nvGrpSpPr>
        <p:grpSpPr>
          <a:xfrm>
            <a:off x="8781288" y="4381500"/>
            <a:ext cx="759460" cy="760730"/>
            <a:chOff x="8781288" y="4381500"/>
            <a:chExt cx="759460" cy="760730"/>
          </a:xfrm>
        </p:grpSpPr>
        <p:sp>
          <p:nvSpPr>
            <p:cNvPr id="31" name="object 31"/>
            <p:cNvSpPr/>
            <p:nvPr/>
          </p:nvSpPr>
          <p:spPr>
            <a:xfrm>
              <a:off x="8781288" y="4381500"/>
              <a:ext cx="759460" cy="760730"/>
            </a:xfrm>
            <a:custGeom>
              <a:avLst/>
              <a:gdLst/>
              <a:ahLst/>
              <a:cxnLst/>
              <a:rect l="l" t="t" r="r" b="b"/>
              <a:pathLst>
                <a:path w="759459" h="760729">
                  <a:moveTo>
                    <a:pt x="379476" y="0"/>
                  </a:moveTo>
                  <a:lnTo>
                    <a:pt x="331881" y="2961"/>
                  </a:lnTo>
                  <a:lnTo>
                    <a:pt x="286048" y="11609"/>
                  </a:lnTo>
                  <a:lnTo>
                    <a:pt x="242334" y="25587"/>
                  </a:lnTo>
                  <a:lnTo>
                    <a:pt x="201095" y="44539"/>
                  </a:lnTo>
                  <a:lnTo>
                    <a:pt x="162685" y="68110"/>
                  </a:lnTo>
                  <a:lnTo>
                    <a:pt x="127462" y="95943"/>
                  </a:lnTo>
                  <a:lnTo>
                    <a:pt x="95781" y="127683"/>
                  </a:lnTo>
                  <a:lnTo>
                    <a:pt x="67997" y="162974"/>
                  </a:lnTo>
                  <a:lnTo>
                    <a:pt x="44467" y="201460"/>
                  </a:lnTo>
                  <a:lnTo>
                    <a:pt x="25546" y="242785"/>
                  </a:lnTo>
                  <a:lnTo>
                    <a:pt x="11591" y="286594"/>
                  </a:lnTo>
                  <a:lnTo>
                    <a:pt x="2957" y="332530"/>
                  </a:lnTo>
                  <a:lnTo>
                    <a:pt x="0" y="380238"/>
                  </a:lnTo>
                  <a:lnTo>
                    <a:pt x="2957" y="427945"/>
                  </a:lnTo>
                  <a:lnTo>
                    <a:pt x="11591" y="473881"/>
                  </a:lnTo>
                  <a:lnTo>
                    <a:pt x="25546" y="517690"/>
                  </a:lnTo>
                  <a:lnTo>
                    <a:pt x="44467" y="559015"/>
                  </a:lnTo>
                  <a:lnTo>
                    <a:pt x="67997" y="597501"/>
                  </a:lnTo>
                  <a:lnTo>
                    <a:pt x="95781" y="632792"/>
                  </a:lnTo>
                  <a:lnTo>
                    <a:pt x="127462" y="664532"/>
                  </a:lnTo>
                  <a:lnTo>
                    <a:pt x="162685" y="692365"/>
                  </a:lnTo>
                  <a:lnTo>
                    <a:pt x="201095" y="715936"/>
                  </a:lnTo>
                  <a:lnTo>
                    <a:pt x="242334" y="734888"/>
                  </a:lnTo>
                  <a:lnTo>
                    <a:pt x="286048" y="748866"/>
                  </a:lnTo>
                  <a:lnTo>
                    <a:pt x="331881" y="757514"/>
                  </a:lnTo>
                  <a:lnTo>
                    <a:pt x="379476" y="760476"/>
                  </a:lnTo>
                  <a:lnTo>
                    <a:pt x="427071" y="757514"/>
                  </a:lnTo>
                  <a:lnTo>
                    <a:pt x="472903" y="748866"/>
                  </a:lnTo>
                  <a:lnTo>
                    <a:pt x="516617" y="734888"/>
                  </a:lnTo>
                  <a:lnTo>
                    <a:pt x="557856" y="715936"/>
                  </a:lnTo>
                  <a:lnTo>
                    <a:pt x="596266" y="692365"/>
                  </a:lnTo>
                  <a:lnTo>
                    <a:pt x="631489" y="664532"/>
                  </a:lnTo>
                  <a:lnTo>
                    <a:pt x="663171" y="632792"/>
                  </a:lnTo>
                  <a:lnTo>
                    <a:pt x="690954" y="597501"/>
                  </a:lnTo>
                  <a:lnTo>
                    <a:pt x="714484" y="559015"/>
                  </a:lnTo>
                  <a:lnTo>
                    <a:pt x="733405" y="517690"/>
                  </a:lnTo>
                  <a:lnTo>
                    <a:pt x="747360" y="473881"/>
                  </a:lnTo>
                  <a:lnTo>
                    <a:pt x="755994" y="427945"/>
                  </a:lnTo>
                  <a:lnTo>
                    <a:pt x="758952" y="380238"/>
                  </a:lnTo>
                  <a:lnTo>
                    <a:pt x="755994" y="332530"/>
                  </a:lnTo>
                  <a:lnTo>
                    <a:pt x="747360" y="286594"/>
                  </a:lnTo>
                  <a:lnTo>
                    <a:pt x="733405" y="242785"/>
                  </a:lnTo>
                  <a:lnTo>
                    <a:pt x="714484" y="201460"/>
                  </a:lnTo>
                  <a:lnTo>
                    <a:pt x="690954" y="162974"/>
                  </a:lnTo>
                  <a:lnTo>
                    <a:pt x="663171" y="127683"/>
                  </a:lnTo>
                  <a:lnTo>
                    <a:pt x="631489" y="95943"/>
                  </a:lnTo>
                  <a:lnTo>
                    <a:pt x="596266" y="68110"/>
                  </a:lnTo>
                  <a:lnTo>
                    <a:pt x="557856" y="44539"/>
                  </a:lnTo>
                  <a:lnTo>
                    <a:pt x="516617" y="25587"/>
                  </a:lnTo>
                  <a:lnTo>
                    <a:pt x="472903" y="11609"/>
                  </a:lnTo>
                  <a:lnTo>
                    <a:pt x="427071" y="2961"/>
                  </a:lnTo>
                  <a:lnTo>
                    <a:pt x="379476" y="0"/>
                  </a:lnTo>
                  <a:close/>
                </a:path>
              </a:pathLst>
            </a:custGeom>
            <a:solidFill>
              <a:srgbClr val="0078D7"/>
            </a:solidFill>
          </p:spPr>
          <p:txBody>
            <a:bodyPr wrap="square" lIns="0" tIns="0" rIns="0" bIns="0" rtlCol="0"/>
            <a:lstStyle/>
            <a:p>
              <a:endParaRPr/>
            </a:p>
          </p:txBody>
        </p:sp>
        <p:sp>
          <p:nvSpPr>
            <p:cNvPr id="32" name="object 32"/>
            <p:cNvSpPr/>
            <p:nvPr/>
          </p:nvSpPr>
          <p:spPr>
            <a:xfrm>
              <a:off x="9009888" y="4573523"/>
              <a:ext cx="262255" cy="485140"/>
            </a:xfrm>
            <a:custGeom>
              <a:avLst/>
              <a:gdLst/>
              <a:ahLst/>
              <a:cxnLst/>
              <a:rect l="l" t="t" r="r" b="b"/>
              <a:pathLst>
                <a:path w="262254" h="485139">
                  <a:moveTo>
                    <a:pt x="242316" y="19685"/>
                  </a:moveTo>
                  <a:lnTo>
                    <a:pt x="205765" y="1397"/>
                  </a:lnTo>
                  <a:lnTo>
                    <a:pt x="191008" y="0"/>
                  </a:lnTo>
                  <a:lnTo>
                    <a:pt x="70739" y="0"/>
                  </a:lnTo>
                  <a:lnTo>
                    <a:pt x="43129" y="4953"/>
                  </a:lnTo>
                  <a:lnTo>
                    <a:pt x="20650" y="18440"/>
                  </a:lnTo>
                  <a:lnTo>
                    <a:pt x="5524" y="38417"/>
                  </a:lnTo>
                  <a:lnTo>
                    <a:pt x="0" y="62865"/>
                  </a:lnTo>
                  <a:lnTo>
                    <a:pt x="0" y="214503"/>
                  </a:lnTo>
                  <a:lnTo>
                    <a:pt x="1879" y="222923"/>
                  </a:lnTo>
                  <a:lnTo>
                    <a:pt x="7010" y="229781"/>
                  </a:lnTo>
                  <a:lnTo>
                    <a:pt x="14566" y="234403"/>
                  </a:lnTo>
                  <a:lnTo>
                    <a:pt x="23749" y="236093"/>
                  </a:lnTo>
                  <a:lnTo>
                    <a:pt x="33058" y="234403"/>
                  </a:lnTo>
                  <a:lnTo>
                    <a:pt x="40551" y="229781"/>
                  </a:lnTo>
                  <a:lnTo>
                    <a:pt x="45554" y="222923"/>
                  </a:lnTo>
                  <a:lnTo>
                    <a:pt x="47371" y="214503"/>
                  </a:lnTo>
                  <a:lnTo>
                    <a:pt x="47371" y="77597"/>
                  </a:lnTo>
                  <a:lnTo>
                    <a:pt x="59944" y="77597"/>
                  </a:lnTo>
                  <a:lnTo>
                    <a:pt x="59944" y="456057"/>
                  </a:lnTo>
                  <a:lnTo>
                    <a:pt x="62496" y="467220"/>
                  </a:lnTo>
                  <a:lnTo>
                    <a:pt x="69469" y="476300"/>
                  </a:lnTo>
                  <a:lnTo>
                    <a:pt x="79756" y="482409"/>
                  </a:lnTo>
                  <a:lnTo>
                    <a:pt x="92329" y="484632"/>
                  </a:lnTo>
                  <a:lnTo>
                    <a:pt x="104749" y="482409"/>
                  </a:lnTo>
                  <a:lnTo>
                    <a:pt x="114884" y="476300"/>
                  </a:lnTo>
                  <a:lnTo>
                    <a:pt x="121704" y="467220"/>
                  </a:lnTo>
                  <a:lnTo>
                    <a:pt x="124206" y="456057"/>
                  </a:lnTo>
                  <a:lnTo>
                    <a:pt x="124206" y="237236"/>
                  </a:lnTo>
                  <a:lnTo>
                    <a:pt x="136652" y="237236"/>
                  </a:lnTo>
                  <a:lnTo>
                    <a:pt x="136652" y="456057"/>
                  </a:lnTo>
                  <a:lnTo>
                    <a:pt x="139217" y="467220"/>
                  </a:lnTo>
                  <a:lnTo>
                    <a:pt x="146215" y="476300"/>
                  </a:lnTo>
                  <a:lnTo>
                    <a:pt x="156527" y="482409"/>
                  </a:lnTo>
                  <a:lnTo>
                    <a:pt x="169037" y="484632"/>
                  </a:lnTo>
                  <a:lnTo>
                    <a:pt x="181521" y="482409"/>
                  </a:lnTo>
                  <a:lnTo>
                    <a:pt x="191782" y="476300"/>
                  </a:lnTo>
                  <a:lnTo>
                    <a:pt x="198729" y="467220"/>
                  </a:lnTo>
                  <a:lnTo>
                    <a:pt x="201295" y="456057"/>
                  </a:lnTo>
                  <a:lnTo>
                    <a:pt x="201295" y="237236"/>
                  </a:lnTo>
                  <a:lnTo>
                    <a:pt x="201295" y="199136"/>
                  </a:lnTo>
                  <a:lnTo>
                    <a:pt x="148996" y="155689"/>
                  </a:lnTo>
                  <a:lnTo>
                    <a:pt x="108712" y="104902"/>
                  </a:lnTo>
                  <a:lnTo>
                    <a:pt x="100838" y="74041"/>
                  </a:lnTo>
                  <a:lnTo>
                    <a:pt x="106730" y="48260"/>
                  </a:lnTo>
                  <a:lnTo>
                    <a:pt x="122783" y="27178"/>
                  </a:lnTo>
                  <a:lnTo>
                    <a:pt x="146532" y="12966"/>
                  </a:lnTo>
                  <a:lnTo>
                    <a:pt x="175514" y="7747"/>
                  </a:lnTo>
                  <a:lnTo>
                    <a:pt x="190957" y="9232"/>
                  </a:lnTo>
                  <a:lnTo>
                    <a:pt x="205447" y="13500"/>
                  </a:lnTo>
                  <a:lnTo>
                    <a:pt x="218655" y="20294"/>
                  </a:lnTo>
                  <a:lnTo>
                    <a:pt x="230251" y="29337"/>
                  </a:lnTo>
                  <a:lnTo>
                    <a:pt x="233680" y="25527"/>
                  </a:lnTo>
                  <a:lnTo>
                    <a:pt x="237617" y="22352"/>
                  </a:lnTo>
                  <a:lnTo>
                    <a:pt x="242316" y="19685"/>
                  </a:lnTo>
                  <a:close/>
                </a:path>
                <a:path w="262254" h="485139">
                  <a:moveTo>
                    <a:pt x="262128" y="196596"/>
                  </a:moveTo>
                  <a:lnTo>
                    <a:pt x="243471" y="210616"/>
                  </a:lnTo>
                  <a:lnTo>
                    <a:pt x="239776" y="213487"/>
                  </a:lnTo>
                  <a:lnTo>
                    <a:pt x="231267" y="219710"/>
                  </a:lnTo>
                  <a:lnTo>
                    <a:pt x="222123" y="213487"/>
                  </a:lnTo>
                  <a:lnTo>
                    <a:pt x="220472" y="212344"/>
                  </a:lnTo>
                  <a:lnTo>
                    <a:pt x="217932" y="210312"/>
                  </a:lnTo>
                  <a:lnTo>
                    <a:pt x="214884" y="208026"/>
                  </a:lnTo>
                  <a:lnTo>
                    <a:pt x="214884" y="214249"/>
                  </a:lnTo>
                  <a:lnTo>
                    <a:pt x="216776" y="222834"/>
                  </a:lnTo>
                  <a:lnTo>
                    <a:pt x="221932" y="229806"/>
                  </a:lnTo>
                  <a:lnTo>
                    <a:pt x="229552" y="234505"/>
                  </a:lnTo>
                  <a:lnTo>
                    <a:pt x="238887" y="236220"/>
                  </a:lnTo>
                  <a:lnTo>
                    <a:pt x="247764" y="234505"/>
                  </a:lnTo>
                  <a:lnTo>
                    <a:pt x="255168" y="229806"/>
                  </a:lnTo>
                  <a:lnTo>
                    <a:pt x="260235" y="222834"/>
                  </a:lnTo>
                  <a:lnTo>
                    <a:pt x="260921" y="219710"/>
                  </a:lnTo>
                  <a:lnTo>
                    <a:pt x="262128" y="214249"/>
                  </a:lnTo>
                  <a:lnTo>
                    <a:pt x="262128" y="196596"/>
                  </a:lnTo>
                  <a:close/>
                </a:path>
              </a:pathLst>
            </a:custGeom>
            <a:solidFill>
              <a:srgbClr val="FFFFFF"/>
            </a:solidFill>
          </p:spPr>
          <p:txBody>
            <a:bodyPr wrap="square" lIns="0" tIns="0" rIns="0" bIns="0" rtlCol="0"/>
            <a:lstStyle/>
            <a:p>
              <a:endParaRPr/>
            </a:p>
          </p:txBody>
        </p:sp>
        <p:sp>
          <p:nvSpPr>
            <p:cNvPr id="33" name="object 33"/>
            <p:cNvSpPr/>
            <p:nvPr/>
          </p:nvSpPr>
          <p:spPr>
            <a:xfrm>
              <a:off x="9086088" y="4463796"/>
              <a:ext cx="108204" cy="97536"/>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9124188" y="4593336"/>
              <a:ext cx="230504" cy="184785"/>
            </a:xfrm>
            <a:custGeom>
              <a:avLst/>
              <a:gdLst/>
              <a:ahLst/>
              <a:cxnLst/>
              <a:rect l="l" t="t" r="r" b="b"/>
              <a:pathLst>
                <a:path w="230504" h="184785">
                  <a:moveTo>
                    <a:pt x="169418" y="0"/>
                  </a:moveTo>
                  <a:lnTo>
                    <a:pt x="152320" y="2270"/>
                  </a:lnTo>
                  <a:lnTo>
                    <a:pt x="137033" y="8636"/>
                  </a:lnTo>
                  <a:lnTo>
                    <a:pt x="124412" y="18430"/>
                  </a:lnTo>
                  <a:lnTo>
                    <a:pt x="115316" y="30988"/>
                  </a:lnTo>
                  <a:lnTo>
                    <a:pt x="105979" y="18430"/>
                  </a:lnTo>
                  <a:lnTo>
                    <a:pt x="93297" y="8636"/>
                  </a:lnTo>
                  <a:lnTo>
                    <a:pt x="77972" y="2270"/>
                  </a:lnTo>
                  <a:lnTo>
                    <a:pt x="60706" y="0"/>
                  </a:lnTo>
                  <a:lnTo>
                    <a:pt x="37022" y="4274"/>
                  </a:lnTo>
                  <a:lnTo>
                    <a:pt x="17732" y="15906"/>
                  </a:lnTo>
                  <a:lnTo>
                    <a:pt x="4752" y="33111"/>
                  </a:lnTo>
                  <a:lnTo>
                    <a:pt x="0" y="54102"/>
                  </a:lnTo>
                  <a:lnTo>
                    <a:pt x="583" y="60763"/>
                  </a:lnTo>
                  <a:lnTo>
                    <a:pt x="29440" y="112424"/>
                  </a:lnTo>
                  <a:lnTo>
                    <a:pt x="63881" y="144827"/>
                  </a:lnTo>
                  <a:lnTo>
                    <a:pt x="96702" y="170920"/>
                  </a:lnTo>
                  <a:lnTo>
                    <a:pt x="115316" y="184404"/>
                  </a:lnTo>
                  <a:lnTo>
                    <a:pt x="115697" y="184023"/>
                  </a:lnTo>
                  <a:lnTo>
                    <a:pt x="133582" y="170920"/>
                  </a:lnTo>
                  <a:lnTo>
                    <a:pt x="166290" y="144827"/>
                  </a:lnTo>
                  <a:lnTo>
                    <a:pt x="200689" y="112424"/>
                  </a:lnTo>
                  <a:lnTo>
                    <a:pt x="223647" y="80391"/>
                  </a:lnTo>
                  <a:lnTo>
                    <a:pt x="230124" y="54102"/>
                  </a:lnTo>
                  <a:lnTo>
                    <a:pt x="225371" y="33111"/>
                  </a:lnTo>
                  <a:lnTo>
                    <a:pt x="212391" y="15906"/>
                  </a:lnTo>
                  <a:lnTo>
                    <a:pt x="193101" y="4274"/>
                  </a:lnTo>
                  <a:close/>
                </a:path>
              </a:pathLst>
            </a:custGeom>
            <a:solidFill>
              <a:srgbClr val="FFFFFF"/>
            </a:solidFill>
          </p:spPr>
          <p:txBody>
            <a:bodyPr wrap="square" lIns="0" tIns="0" rIns="0" bIns="0" rtlCol="0"/>
            <a:lstStyle/>
            <a:p>
              <a:endParaRPr/>
            </a:p>
          </p:txBody>
        </p:sp>
      </p:grpSp>
      <p:sp>
        <p:nvSpPr>
          <p:cNvPr id="35" name="object 35"/>
          <p:cNvSpPr/>
          <p:nvPr/>
        </p:nvSpPr>
        <p:spPr>
          <a:xfrm>
            <a:off x="11239500" y="143257"/>
            <a:ext cx="830579" cy="832102"/>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30"/>
          <p:cNvPicPr preferRelativeResize="0"/>
          <p:nvPr/>
        </p:nvPicPr>
        <p:blipFill rotWithShape="1">
          <a:blip r:embed="rId3">
            <a:alphaModFix/>
          </a:blip>
          <a:srcRect/>
          <a:stretch/>
        </p:blipFill>
        <p:spPr>
          <a:xfrm>
            <a:off x="607237" y="563752"/>
            <a:ext cx="1499184" cy="446024"/>
          </a:xfrm>
          <a:prstGeom prst="rect">
            <a:avLst/>
          </a:prstGeom>
          <a:noFill/>
          <a:ln>
            <a:noFill/>
          </a:ln>
        </p:spPr>
      </p:pic>
      <p:pic>
        <p:nvPicPr>
          <p:cNvPr id="341" name="Google Shape;341;p30"/>
          <p:cNvPicPr preferRelativeResize="0"/>
          <p:nvPr/>
        </p:nvPicPr>
        <p:blipFill rotWithShape="1">
          <a:blip r:embed="rId4">
            <a:alphaModFix/>
          </a:blip>
          <a:srcRect/>
          <a:stretch/>
        </p:blipFill>
        <p:spPr>
          <a:xfrm>
            <a:off x="513868" y="2984909"/>
            <a:ext cx="4885781" cy="1832471"/>
          </a:xfrm>
          <a:prstGeom prst="rect">
            <a:avLst/>
          </a:prstGeom>
          <a:noFill/>
          <a:ln>
            <a:noFill/>
          </a:ln>
        </p:spPr>
      </p:pic>
      <p:sp>
        <p:nvSpPr>
          <p:cNvPr id="342" name="Google Shape;342;p30"/>
          <p:cNvSpPr/>
          <p:nvPr/>
        </p:nvSpPr>
        <p:spPr>
          <a:xfrm>
            <a:off x="6096000" y="3755135"/>
            <a:ext cx="1102360" cy="256540"/>
          </a:xfrm>
          <a:custGeom>
            <a:avLst/>
            <a:gdLst/>
            <a:ahLst/>
            <a:cxnLst/>
            <a:rect l="l" t="t" r="r" b="b"/>
            <a:pathLst>
              <a:path w="1102359" h="256539" extrusionOk="0">
                <a:moveTo>
                  <a:pt x="845947" y="0"/>
                </a:moveTo>
                <a:lnTo>
                  <a:pt x="845947" y="256031"/>
                </a:lnTo>
                <a:lnTo>
                  <a:pt x="1016634" y="170687"/>
                </a:lnTo>
                <a:lnTo>
                  <a:pt x="888619" y="170687"/>
                </a:lnTo>
                <a:lnTo>
                  <a:pt x="888619" y="85343"/>
                </a:lnTo>
                <a:lnTo>
                  <a:pt x="1016634" y="85343"/>
                </a:lnTo>
                <a:lnTo>
                  <a:pt x="845947" y="0"/>
                </a:lnTo>
                <a:close/>
              </a:path>
              <a:path w="1102359" h="256539" extrusionOk="0">
                <a:moveTo>
                  <a:pt x="845947" y="85343"/>
                </a:moveTo>
                <a:lnTo>
                  <a:pt x="0" y="85343"/>
                </a:lnTo>
                <a:lnTo>
                  <a:pt x="0" y="170687"/>
                </a:lnTo>
                <a:lnTo>
                  <a:pt x="845947" y="170687"/>
                </a:lnTo>
                <a:lnTo>
                  <a:pt x="845947" y="85343"/>
                </a:lnTo>
                <a:close/>
              </a:path>
              <a:path w="1102359" h="256539" extrusionOk="0">
                <a:moveTo>
                  <a:pt x="1016634" y="85343"/>
                </a:moveTo>
                <a:lnTo>
                  <a:pt x="888619" y="85343"/>
                </a:lnTo>
                <a:lnTo>
                  <a:pt x="888619" y="170687"/>
                </a:lnTo>
                <a:lnTo>
                  <a:pt x="1016634" y="170687"/>
                </a:lnTo>
                <a:lnTo>
                  <a:pt x="1101978" y="128015"/>
                </a:lnTo>
                <a:lnTo>
                  <a:pt x="1016634" y="85343"/>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43" name="Google Shape;343;p30"/>
          <p:cNvPicPr preferRelativeResize="0"/>
          <p:nvPr/>
        </p:nvPicPr>
        <p:blipFill rotWithShape="1">
          <a:blip r:embed="rId5">
            <a:alphaModFix/>
          </a:blip>
          <a:srcRect/>
          <a:stretch/>
        </p:blipFill>
        <p:spPr>
          <a:xfrm>
            <a:off x="8243316" y="2286000"/>
            <a:ext cx="2078735" cy="271272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A3B0AFA-F58A-4FD9-9197-1800BD32E5C0}"/>
              </a:ext>
            </a:extLst>
          </p:cNvPr>
          <p:cNvPicPr>
            <a:picLocks noChangeAspect="1"/>
          </p:cNvPicPr>
          <p:nvPr/>
        </p:nvPicPr>
        <p:blipFill rotWithShape="1">
          <a:blip r:embed="rId2">
            <a:alphaModFix amt="35000"/>
          </a:blip>
          <a:srcRect t="8018" b="7712"/>
          <a:stretch/>
        </p:blipFill>
        <p:spPr>
          <a:xfrm>
            <a:off x="20" y="10"/>
            <a:ext cx="12191980" cy="6857990"/>
          </a:xfrm>
          <a:prstGeom prst="rect">
            <a:avLst/>
          </a:prstGeom>
        </p:spPr>
      </p:pic>
      <p:sp>
        <p:nvSpPr>
          <p:cNvPr id="2" name="Title 1">
            <a:extLst>
              <a:ext uri="{FF2B5EF4-FFF2-40B4-BE49-F238E27FC236}">
                <a16:creationId xmlns:a16="http://schemas.microsoft.com/office/drawing/2014/main" id="{AE28ED48-0D10-7043-B243-133FD5C04545}"/>
              </a:ext>
            </a:extLst>
          </p:cNvPr>
          <p:cNvSpPr>
            <a:spLocks noGrp="1"/>
          </p:cNvSpPr>
          <p:nvPr>
            <p:ph type="title"/>
          </p:nvPr>
        </p:nvSpPr>
        <p:spPr>
          <a:xfrm>
            <a:off x="838200" y="365125"/>
            <a:ext cx="10515600" cy="1325563"/>
          </a:xfrm>
        </p:spPr>
        <p:txBody>
          <a:bodyPr>
            <a:normAutofit/>
          </a:bodyPr>
          <a:lstStyle/>
          <a:p>
            <a:r>
              <a:rPr lang="en-US">
                <a:solidFill>
                  <a:srgbClr val="FFFFFF"/>
                </a:solidFill>
              </a:rPr>
              <a:t>3 main scenarios</a:t>
            </a:r>
          </a:p>
        </p:txBody>
      </p:sp>
      <p:graphicFrame>
        <p:nvGraphicFramePr>
          <p:cNvPr id="7" name="Content Placeholder 2">
            <a:extLst>
              <a:ext uri="{FF2B5EF4-FFF2-40B4-BE49-F238E27FC236}">
                <a16:creationId xmlns:a16="http://schemas.microsoft.com/office/drawing/2014/main" id="{61EBE9D2-6263-4774-89E7-A72526388B02}"/>
              </a:ext>
            </a:extLst>
          </p:cNvPr>
          <p:cNvGraphicFramePr>
            <a:graphicFrameLocks noGrp="1"/>
          </p:cNvGraphicFramePr>
          <p:nvPr>
            <p:ph idx="1"/>
            <p:extLst>
              <p:ext uri="{D42A27DB-BD31-4B8C-83A1-F6EECF244321}">
                <p14:modId xmlns:p14="http://schemas.microsoft.com/office/powerpoint/2010/main" val="32628989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298345"/>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35" y="6400800"/>
            <a:ext cx="12189460" cy="457200"/>
          </a:xfrm>
          <a:custGeom>
            <a:avLst/>
            <a:gdLst/>
            <a:ahLst/>
            <a:cxnLst/>
            <a:rect l="l" t="t" r="r" b="b"/>
            <a:pathLst>
              <a:path w="12189460" h="457200">
                <a:moveTo>
                  <a:pt x="12188952" y="0"/>
                </a:moveTo>
                <a:lnTo>
                  <a:pt x="0" y="0"/>
                </a:lnTo>
                <a:lnTo>
                  <a:pt x="0" y="29718"/>
                </a:lnTo>
                <a:lnTo>
                  <a:pt x="0" y="457200"/>
                </a:lnTo>
                <a:lnTo>
                  <a:pt x="12188952" y="457200"/>
                </a:lnTo>
                <a:lnTo>
                  <a:pt x="12188952" y="29718"/>
                </a:lnTo>
                <a:lnTo>
                  <a:pt x="12188952" y="0"/>
                </a:lnTo>
                <a:close/>
              </a:path>
            </a:pathLst>
          </a:custGeom>
          <a:solidFill>
            <a:srgbClr val="62A437"/>
          </a:solidFill>
        </p:spPr>
        <p:txBody>
          <a:bodyPr wrap="square" lIns="0" tIns="0" rIns="0" bIns="0" rtlCol="0"/>
          <a:lstStyle/>
          <a:p>
            <a:endParaRPr/>
          </a:p>
        </p:txBody>
      </p:sp>
      <p:sp>
        <p:nvSpPr>
          <p:cNvPr id="3" name="object 3"/>
          <p:cNvSpPr/>
          <p:nvPr/>
        </p:nvSpPr>
        <p:spPr>
          <a:xfrm>
            <a:off x="0" y="6333743"/>
            <a:ext cx="1596390" cy="64135"/>
          </a:xfrm>
          <a:custGeom>
            <a:avLst/>
            <a:gdLst/>
            <a:ahLst/>
            <a:cxnLst/>
            <a:rect l="l" t="t" r="r" b="b"/>
            <a:pathLst>
              <a:path w="1596390" h="64135">
                <a:moveTo>
                  <a:pt x="0" y="64010"/>
                </a:moveTo>
                <a:lnTo>
                  <a:pt x="1596390" y="64010"/>
                </a:lnTo>
                <a:lnTo>
                  <a:pt x="1596390" y="0"/>
                </a:lnTo>
                <a:lnTo>
                  <a:pt x="0" y="0"/>
                </a:lnTo>
                <a:lnTo>
                  <a:pt x="0" y="64010"/>
                </a:lnTo>
                <a:close/>
              </a:path>
            </a:pathLst>
          </a:custGeom>
          <a:solidFill>
            <a:srgbClr val="98CB38"/>
          </a:solidFill>
        </p:spPr>
        <p:txBody>
          <a:bodyPr wrap="square" lIns="0" tIns="0" rIns="0" bIns="0" rtlCol="0"/>
          <a:lstStyle/>
          <a:p>
            <a:endParaRPr/>
          </a:p>
        </p:txBody>
      </p:sp>
      <p:grpSp>
        <p:nvGrpSpPr>
          <p:cNvPr id="4" name="object 4"/>
          <p:cNvGrpSpPr/>
          <p:nvPr/>
        </p:nvGrpSpPr>
        <p:grpSpPr>
          <a:xfrm>
            <a:off x="1577340" y="3927345"/>
            <a:ext cx="10612120" cy="2522220"/>
            <a:chOff x="1577340" y="3927345"/>
            <a:chExt cx="10612120" cy="2522220"/>
          </a:xfrm>
        </p:grpSpPr>
        <p:sp>
          <p:nvSpPr>
            <p:cNvPr id="5" name="object 5"/>
            <p:cNvSpPr/>
            <p:nvPr/>
          </p:nvSpPr>
          <p:spPr>
            <a:xfrm>
              <a:off x="10455402" y="6333743"/>
              <a:ext cx="1733550" cy="64135"/>
            </a:xfrm>
            <a:custGeom>
              <a:avLst/>
              <a:gdLst/>
              <a:ahLst/>
              <a:cxnLst/>
              <a:rect l="l" t="t" r="r" b="b"/>
              <a:pathLst>
                <a:path w="1733550" h="64135">
                  <a:moveTo>
                    <a:pt x="0" y="64010"/>
                  </a:moveTo>
                  <a:lnTo>
                    <a:pt x="1733550" y="64010"/>
                  </a:lnTo>
                  <a:lnTo>
                    <a:pt x="1733550" y="0"/>
                  </a:lnTo>
                  <a:lnTo>
                    <a:pt x="0" y="0"/>
                  </a:lnTo>
                  <a:lnTo>
                    <a:pt x="0" y="64010"/>
                  </a:lnTo>
                  <a:close/>
                </a:path>
              </a:pathLst>
            </a:custGeom>
            <a:solidFill>
              <a:srgbClr val="98CB38"/>
            </a:solidFill>
          </p:spPr>
          <p:txBody>
            <a:bodyPr wrap="square" lIns="0" tIns="0" rIns="0" bIns="0" rtlCol="0"/>
            <a:lstStyle/>
            <a:p>
              <a:endParaRPr/>
            </a:p>
          </p:txBody>
        </p:sp>
        <p:sp>
          <p:nvSpPr>
            <p:cNvPr id="6" name="object 6"/>
            <p:cNvSpPr/>
            <p:nvPr/>
          </p:nvSpPr>
          <p:spPr>
            <a:xfrm>
              <a:off x="1596390" y="3946395"/>
              <a:ext cx="8859520" cy="2484120"/>
            </a:xfrm>
            <a:custGeom>
              <a:avLst/>
              <a:gdLst/>
              <a:ahLst/>
              <a:cxnLst/>
              <a:rect l="l" t="t" r="r" b="b"/>
              <a:pathLst>
                <a:path w="8859520" h="2484120">
                  <a:moveTo>
                    <a:pt x="8859012" y="0"/>
                  </a:moveTo>
                  <a:lnTo>
                    <a:pt x="0" y="0"/>
                  </a:lnTo>
                  <a:lnTo>
                    <a:pt x="0" y="2484120"/>
                  </a:lnTo>
                  <a:lnTo>
                    <a:pt x="8859012" y="2484120"/>
                  </a:lnTo>
                  <a:lnTo>
                    <a:pt x="8859012" y="0"/>
                  </a:lnTo>
                  <a:close/>
                </a:path>
              </a:pathLst>
            </a:custGeom>
            <a:solidFill>
              <a:srgbClr val="C8DAF8"/>
            </a:solidFill>
          </p:spPr>
          <p:txBody>
            <a:bodyPr wrap="square" lIns="0" tIns="0" rIns="0" bIns="0" rtlCol="0"/>
            <a:lstStyle/>
            <a:p>
              <a:endParaRPr/>
            </a:p>
          </p:txBody>
        </p:sp>
        <p:sp>
          <p:nvSpPr>
            <p:cNvPr id="7" name="object 7"/>
            <p:cNvSpPr/>
            <p:nvPr/>
          </p:nvSpPr>
          <p:spPr>
            <a:xfrm>
              <a:off x="1596390" y="3946395"/>
              <a:ext cx="8859520" cy="2484120"/>
            </a:xfrm>
            <a:custGeom>
              <a:avLst/>
              <a:gdLst/>
              <a:ahLst/>
              <a:cxnLst/>
              <a:rect l="l" t="t" r="r" b="b"/>
              <a:pathLst>
                <a:path w="8859520" h="2484120">
                  <a:moveTo>
                    <a:pt x="0" y="2484120"/>
                  </a:moveTo>
                  <a:lnTo>
                    <a:pt x="8859012" y="2484120"/>
                  </a:lnTo>
                  <a:lnTo>
                    <a:pt x="8859012" y="0"/>
                  </a:lnTo>
                  <a:lnTo>
                    <a:pt x="0" y="0"/>
                  </a:lnTo>
                  <a:lnTo>
                    <a:pt x="0" y="2484120"/>
                  </a:lnTo>
                  <a:close/>
                </a:path>
              </a:pathLst>
            </a:custGeom>
            <a:ln w="38100">
              <a:solidFill>
                <a:srgbClr val="0A5293"/>
              </a:solidFill>
            </a:ln>
          </p:spPr>
          <p:txBody>
            <a:bodyPr wrap="square" lIns="0" tIns="0" rIns="0" bIns="0" rtlCol="0"/>
            <a:lstStyle/>
            <a:p>
              <a:endParaRPr/>
            </a:p>
          </p:txBody>
        </p:sp>
        <p:sp>
          <p:nvSpPr>
            <p:cNvPr id="8" name="object 8"/>
            <p:cNvSpPr/>
            <p:nvPr/>
          </p:nvSpPr>
          <p:spPr>
            <a:xfrm>
              <a:off x="1917192" y="4143758"/>
              <a:ext cx="8211820" cy="1169035"/>
            </a:xfrm>
            <a:custGeom>
              <a:avLst/>
              <a:gdLst/>
              <a:ahLst/>
              <a:cxnLst/>
              <a:rect l="l" t="t" r="r" b="b"/>
              <a:pathLst>
                <a:path w="8211820" h="1169035">
                  <a:moveTo>
                    <a:pt x="8211312" y="0"/>
                  </a:moveTo>
                  <a:lnTo>
                    <a:pt x="0" y="0"/>
                  </a:lnTo>
                  <a:lnTo>
                    <a:pt x="0" y="1168905"/>
                  </a:lnTo>
                  <a:lnTo>
                    <a:pt x="8211312" y="1168905"/>
                  </a:lnTo>
                  <a:lnTo>
                    <a:pt x="8211312" y="0"/>
                  </a:lnTo>
                  <a:close/>
                </a:path>
              </a:pathLst>
            </a:custGeom>
            <a:solidFill>
              <a:srgbClr val="FFFFFF"/>
            </a:solidFill>
          </p:spPr>
          <p:txBody>
            <a:bodyPr wrap="square" lIns="0" tIns="0" rIns="0" bIns="0" rtlCol="0"/>
            <a:lstStyle/>
            <a:p>
              <a:endParaRPr/>
            </a:p>
          </p:txBody>
        </p:sp>
      </p:grpSp>
      <p:sp>
        <p:nvSpPr>
          <p:cNvPr id="9" name="object 9"/>
          <p:cNvSpPr txBox="1"/>
          <p:nvPr/>
        </p:nvSpPr>
        <p:spPr>
          <a:xfrm>
            <a:off x="1917192" y="4143758"/>
            <a:ext cx="8211820" cy="1169035"/>
          </a:xfrm>
          <a:prstGeom prst="rect">
            <a:avLst/>
          </a:prstGeom>
          <a:ln w="9525">
            <a:solidFill>
              <a:srgbClr val="455F51"/>
            </a:solidFill>
          </a:ln>
        </p:spPr>
        <p:txBody>
          <a:bodyPr vert="horz" wrap="square" lIns="0" tIns="0" rIns="0" bIns="0" rtlCol="0">
            <a:spAutoFit/>
          </a:bodyPr>
          <a:lstStyle/>
          <a:p>
            <a:pPr>
              <a:lnSpc>
                <a:spcPct val="100000"/>
              </a:lnSpc>
            </a:pPr>
            <a:endParaRPr sz="1900">
              <a:latin typeface="Times New Roman"/>
              <a:cs typeface="Times New Roman"/>
            </a:endParaRPr>
          </a:p>
          <a:p>
            <a:pPr algn="ctr">
              <a:lnSpc>
                <a:spcPct val="100000"/>
              </a:lnSpc>
              <a:spcBef>
                <a:spcPts val="1160"/>
              </a:spcBef>
            </a:pPr>
            <a:r>
              <a:rPr sz="1900" spc="-100" dirty="0">
                <a:latin typeface="Arial"/>
                <a:cs typeface="Arial"/>
              </a:rPr>
              <a:t>Curated</a:t>
            </a:r>
            <a:r>
              <a:rPr sz="1900" spc="-85" dirty="0">
                <a:latin typeface="Arial"/>
                <a:cs typeface="Arial"/>
              </a:rPr>
              <a:t> </a:t>
            </a:r>
            <a:r>
              <a:rPr sz="1900" spc="-110" dirty="0">
                <a:latin typeface="Arial"/>
                <a:cs typeface="Arial"/>
              </a:rPr>
              <a:t>Data</a:t>
            </a:r>
            <a:endParaRPr sz="1900">
              <a:latin typeface="Arial"/>
              <a:cs typeface="Arial"/>
            </a:endParaRPr>
          </a:p>
        </p:txBody>
      </p:sp>
      <p:sp>
        <p:nvSpPr>
          <p:cNvPr id="10" name="object 10"/>
          <p:cNvSpPr txBox="1">
            <a:spLocks noGrp="1"/>
          </p:cNvSpPr>
          <p:nvPr>
            <p:ph type="title"/>
          </p:nvPr>
        </p:nvSpPr>
        <p:spPr>
          <a:xfrm>
            <a:off x="329590" y="0"/>
            <a:ext cx="6868795" cy="756920"/>
          </a:xfrm>
          <a:prstGeom prst="rect">
            <a:avLst/>
          </a:prstGeom>
        </p:spPr>
        <p:txBody>
          <a:bodyPr vert="horz" wrap="square" lIns="0" tIns="12700" rIns="0" bIns="0" rtlCol="0">
            <a:spAutoFit/>
          </a:bodyPr>
          <a:lstStyle/>
          <a:p>
            <a:pPr marL="12700">
              <a:lnSpc>
                <a:spcPct val="100000"/>
              </a:lnSpc>
              <a:spcBef>
                <a:spcPts val="100"/>
              </a:spcBef>
            </a:pPr>
            <a:r>
              <a:rPr sz="4800" u="none" spc="-395" dirty="0">
                <a:solidFill>
                  <a:srgbClr val="3F3F3F"/>
                </a:solidFill>
              </a:rPr>
              <a:t>Pick </a:t>
            </a:r>
            <a:r>
              <a:rPr sz="4800" u="none" spc="-114" dirty="0">
                <a:solidFill>
                  <a:srgbClr val="3F3F3F"/>
                </a:solidFill>
              </a:rPr>
              <a:t>the </a:t>
            </a:r>
            <a:r>
              <a:rPr sz="4800" u="none" spc="-360" dirty="0">
                <a:solidFill>
                  <a:srgbClr val="3F3F3F"/>
                </a:solidFill>
              </a:rPr>
              <a:t>Best </a:t>
            </a:r>
            <a:r>
              <a:rPr sz="4800" u="none" spc="-385" dirty="0">
                <a:solidFill>
                  <a:srgbClr val="3F3F3F"/>
                </a:solidFill>
              </a:rPr>
              <a:t>Tool </a:t>
            </a:r>
            <a:r>
              <a:rPr sz="4800" u="none" spc="-75" dirty="0">
                <a:solidFill>
                  <a:srgbClr val="3F3F3F"/>
                </a:solidFill>
              </a:rPr>
              <a:t>for </a:t>
            </a:r>
            <a:r>
              <a:rPr sz="4800" u="none" spc="-114" dirty="0">
                <a:solidFill>
                  <a:srgbClr val="3F3F3F"/>
                </a:solidFill>
              </a:rPr>
              <a:t>the</a:t>
            </a:r>
            <a:r>
              <a:rPr sz="4800" u="none" spc="-830" dirty="0">
                <a:solidFill>
                  <a:srgbClr val="3F3F3F"/>
                </a:solidFill>
              </a:rPr>
              <a:t> </a:t>
            </a:r>
            <a:r>
              <a:rPr sz="4800" u="none" spc="-450" dirty="0">
                <a:solidFill>
                  <a:srgbClr val="3F3F3F"/>
                </a:solidFill>
              </a:rPr>
              <a:t>Job</a:t>
            </a:r>
            <a:endParaRPr sz="4800"/>
          </a:p>
        </p:txBody>
      </p:sp>
      <p:grpSp>
        <p:nvGrpSpPr>
          <p:cNvPr id="11" name="object 11"/>
          <p:cNvGrpSpPr/>
          <p:nvPr/>
        </p:nvGrpSpPr>
        <p:grpSpPr>
          <a:xfrm>
            <a:off x="2349817" y="2907601"/>
            <a:ext cx="525145" cy="901065"/>
            <a:chOff x="2349817" y="2907601"/>
            <a:chExt cx="525145" cy="901065"/>
          </a:xfrm>
        </p:grpSpPr>
        <p:sp>
          <p:nvSpPr>
            <p:cNvPr id="12" name="object 12"/>
            <p:cNvSpPr/>
            <p:nvPr/>
          </p:nvSpPr>
          <p:spPr>
            <a:xfrm>
              <a:off x="2354580" y="2912363"/>
              <a:ext cx="515620" cy="891540"/>
            </a:xfrm>
            <a:custGeom>
              <a:avLst/>
              <a:gdLst/>
              <a:ahLst/>
              <a:cxnLst/>
              <a:rect l="l" t="t" r="r" b="b"/>
              <a:pathLst>
                <a:path w="515619" h="891539">
                  <a:moveTo>
                    <a:pt x="257556" y="0"/>
                  </a:moveTo>
                  <a:lnTo>
                    <a:pt x="0" y="257556"/>
                  </a:lnTo>
                  <a:lnTo>
                    <a:pt x="128778" y="257556"/>
                  </a:lnTo>
                  <a:lnTo>
                    <a:pt x="128778" y="633984"/>
                  </a:lnTo>
                  <a:lnTo>
                    <a:pt x="0" y="633984"/>
                  </a:lnTo>
                  <a:lnTo>
                    <a:pt x="257556" y="891540"/>
                  </a:lnTo>
                  <a:lnTo>
                    <a:pt x="515112" y="633984"/>
                  </a:lnTo>
                  <a:lnTo>
                    <a:pt x="386334" y="633984"/>
                  </a:lnTo>
                  <a:lnTo>
                    <a:pt x="386334" y="257556"/>
                  </a:lnTo>
                  <a:lnTo>
                    <a:pt x="515112" y="257556"/>
                  </a:lnTo>
                  <a:lnTo>
                    <a:pt x="257556" y="0"/>
                  </a:lnTo>
                  <a:close/>
                </a:path>
              </a:pathLst>
            </a:custGeom>
            <a:solidFill>
              <a:srgbClr val="E2DFCC"/>
            </a:solidFill>
          </p:spPr>
          <p:txBody>
            <a:bodyPr wrap="square" lIns="0" tIns="0" rIns="0" bIns="0" rtlCol="0"/>
            <a:lstStyle/>
            <a:p>
              <a:endParaRPr/>
            </a:p>
          </p:txBody>
        </p:sp>
        <p:sp>
          <p:nvSpPr>
            <p:cNvPr id="13" name="object 13"/>
            <p:cNvSpPr/>
            <p:nvPr/>
          </p:nvSpPr>
          <p:spPr>
            <a:xfrm>
              <a:off x="2354580" y="2912363"/>
              <a:ext cx="515620" cy="891540"/>
            </a:xfrm>
            <a:custGeom>
              <a:avLst/>
              <a:gdLst/>
              <a:ahLst/>
              <a:cxnLst/>
              <a:rect l="l" t="t" r="r" b="b"/>
              <a:pathLst>
                <a:path w="515619" h="891539">
                  <a:moveTo>
                    <a:pt x="0" y="257556"/>
                  </a:moveTo>
                  <a:lnTo>
                    <a:pt x="257556" y="0"/>
                  </a:lnTo>
                  <a:lnTo>
                    <a:pt x="515112" y="257556"/>
                  </a:lnTo>
                  <a:lnTo>
                    <a:pt x="386334" y="257556"/>
                  </a:lnTo>
                  <a:lnTo>
                    <a:pt x="386334" y="633984"/>
                  </a:lnTo>
                  <a:lnTo>
                    <a:pt x="515112" y="633984"/>
                  </a:lnTo>
                  <a:lnTo>
                    <a:pt x="257556" y="891540"/>
                  </a:lnTo>
                  <a:lnTo>
                    <a:pt x="0" y="633984"/>
                  </a:lnTo>
                  <a:lnTo>
                    <a:pt x="128778" y="633984"/>
                  </a:lnTo>
                  <a:lnTo>
                    <a:pt x="128778" y="257556"/>
                  </a:lnTo>
                  <a:lnTo>
                    <a:pt x="0" y="257556"/>
                  </a:lnTo>
                  <a:close/>
                </a:path>
              </a:pathLst>
            </a:custGeom>
            <a:ln w="9525">
              <a:solidFill>
                <a:srgbClr val="455F51"/>
              </a:solidFill>
            </a:ln>
          </p:spPr>
          <p:txBody>
            <a:bodyPr wrap="square" lIns="0" tIns="0" rIns="0" bIns="0" rtlCol="0"/>
            <a:lstStyle/>
            <a:p>
              <a:endParaRPr/>
            </a:p>
          </p:txBody>
        </p:sp>
      </p:grpSp>
      <p:grpSp>
        <p:nvGrpSpPr>
          <p:cNvPr id="14" name="object 14"/>
          <p:cNvGrpSpPr/>
          <p:nvPr/>
        </p:nvGrpSpPr>
        <p:grpSpPr>
          <a:xfrm>
            <a:off x="4625149" y="2907601"/>
            <a:ext cx="526415" cy="901065"/>
            <a:chOff x="4625149" y="2907601"/>
            <a:chExt cx="526415" cy="901065"/>
          </a:xfrm>
        </p:grpSpPr>
        <p:sp>
          <p:nvSpPr>
            <p:cNvPr id="15" name="object 15"/>
            <p:cNvSpPr/>
            <p:nvPr/>
          </p:nvSpPr>
          <p:spPr>
            <a:xfrm>
              <a:off x="4629911" y="2912363"/>
              <a:ext cx="516890" cy="891540"/>
            </a:xfrm>
            <a:custGeom>
              <a:avLst/>
              <a:gdLst/>
              <a:ahLst/>
              <a:cxnLst/>
              <a:rect l="l" t="t" r="r" b="b"/>
              <a:pathLst>
                <a:path w="516889" h="891539">
                  <a:moveTo>
                    <a:pt x="258318" y="0"/>
                  </a:moveTo>
                  <a:lnTo>
                    <a:pt x="0" y="258318"/>
                  </a:lnTo>
                  <a:lnTo>
                    <a:pt x="129159" y="258318"/>
                  </a:lnTo>
                  <a:lnTo>
                    <a:pt x="129159" y="633222"/>
                  </a:lnTo>
                  <a:lnTo>
                    <a:pt x="0" y="633222"/>
                  </a:lnTo>
                  <a:lnTo>
                    <a:pt x="258318" y="891540"/>
                  </a:lnTo>
                  <a:lnTo>
                    <a:pt x="516636" y="633222"/>
                  </a:lnTo>
                  <a:lnTo>
                    <a:pt x="387477" y="633222"/>
                  </a:lnTo>
                  <a:lnTo>
                    <a:pt x="387477" y="258318"/>
                  </a:lnTo>
                  <a:lnTo>
                    <a:pt x="516636" y="258318"/>
                  </a:lnTo>
                  <a:lnTo>
                    <a:pt x="258318" y="0"/>
                  </a:lnTo>
                  <a:close/>
                </a:path>
              </a:pathLst>
            </a:custGeom>
            <a:solidFill>
              <a:srgbClr val="E2DFCC"/>
            </a:solidFill>
          </p:spPr>
          <p:txBody>
            <a:bodyPr wrap="square" lIns="0" tIns="0" rIns="0" bIns="0" rtlCol="0"/>
            <a:lstStyle/>
            <a:p>
              <a:endParaRPr/>
            </a:p>
          </p:txBody>
        </p:sp>
        <p:sp>
          <p:nvSpPr>
            <p:cNvPr id="16" name="object 16"/>
            <p:cNvSpPr/>
            <p:nvPr/>
          </p:nvSpPr>
          <p:spPr>
            <a:xfrm>
              <a:off x="4629911" y="2912363"/>
              <a:ext cx="516890" cy="891540"/>
            </a:xfrm>
            <a:custGeom>
              <a:avLst/>
              <a:gdLst/>
              <a:ahLst/>
              <a:cxnLst/>
              <a:rect l="l" t="t" r="r" b="b"/>
              <a:pathLst>
                <a:path w="516889" h="891539">
                  <a:moveTo>
                    <a:pt x="0" y="258318"/>
                  </a:moveTo>
                  <a:lnTo>
                    <a:pt x="258318" y="0"/>
                  </a:lnTo>
                  <a:lnTo>
                    <a:pt x="516636" y="258318"/>
                  </a:lnTo>
                  <a:lnTo>
                    <a:pt x="387477" y="258318"/>
                  </a:lnTo>
                  <a:lnTo>
                    <a:pt x="387477" y="633222"/>
                  </a:lnTo>
                  <a:lnTo>
                    <a:pt x="516636" y="633222"/>
                  </a:lnTo>
                  <a:lnTo>
                    <a:pt x="258318" y="891540"/>
                  </a:lnTo>
                  <a:lnTo>
                    <a:pt x="0" y="633222"/>
                  </a:lnTo>
                  <a:lnTo>
                    <a:pt x="129159" y="633222"/>
                  </a:lnTo>
                  <a:lnTo>
                    <a:pt x="129159" y="258318"/>
                  </a:lnTo>
                  <a:lnTo>
                    <a:pt x="0" y="258318"/>
                  </a:lnTo>
                  <a:close/>
                </a:path>
              </a:pathLst>
            </a:custGeom>
            <a:ln w="9525">
              <a:solidFill>
                <a:srgbClr val="455F51"/>
              </a:solidFill>
            </a:ln>
          </p:spPr>
          <p:txBody>
            <a:bodyPr wrap="square" lIns="0" tIns="0" rIns="0" bIns="0" rtlCol="0"/>
            <a:lstStyle/>
            <a:p>
              <a:endParaRPr/>
            </a:p>
          </p:txBody>
        </p:sp>
      </p:grpSp>
      <p:grpSp>
        <p:nvGrpSpPr>
          <p:cNvPr id="17" name="object 17"/>
          <p:cNvGrpSpPr/>
          <p:nvPr/>
        </p:nvGrpSpPr>
        <p:grpSpPr>
          <a:xfrm>
            <a:off x="6900481" y="2907601"/>
            <a:ext cx="526415" cy="901065"/>
            <a:chOff x="6900481" y="2907601"/>
            <a:chExt cx="526415" cy="901065"/>
          </a:xfrm>
        </p:grpSpPr>
        <p:sp>
          <p:nvSpPr>
            <p:cNvPr id="18" name="object 18"/>
            <p:cNvSpPr/>
            <p:nvPr/>
          </p:nvSpPr>
          <p:spPr>
            <a:xfrm>
              <a:off x="6905244" y="2912363"/>
              <a:ext cx="516890" cy="891540"/>
            </a:xfrm>
            <a:custGeom>
              <a:avLst/>
              <a:gdLst/>
              <a:ahLst/>
              <a:cxnLst/>
              <a:rect l="l" t="t" r="r" b="b"/>
              <a:pathLst>
                <a:path w="516890" h="891539">
                  <a:moveTo>
                    <a:pt x="258318" y="0"/>
                  </a:moveTo>
                  <a:lnTo>
                    <a:pt x="0" y="258318"/>
                  </a:lnTo>
                  <a:lnTo>
                    <a:pt x="129159" y="258318"/>
                  </a:lnTo>
                  <a:lnTo>
                    <a:pt x="129159" y="633222"/>
                  </a:lnTo>
                  <a:lnTo>
                    <a:pt x="0" y="633222"/>
                  </a:lnTo>
                  <a:lnTo>
                    <a:pt x="258318" y="891540"/>
                  </a:lnTo>
                  <a:lnTo>
                    <a:pt x="516636" y="633222"/>
                  </a:lnTo>
                  <a:lnTo>
                    <a:pt x="387477" y="633222"/>
                  </a:lnTo>
                  <a:lnTo>
                    <a:pt x="387477" y="258318"/>
                  </a:lnTo>
                  <a:lnTo>
                    <a:pt x="516636" y="258318"/>
                  </a:lnTo>
                  <a:lnTo>
                    <a:pt x="258318" y="0"/>
                  </a:lnTo>
                  <a:close/>
                </a:path>
              </a:pathLst>
            </a:custGeom>
            <a:solidFill>
              <a:srgbClr val="E2DFCC"/>
            </a:solidFill>
          </p:spPr>
          <p:txBody>
            <a:bodyPr wrap="square" lIns="0" tIns="0" rIns="0" bIns="0" rtlCol="0"/>
            <a:lstStyle/>
            <a:p>
              <a:endParaRPr/>
            </a:p>
          </p:txBody>
        </p:sp>
        <p:sp>
          <p:nvSpPr>
            <p:cNvPr id="19" name="object 19"/>
            <p:cNvSpPr/>
            <p:nvPr/>
          </p:nvSpPr>
          <p:spPr>
            <a:xfrm>
              <a:off x="6905244" y="2912363"/>
              <a:ext cx="516890" cy="891540"/>
            </a:xfrm>
            <a:custGeom>
              <a:avLst/>
              <a:gdLst/>
              <a:ahLst/>
              <a:cxnLst/>
              <a:rect l="l" t="t" r="r" b="b"/>
              <a:pathLst>
                <a:path w="516890" h="891539">
                  <a:moveTo>
                    <a:pt x="0" y="258318"/>
                  </a:moveTo>
                  <a:lnTo>
                    <a:pt x="258318" y="0"/>
                  </a:lnTo>
                  <a:lnTo>
                    <a:pt x="516636" y="258318"/>
                  </a:lnTo>
                  <a:lnTo>
                    <a:pt x="387477" y="258318"/>
                  </a:lnTo>
                  <a:lnTo>
                    <a:pt x="387477" y="633222"/>
                  </a:lnTo>
                  <a:lnTo>
                    <a:pt x="516636" y="633222"/>
                  </a:lnTo>
                  <a:lnTo>
                    <a:pt x="258318" y="891540"/>
                  </a:lnTo>
                  <a:lnTo>
                    <a:pt x="0" y="633222"/>
                  </a:lnTo>
                  <a:lnTo>
                    <a:pt x="129159" y="633222"/>
                  </a:lnTo>
                  <a:lnTo>
                    <a:pt x="129159" y="258318"/>
                  </a:lnTo>
                  <a:lnTo>
                    <a:pt x="0" y="258318"/>
                  </a:lnTo>
                  <a:close/>
                </a:path>
              </a:pathLst>
            </a:custGeom>
            <a:ln w="9525">
              <a:solidFill>
                <a:srgbClr val="455F51"/>
              </a:solidFill>
            </a:ln>
          </p:spPr>
          <p:txBody>
            <a:bodyPr wrap="square" lIns="0" tIns="0" rIns="0" bIns="0" rtlCol="0"/>
            <a:lstStyle/>
            <a:p>
              <a:endParaRPr/>
            </a:p>
          </p:txBody>
        </p:sp>
      </p:grpSp>
      <p:grpSp>
        <p:nvGrpSpPr>
          <p:cNvPr id="20" name="object 20"/>
          <p:cNvGrpSpPr/>
          <p:nvPr/>
        </p:nvGrpSpPr>
        <p:grpSpPr>
          <a:xfrm>
            <a:off x="9175813" y="2907601"/>
            <a:ext cx="526415" cy="901065"/>
            <a:chOff x="9175813" y="2907601"/>
            <a:chExt cx="526415" cy="901065"/>
          </a:xfrm>
        </p:grpSpPr>
        <p:sp>
          <p:nvSpPr>
            <p:cNvPr id="21" name="object 21"/>
            <p:cNvSpPr/>
            <p:nvPr/>
          </p:nvSpPr>
          <p:spPr>
            <a:xfrm>
              <a:off x="9180576" y="2912363"/>
              <a:ext cx="516890" cy="891540"/>
            </a:xfrm>
            <a:custGeom>
              <a:avLst/>
              <a:gdLst/>
              <a:ahLst/>
              <a:cxnLst/>
              <a:rect l="l" t="t" r="r" b="b"/>
              <a:pathLst>
                <a:path w="516890" h="891539">
                  <a:moveTo>
                    <a:pt x="258318" y="0"/>
                  </a:moveTo>
                  <a:lnTo>
                    <a:pt x="0" y="258318"/>
                  </a:lnTo>
                  <a:lnTo>
                    <a:pt x="129159" y="258318"/>
                  </a:lnTo>
                  <a:lnTo>
                    <a:pt x="129159" y="633222"/>
                  </a:lnTo>
                  <a:lnTo>
                    <a:pt x="0" y="633222"/>
                  </a:lnTo>
                  <a:lnTo>
                    <a:pt x="258318" y="891540"/>
                  </a:lnTo>
                  <a:lnTo>
                    <a:pt x="516636" y="633222"/>
                  </a:lnTo>
                  <a:lnTo>
                    <a:pt x="387477" y="633222"/>
                  </a:lnTo>
                  <a:lnTo>
                    <a:pt x="387477" y="258318"/>
                  </a:lnTo>
                  <a:lnTo>
                    <a:pt x="516636" y="258318"/>
                  </a:lnTo>
                  <a:lnTo>
                    <a:pt x="258318" y="0"/>
                  </a:lnTo>
                  <a:close/>
                </a:path>
              </a:pathLst>
            </a:custGeom>
            <a:solidFill>
              <a:srgbClr val="E2DFCC"/>
            </a:solidFill>
          </p:spPr>
          <p:txBody>
            <a:bodyPr wrap="square" lIns="0" tIns="0" rIns="0" bIns="0" rtlCol="0"/>
            <a:lstStyle/>
            <a:p>
              <a:endParaRPr/>
            </a:p>
          </p:txBody>
        </p:sp>
        <p:sp>
          <p:nvSpPr>
            <p:cNvPr id="22" name="object 22"/>
            <p:cNvSpPr/>
            <p:nvPr/>
          </p:nvSpPr>
          <p:spPr>
            <a:xfrm>
              <a:off x="9180576" y="2912363"/>
              <a:ext cx="516890" cy="891540"/>
            </a:xfrm>
            <a:custGeom>
              <a:avLst/>
              <a:gdLst/>
              <a:ahLst/>
              <a:cxnLst/>
              <a:rect l="l" t="t" r="r" b="b"/>
              <a:pathLst>
                <a:path w="516890" h="891539">
                  <a:moveTo>
                    <a:pt x="0" y="258318"/>
                  </a:moveTo>
                  <a:lnTo>
                    <a:pt x="258318" y="0"/>
                  </a:lnTo>
                  <a:lnTo>
                    <a:pt x="516636" y="258318"/>
                  </a:lnTo>
                  <a:lnTo>
                    <a:pt x="387477" y="258318"/>
                  </a:lnTo>
                  <a:lnTo>
                    <a:pt x="387477" y="633222"/>
                  </a:lnTo>
                  <a:lnTo>
                    <a:pt x="516636" y="633222"/>
                  </a:lnTo>
                  <a:lnTo>
                    <a:pt x="258318" y="891540"/>
                  </a:lnTo>
                  <a:lnTo>
                    <a:pt x="0" y="633222"/>
                  </a:lnTo>
                  <a:lnTo>
                    <a:pt x="129159" y="633222"/>
                  </a:lnTo>
                  <a:lnTo>
                    <a:pt x="129159" y="258318"/>
                  </a:lnTo>
                  <a:lnTo>
                    <a:pt x="0" y="258318"/>
                  </a:lnTo>
                  <a:close/>
                </a:path>
              </a:pathLst>
            </a:custGeom>
            <a:ln w="9525">
              <a:solidFill>
                <a:srgbClr val="455F51"/>
              </a:solidFill>
            </a:ln>
          </p:spPr>
          <p:txBody>
            <a:bodyPr wrap="square" lIns="0" tIns="0" rIns="0" bIns="0" rtlCol="0"/>
            <a:lstStyle/>
            <a:p>
              <a:endParaRPr/>
            </a:p>
          </p:txBody>
        </p:sp>
      </p:grpSp>
      <p:grpSp>
        <p:nvGrpSpPr>
          <p:cNvPr id="23" name="object 23"/>
          <p:cNvGrpSpPr/>
          <p:nvPr/>
        </p:nvGrpSpPr>
        <p:grpSpPr>
          <a:xfrm>
            <a:off x="1590865" y="2912173"/>
            <a:ext cx="526415" cy="902969"/>
            <a:chOff x="1590865" y="2912173"/>
            <a:chExt cx="526415" cy="902969"/>
          </a:xfrm>
        </p:grpSpPr>
        <p:sp>
          <p:nvSpPr>
            <p:cNvPr id="24" name="object 24"/>
            <p:cNvSpPr/>
            <p:nvPr/>
          </p:nvSpPr>
          <p:spPr>
            <a:xfrm>
              <a:off x="1595627" y="2916935"/>
              <a:ext cx="516890" cy="893444"/>
            </a:xfrm>
            <a:custGeom>
              <a:avLst/>
              <a:gdLst/>
              <a:ahLst/>
              <a:cxnLst/>
              <a:rect l="l" t="t" r="r" b="b"/>
              <a:pathLst>
                <a:path w="516889" h="893445">
                  <a:moveTo>
                    <a:pt x="258318" y="0"/>
                  </a:moveTo>
                  <a:lnTo>
                    <a:pt x="0" y="258318"/>
                  </a:lnTo>
                  <a:lnTo>
                    <a:pt x="129159" y="258318"/>
                  </a:lnTo>
                  <a:lnTo>
                    <a:pt x="129159" y="634746"/>
                  </a:lnTo>
                  <a:lnTo>
                    <a:pt x="0" y="634746"/>
                  </a:lnTo>
                  <a:lnTo>
                    <a:pt x="258318" y="893064"/>
                  </a:lnTo>
                  <a:lnTo>
                    <a:pt x="516636" y="634746"/>
                  </a:lnTo>
                  <a:lnTo>
                    <a:pt x="387477" y="634746"/>
                  </a:lnTo>
                  <a:lnTo>
                    <a:pt x="387477" y="258318"/>
                  </a:lnTo>
                  <a:lnTo>
                    <a:pt x="516636" y="258318"/>
                  </a:lnTo>
                  <a:lnTo>
                    <a:pt x="258318" y="0"/>
                  </a:lnTo>
                  <a:close/>
                </a:path>
              </a:pathLst>
            </a:custGeom>
            <a:solidFill>
              <a:srgbClr val="E2DFCC"/>
            </a:solidFill>
          </p:spPr>
          <p:txBody>
            <a:bodyPr wrap="square" lIns="0" tIns="0" rIns="0" bIns="0" rtlCol="0"/>
            <a:lstStyle/>
            <a:p>
              <a:endParaRPr/>
            </a:p>
          </p:txBody>
        </p:sp>
        <p:sp>
          <p:nvSpPr>
            <p:cNvPr id="25" name="object 25"/>
            <p:cNvSpPr/>
            <p:nvPr/>
          </p:nvSpPr>
          <p:spPr>
            <a:xfrm>
              <a:off x="1595627" y="2916935"/>
              <a:ext cx="516890" cy="893444"/>
            </a:xfrm>
            <a:custGeom>
              <a:avLst/>
              <a:gdLst/>
              <a:ahLst/>
              <a:cxnLst/>
              <a:rect l="l" t="t" r="r" b="b"/>
              <a:pathLst>
                <a:path w="516889" h="893445">
                  <a:moveTo>
                    <a:pt x="0" y="258318"/>
                  </a:moveTo>
                  <a:lnTo>
                    <a:pt x="258318" y="0"/>
                  </a:lnTo>
                  <a:lnTo>
                    <a:pt x="516636" y="258318"/>
                  </a:lnTo>
                  <a:lnTo>
                    <a:pt x="387477" y="258318"/>
                  </a:lnTo>
                  <a:lnTo>
                    <a:pt x="387477" y="634746"/>
                  </a:lnTo>
                  <a:lnTo>
                    <a:pt x="516636" y="634746"/>
                  </a:lnTo>
                  <a:lnTo>
                    <a:pt x="258318" y="893064"/>
                  </a:lnTo>
                  <a:lnTo>
                    <a:pt x="0" y="634746"/>
                  </a:lnTo>
                  <a:lnTo>
                    <a:pt x="129159" y="634746"/>
                  </a:lnTo>
                  <a:lnTo>
                    <a:pt x="129159" y="258318"/>
                  </a:lnTo>
                  <a:lnTo>
                    <a:pt x="0" y="258318"/>
                  </a:lnTo>
                  <a:close/>
                </a:path>
              </a:pathLst>
            </a:custGeom>
            <a:ln w="9525">
              <a:solidFill>
                <a:srgbClr val="455F51"/>
              </a:solidFill>
            </a:ln>
          </p:spPr>
          <p:txBody>
            <a:bodyPr wrap="square" lIns="0" tIns="0" rIns="0" bIns="0" rtlCol="0"/>
            <a:lstStyle/>
            <a:p>
              <a:endParaRPr/>
            </a:p>
          </p:txBody>
        </p:sp>
      </p:grpSp>
      <p:grpSp>
        <p:nvGrpSpPr>
          <p:cNvPr id="26" name="object 26"/>
          <p:cNvGrpSpPr/>
          <p:nvPr/>
        </p:nvGrpSpPr>
        <p:grpSpPr>
          <a:xfrm>
            <a:off x="3866197" y="2912173"/>
            <a:ext cx="526415" cy="902969"/>
            <a:chOff x="3866197" y="2912173"/>
            <a:chExt cx="526415" cy="902969"/>
          </a:xfrm>
        </p:grpSpPr>
        <p:sp>
          <p:nvSpPr>
            <p:cNvPr id="27" name="object 27"/>
            <p:cNvSpPr/>
            <p:nvPr/>
          </p:nvSpPr>
          <p:spPr>
            <a:xfrm>
              <a:off x="3870960" y="2916935"/>
              <a:ext cx="516890" cy="893444"/>
            </a:xfrm>
            <a:custGeom>
              <a:avLst/>
              <a:gdLst/>
              <a:ahLst/>
              <a:cxnLst/>
              <a:rect l="l" t="t" r="r" b="b"/>
              <a:pathLst>
                <a:path w="516889" h="893445">
                  <a:moveTo>
                    <a:pt x="258318" y="0"/>
                  </a:moveTo>
                  <a:lnTo>
                    <a:pt x="0" y="258318"/>
                  </a:lnTo>
                  <a:lnTo>
                    <a:pt x="129159" y="258318"/>
                  </a:lnTo>
                  <a:lnTo>
                    <a:pt x="129159" y="634746"/>
                  </a:lnTo>
                  <a:lnTo>
                    <a:pt x="0" y="634746"/>
                  </a:lnTo>
                  <a:lnTo>
                    <a:pt x="258318" y="893064"/>
                  </a:lnTo>
                  <a:lnTo>
                    <a:pt x="516636" y="634746"/>
                  </a:lnTo>
                  <a:lnTo>
                    <a:pt x="387477" y="634746"/>
                  </a:lnTo>
                  <a:lnTo>
                    <a:pt x="387477" y="258318"/>
                  </a:lnTo>
                  <a:lnTo>
                    <a:pt x="516636" y="258318"/>
                  </a:lnTo>
                  <a:lnTo>
                    <a:pt x="258318" y="0"/>
                  </a:lnTo>
                  <a:close/>
                </a:path>
              </a:pathLst>
            </a:custGeom>
            <a:solidFill>
              <a:srgbClr val="E2DFCC"/>
            </a:solidFill>
          </p:spPr>
          <p:txBody>
            <a:bodyPr wrap="square" lIns="0" tIns="0" rIns="0" bIns="0" rtlCol="0"/>
            <a:lstStyle/>
            <a:p>
              <a:endParaRPr/>
            </a:p>
          </p:txBody>
        </p:sp>
        <p:sp>
          <p:nvSpPr>
            <p:cNvPr id="28" name="object 28"/>
            <p:cNvSpPr/>
            <p:nvPr/>
          </p:nvSpPr>
          <p:spPr>
            <a:xfrm>
              <a:off x="3870960" y="2916935"/>
              <a:ext cx="516890" cy="893444"/>
            </a:xfrm>
            <a:custGeom>
              <a:avLst/>
              <a:gdLst/>
              <a:ahLst/>
              <a:cxnLst/>
              <a:rect l="l" t="t" r="r" b="b"/>
              <a:pathLst>
                <a:path w="516889" h="893445">
                  <a:moveTo>
                    <a:pt x="0" y="258318"/>
                  </a:moveTo>
                  <a:lnTo>
                    <a:pt x="258318" y="0"/>
                  </a:lnTo>
                  <a:lnTo>
                    <a:pt x="516636" y="258318"/>
                  </a:lnTo>
                  <a:lnTo>
                    <a:pt x="387477" y="258318"/>
                  </a:lnTo>
                  <a:lnTo>
                    <a:pt x="387477" y="634746"/>
                  </a:lnTo>
                  <a:lnTo>
                    <a:pt x="516636" y="634746"/>
                  </a:lnTo>
                  <a:lnTo>
                    <a:pt x="258318" y="893064"/>
                  </a:lnTo>
                  <a:lnTo>
                    <a:pt x="0" y="634746"/>
                  </a:lnTo>
                  <a:lnTo>
                    <a:pt x="129159" y="634746"/>
                  </a:lnTo>
                  <a:lnTo>
                    <a:pt x="129159" y="258318"/>
                  </a:lnTo>
                  <a:lnTo>
                    <a:pt x="0" y="258318"/>
                  </a:lnTo>
                  <a:close/>
                </a:path>
              </a:pathLst>
            </a:custGeom>
            <a:ln w="9525">
              <a:solidFill>
                <a:srgbClr val="455F51"/>
              </a:solidFill>
            </a:ln>
          </p:spPr>
          <p:txBody>
            <a:bodyPr wrap="square" lIns="0" tIns="0" rIns="0" bIns="0" rtlCol="0"/>
            <a:lstStyle/>
            <a:p>
              <a:endParaRPr/>
            </a:p>
          </p:txBody>
        </p:sp>
      </p:grpSp>
      <p:grpSp>
        <p:nvGrpSpPr>
          <p:cNvPr id="29" name="object 29"/>
          <p:cNvGrpSpPr/>
          <p:nvPr/>
        </p:nvGrpSpPr>
        <p:grpSpPr>
          <a:xfrm>
            <a:off x="6141529" y="2912173"/>
            <a:ext cx="526415" cy="902969"/>
            <a:chOff x="6141529" y="2912173"/>
            <a:chExt cx="526415" cy="902969"/>
          </a:xfrm>
        </p:grpSpPr>
        <p:sp>
          <p:nvSpPr>
            <p:cNvPr id="30" name="object 30"/>
            <p:cNvSpPr/>
            <p:nvPr/>
          </p:nvSpPr>
          <p:spPr>
            <a:xfrm>
              <a:off x="6146292" y="2916935"/>
              <a:ext cx="516890" cy="893444"/>
            </a:xfrm>
            <a:custGeom>
              <a:avLst/>
              <a:gdLst/>
              <a:ahLst/>
              <a:cxnLst/>
              <a:rect l="l" t="t" r="r" b="b"/>
              <a:pathLst>
                <a:path w="516890" h="893445">
                  <a:moveTo>
                    <a:pt x="258318" y="0"/>
                  </a:moveTo>
                  <a:lnTo>
                    <a:pt x="0" y="258318"/>
                  </a:lnTo>
                  <a:lnTo>
                    <a:pt x="129159" y="258318"/>
                  </a:lnTo>
                  <a:lnTo>
                    <a:pt x="129159" y="634746"/>
                  </a:lnTo>
                  <a:lnTo>
                    <a:pt x="0" y="634746"/>
                  </a:lnTo>
                  <a:lnTo>
                    <a:pt x="258318" y="893064"/>
                  </a:lnTo>
                  <a:lnTo>
                    <a:pt x="516636" y="634746"/>
                  </a:lnTo>
                  <a:lnTo>
                    <a:pt x="387477" y="634746"/>
                  </a:lnTo>
                  <a:lnTo>
                    <a:pt x="387477" y="258318"/>
                  </a:lnTo>
                  <a:lnTo>
                    <a:pt x="516636" y="258318"/>
                  </a:lnTo>
                  <a:lnTo>
                    <a:pt x="258318" y="0"/>
                  </a:lnTo>
                  <a:close/>
                </a:path>
              </a:pathLst>
            </a:custGeom>
            <a:solidFill>
              <a:srgbClr val="E2DFCC"/>
            </a:solidFill>
          </p:spPr>
          <p:txBody>
            <a:bodyPr wrap="square" lIns="0" tIns="0" rIns="0" bIns="0" rtlCol="0"/>
            <a:lstStyle/>
            <a:p>
              <a:endParaRPr/>
            </a:p>
          </p:txBody>
        </p:sp>
        <p:sp>
          <p:nvSpPr>
            <p:cNvPr id="31" name="object 31"/>
            <p:cNvSpPr/>
            <p:nvPr/>
          </p:nvSpPr>
          <p:spPr>
            <a:xfrm>
              <a:off x="6146292" y="2916935"/>
              <a:ext cx="516890" cy="893444"/>
            </a:xfrm>
            <a:custGeom>
              <a:avLst/>
              <a:gdLst/>
              <a:ahLst/>
              <a:cxnLst/>
              <a:rect l="l" t="t" r="r" b="b"/>
              <a:pathLst>
                <a:path w="516890" h="893445">
                  <a:moveTo>
                    <a:pt x="0" y="258318"/>
                  </a:moveTo>
                  <a:lnTo>
                    <a:pt x="258318" y="0"/>
                  </a:lnTo>
                  <a:lnTo>
                    <a:pt x="516636" y="258318"/>
                  </a:lnTo>
                  <a:lnTo>
                    <a:pt x="387477" y="258318"/>
                  </a:lnTo>
                  <a:lnTo>
                    <a:pt x="387477" y="634746"/>
                  </a:lnTo>
                  <a:lnTo>
                    <a:pt x="516636" y="634746"/>
                  </a:lnTo>
                  <a:lnTo>
                    <a:pt x="258318" y="893064"/>
                  </a:lnTo>
                  <a:lnTo>
                    <a:pt x="0" y="634746"/>
                  </a:lnTo>
                  <a:lnTo>
                    <a:pt x="129159" y="634746"/>
                  </a:lnTo>
                  <a:lnTo>
                    <a:pt x="129159" y="258318"/>
                  </a:lnTo>
                  <a:lnTo>
                    <a:pt x="0" y="258318"/>
                  </a:lnTo>
                  <a:close/>
                </a:path>
              </a:pathLst>
            </a:custGeom>
            <a:ln w="9525">
              <a:solidFill>
                <a:srgbClr val="455F51"/>
              </a:solidFill>
            </a:ln>
          </p:spPr>
          <p:txBody>
            <a:bodyPr wrap="square" lIns="0" tIns="0" rIns="0" bIns="0" rtlCol="0"/>
            <a:lstStyle/>
            <a:p>
              <a:endParaRPr/>
            </a:p>
          </p:txBody>
        </p:sp>
      </p:grpSp>
      <p:grpSp>
        <p:nvGrpSpPr>
          <p:cNvPr id="32" name="object 32"/>
          <p:cNvGrpSpPr/>
          <p:nvPr/>
        </p:nvGrpSpPr>
        <p:grpSpPr>
          <a:xfrm>
            <a:off x="8418385" y="2912173"/>
            <a:ext cx="525145" cy="902969"/>
            <a:chOff x="8418385" y="2912173"/>
            <a:chExt cx="525145" cy="902969"/>
          </a:xfrm>
        </p:grpSpPr>
        <p:sp>
          <p:nvSpPr>
            <p:cNvPr id="33" name="object 33"/>
            <p:cNvSpPr/>
            <p:nvPr/>
          </p:nvSpPr>
          <p:spPr>
            <a:xfrm>
              <a:off x="8423147" y="2916935"/>
              <a:ext cx="515620" cy="893444"/>
            </a:xfrm>
            <a:custGeom>
              <a:avLst/>
              <a:gdLst/>
              <a:ahLst/>
              <a:cxnLst/>
              <a:rect l="l" t="t" r="r" b="b"/>
              <a:pathLst>
                <a:path w="515620" h="893445">
                  <a:moveTo>
                    <a:pt x="257556" y="0"/>
                  </a:moveTo>
                  <a:lnTo>
                    <a:pt x="0" y="257556"/>
                  </a:lnTo>
                  <a:lnTo>
                    <a:pt x="128778" y="257556"/>
                  </a:lnTo>
                  <a:lnTo>
                    <a:pt x="128778" y="635508"/>
                  </a:lnTo>
                  <a:lnTo>
                    <a:pt x="0" y="635508"/>
                  </a:lnTo>
                  <a:lnTo>
                    <a:pt x="257556" y="893064"/>
                  </a:lnTo>
                  <a:lnTo>
                    <a:pt x="515112" y="635508"/>
                  </a:lnTo>
                  <a:lnTo>
                    <a:pt x="386334" y="635508"/>
                  </a:lnTo>
                  <a:lnTo>
                    <a:pt x="386334" y="257556"/>
                  </a:lnTo>
                  <a:lnTo>
                    <a:pt x="515112" y="257556"/>
                  </a:lnTo>
                  <a:lnTo>
                    <a:pt x="257556" y="0"/>
                  </a:lnTo>
                  <a:close/>
                </a:path>
              </a:pathLst>
            </a:custGeom>
            <a:solidFill>
              <a:srgbClr val="E2DFCC"/>
            </a:solidFill>
          </p:spPr>
          <p:txBody>
            <a:bodyPr wrap="square" lIns="0" tIns="0" rIns="0" bIns="0" rtlCol="0"/>
            <a:lstStyle/>
            <a:p>
              <a:endParaRPr/>
            </a:p>
          </p:txBody>
        </p:sp>
        <p:sp>
          <p:nvSpPr>
            <p:cNvPr id="34" name="object 34"/>
            <p:cNvSpPr/>
            <p:nvPr/>
          </p:nvSpPr>
          <p:spPr>
            <a:xfrm>
              <a:off x="8423147" y="2916935"/>
              <a:ext cx="515620" cy="893444"/>
            </a:xfrm>
            <a:custGeom>
              <a:avLst/>
              <a:gdLst/>
              <a:ahLst/>
              <a:cxnLst/>
              <a:rect l="l" t="t" r="r" b="b"/>
              <a:pathLst>
                <a:path w="515620" h="893445">
                  <a:moveTo>
                    <a:pt x="0" y="257556"/>
                  </a:moveTo>
                  <a:lnTo>
                    <a:pt x="257556" y="0"/>
                  </a:lnTo>
                  <a:lnTo>
                    <a:pt x="515112" y="257556"/>
                  </a:lnTo>
                  <a:lnTo>
                    <a:pt x="386334" y="257556"/>
                  </a:lnTo>
                  <a:lnTo>
                    <a:pt x="386334" y="635508"/>
                  </a:lnTo>
                  <a:lnTo>
                    <a:pt x="515112" y="635508"/>
                  </a:lnTo>
                  <a:lnTo>
                    <a:pt x="257556" y="893064"/>
                  </a:lnTo>
                  <a:lnTo>
                    <a:pt x="0" y="635508"/>
                  </a:lnTo>
                  <a:lnTo>
                    <a:pt x="128778" y="635508"/>
                  </a:lnTo>
                  <a:lnTo>
                    <a:pt x="128778" y="257556"/>
                  </a:lnTo>
                  <a:lnTo>
                    <a:pt x="0" y="257556"/>
                  </a:lnTo>
                  <a:close/>
                </a:path>
              </a:pathLst>
            </a:custGeom>
            <a:ln w="9525">
              <a:solidFill>
                <a:srgbClr val="455F51"/>
              </a:solidFill>
            </a:ln>
          </p:spPr>
          <p:txBody>
            <a:bodyPr wrap="square" lIns="0" tIns="0" rIns="0" bIns="0" rtlCol="0"/>
            <a:lstStyle/>
            <a:p>
              <a:endParaRPr/>
            </a:p>
          </p:txBody>
        </p:sp>
      </p:grpSp>
      <p:grpSp>
        <p:nvGrpSpPr>
          <p:cNvPr id="35" name="object 35"/>
          <p:cNvGrpSpPr/>
          <p:nvPr/>
        </p:nvGrpSpPr>
        <p:grpSpPr>
          <a:xfrm>
            <a:off x="3108769" y="2907601"/>
            <a:ext cx="525145" cy="901065"/>
            <a:chOff x="3108769" y="2907601"/>
            <a:chExt cx="525145" cy="901065"/>
          </a:xfrm>
        </p:grpSpPr>
        <p:sp>
          <p:nvSpPr>
            <p:cNvPr id="36" name="object 36"/>
            <p:cNvSpPr/>
            <p:nvPr/>
          </p:nvSpPr>
          <p:spPr>
            <a:xfrm>
              <a:off x="3113532" y="2912363"/>
              <a:ext cx="515620" cy="891540"/>
            </a:xfrm>
            <a:custGeom>
              <a:avLst/>
              <a:gdLst/>
              <a:ahLst/>
              <a:cxnLst/>
              <a:rect l="l" t="t" r="r" b="b"/>
              <a:pathLst>
                <a:path w="515620" h="891539">
                  <a:moveTo>
                    <a:pt x="257556" y="0"/>
                  </a:moveTo>
                  <a:lnTo>
                    <a:pt x="0" y="257556"/>
                  </a:lnTo>
                  <a:lnTo>
                    <a:pt x="128778" y="257556"/>
                  </a:lnTo>
                  <a:lnTo>
                    <a:pt x="128778" y="633984"/>
                  </a:lnTo>
                  <a:lnTo>
                    <a:pt x="0" y="633984"/>
                  </a:lnTo>
                  <a:lnTo>
                    <a:pt x="257556" y="891540"/>
                  </a:lnTo>
                  <a:lnTo>
                    <a:pt x="515112" y="633984"/>
                  </a:lnTo>
                  <a:lnTo>
                    <a:pt x="386334" y="633984"/>
                  </a:lnTo>
                  <a:lnTo>
                    <a:pt x="386334" y="257556"/>
                  </a:lnTo>
                  <a:lnTo>
                    <a:pt x="515112" y="257556"/>
                  </a:lnTo>
                  <a:lnTo>
                    <a:pt x="257556" y="0"/>
                  </a:lnTo>
                  <a:close/>
                </a:path>
              </a:pathLst>
            </a:custGeom>
            <a:solidFill>
              <a:srgbClr val="E2DFCC"/>
            </a:solidFill>
          </p:spPr>
          <p:txBody>
            <a:bodyPr wrap="square" lIns="0" tIns="0" rIns="0" bIns="0" rtlCol="0"/>
            <a:lstStyle/>
            <a:p>
              <a:endParaRPr/>
            </a:p>
          </p:txBody>
        </p:sp>
        <p:sp>
          <p:nvSpPr>
            <p:cNvPr id="37" name="object 37"/>
            <p:cNvSpPr/>
            <p:nvPr/>
          </p:nvSpPr>
          <p:spPr>
            <a:xfrm>
              <a:off x="3113532" y="2912363"/>
              <a:ext cx="515620" cy="891540"/>
            </a:xfrm>
            <a:custGeom>
              <a:avLst/>
              <a:gdLst/>
              <a:ahLst/>
              <a:cxnLst/>
              <a:rect l="l" t="t" r="r" b="b"/>
              <a:pathLst>
                <a:path w="515620" h="891539">
                  <a:moveTo>
                    <a:pt x="0" y="257556"/>
                  </a:moveTo>
                  <a:lnTo>
                    <a:pt x="257556" y="0"/>
                  </a:lnTo>
                  <a:lnTo>
                    <a:pt x="515112" y="257556"/>
                  </a:lnTo>
                  <a:lnTo>
                    <a:pt x="386334" y="257556"/>
                  </a:lnTo>
                  <a:lnTo>
                    <a:pt x="386334" y="633984"/>
                  </a:lnTo>
                  <a:lnTo>
                    <a:pt x="515112" y="633984"/>
                  </a:lnTo>
                  <a:lnTo>
                    <a:pt x="257556" y="891540"/>
                  </a:lnTo>
                  <a:lnTo>
                    <a:pt x="0" y="633984"/>
                  </a:lnTo>
                  <a:lnTo>
                    <a:pt x="128778" y="633984"/>
                  </a:lnTo>
                  <a:lnTo>
                    <a:pt x="128778" y="257556"/>
                  </a:lnTo>
                  <a:lnTo>
                    <a:pt x="0" y="257556"/>
                  </a:lnTo>
                  <a:close/>
                </a:path>
              </a:pathLst>
            </a:custGeom>
            <a:ln w="9525">
              <a:solidFill>
                <a:srgbClr val="455F51"/>
              </a:solidFill>
            </a:ln>
          </p:spPr>
          <p:txBody>
            <a:bodyPr wrap="square" lIns="0" tIns="0" rIns="0" bIns="0" rtlCol="0"/>
            <a:lstStyle/>
            <a:p>
              <a:endParaRPr/>
            </a:p>
          </p:txBody>
        </p:sp>
      </p:grpSp>
      <p:grpSp>
        <p:nvGrpSpPr>
          <p:cNvPr id="38" name="object 38"/>
          <p:cNvGrpSpPr/>
          <p:nvPr/>
        </p:nvGrpSpPr>
        <p:grpSpPr>
          <a:xfrm>
            <a:off x="5384101" y="2907601"/>
            <a:ext cx="525145" cy="901065"/>
            <a:chOff x="5384101" y="2907601"/>
            <a:chExt cx="525145" cy="901065"/>
          </a:xfrm>
        </p:grpSpPr>
        <p:sp>
          <p:nvSpPr>
            <p:cNvPr id="39" name="object 39"/>
            <p:cNvSpPr/>
            <p:nvPr/>
          </p:nvSpPr>
          <p:spPr>
            <a:xfrm>
              <a:off x="5388864" y="2912363"/>
              <a:ext cx="515620" cy="891540"/>
            </a:xfrm>
            <a:custGeom>
              <a:avLst/>
              <a:gdLst/>
              <a:ahLst/>
              <a:cxnLst/>
              <a:rect l="l" t="t" r="r" b="b"/>
              <a:pathLst>
                <a:path w="515620" h="891539">
                  <a:moveTo>
                    <a:pt x="257556" y="0"/>
                  </a:moveTo>
                  <a:lnTo>
                    <a:pt x="0" y="257556"/>
                  </a:lnTo>
                  <a:lnTo>
                    <a:pt x="128778" y="257556"/>
                  </a:lnTo>
                  <a:lnTo>
                    <a:pt x="128778" y="633984"/>
                  </a:lnTo>
                  <a:lnTo>
                    <a:pt x="0" y="633984"/>
                  </a:lnTo>
                  <a:lnTo>
                    <a:pt x="257556" y="891540"/>
                  </a:lnTo>
                  <a:lnTo>
                    <a:pt x="515112" y="633984"/>
                  </a:lnTo>
                  <a:lnTo>
                    <a:pt x="386334" y="633984"/>
                  </a:lnTo>
                  <a:lnTo>
                    <a:pt x="386334" y="257556"/>
                  </a:lnTo>
                  <a:lnTo>
                    <a:pt x="515112" y="257556"/>
                  </a:lnTo>
                  <a:lnTo>
                    <a:pt x="257556" y="0"/>
                  </a:lnTo>
                  <a:close/>
                </a:path>
              </a:pathLst>
            </a:custGeom>
            <a:solidFill>
              <a:srgbClr val="E2DFCC"/>
            </a:solidFill>
          </p:spPr>
          <p:txBody>
            <a:bodyPr wrap="square" lIns="0" tIns="0" rIns="0" bIns="0" rtlCol="0"/>
            <a:lstStyle/>
            <a:p>
              <a:endParaRPr/>
            </a:p>
          </p:txBody>
        </p:sp>
        <p:sp>
          <p:nvSpPr>
            <p:cNvPr id="40" name="object 40"/>
            <p:cNvSpPr/>
            <p:nvPr/>
          </p:nvSpPr>
          <p:spPr>
            <a:xfrm>
              <a:off x="5388864" y="2912363"/>
              <a:ext cx="515620" cy="891540"/>
            </a:xfrm>
            <a:custGeom>
              <a:avLst/>
              <a:gdLst/>
              <a:ahLst/>
              <a:cxnLst/>
              <a:rect l="l" t="t" r="r" b="b"/>
              <a:pathLst>
                <a:path w="515620" h="891539">
                  <a:moveTo>
                    <a:pt x="0" y="257556"/>
                  </a:moveTo>
                  <a:lnTo>
                    <a:pt x="257556" y="0"/>
                  </a:lnTo>
                  <a:lnTo>
                    <a:pt x="515112" y="257556"/>
                  </a:lnTo>
                  <a:lnTo>
                    <a:pt x="386334" y="257556"/>
                  </a:lnTo>
                  <a:lnTo>
                    <a:pt x="386334" y="633984"/>
                  </a:lnTo>
                  <a:lnTo>
                    <a:pt x="515112" y="633984"/>
                  </a:lnTo>
                  <a:lnTo>
                    <a:pt x="257556" y="891540"/>
                  </a:lnTo>
                  <a:lnTo>
                    <a:pt x="0" y="633984"/>
                  </a:lnTo>
                  <a:lnTo>
                    <a:pt x="128778" y="633984"/>
                  </a:lnTo>
                  <a:lnTo>
                    <a:pt x="128778" y="257556"/>
                  </a:lnTo>
                  <a:lnTo>
                    <a:pt x="0" y="257556"/>
                  </a:lnTo>
                  <a:close/>
                </a:path>
              </a:pathLst>
            </a:custGeom>
            <a:ln w="9525">
              <a:solidFill>
                <a:srgbClr val="455F51"/>
              </a:solidFill>
            </a:ln>
          </p:spPr>
          <p:txBody>
            <a:bodyPr wrap="square" lIns="0" tIns="0" rIns="0" bIns="0" rtlCol="0"/>
            <a:lstStyle/>
            <a:p>
              <a:endParaRPr/>
            </a:p>
          </p:txBody>
        </p:sp>
      </p:grpSp>
      <p:grpSp>
        <p:nvGrpSpPr>
          <p:cNvPr id="41" name="object 41"/>
          <p:cNvGrpSpPr/>
          <p:nvPr/>
        </p:nvGrpSpPr>
        <p:grpSpPr>
          <a:xfrm>
            <a:off x="7659433" y="2907601"/>
            <a:ext cx="525145" cy="901065"/>
            <a:chOff x="7659433" y="2907601"/>
            <a:chExt cx="525145" cy="901065"/>
          </a:xfrm>
        </p:grpSpPr>
        <p:sp>
          <p:nvSpPr>
            <p:cNvPr id="42" name="object 42"/>
            <p:cNvSpPr/>
            <p:nvPr/>
          </p:nvSpPr>
          <p:spPr>
            <a:xfrm>
              <a:off x="7664195" y="2912363"/>
              <a:ext cx="515620" cy="891540"/>
            </a:xfrm>
            <a:custGeom>
              <a:avLst/>
              <a:gdLst/>
              <a:ahLst/>
              <a:cxnLst/>
              <a:rect l="l" t="t" r="r" b="b"/>
              <a:pathLst>
                <a:path w="515620" h="891539">
                  <a:moveTo>
                    <a:pt x="257556" y="0"/>
                  </a:moveTo>
                  <a:lnTo>
                    <a:pt x="0" y="257556"/>
                  </a:lnTo>
                  <a:lnTo>
                    <a:pt x="128778" y="257556"/>
                  </a:lnTo>
                  <a:lnTo>
                    <a:pt x="128778" y="633984"/>
                  </a:lnTo>
                  <a:lnTo>
                    <a:pt x="0" y="633984"/>
                  </a:lnTo>
                  <a:lnTo>
                    <a:pt x="257556" y="891540"/>
                  </a:lnTo>
                  <a:lnTo>
                    <a:pt x="515112" y="633984"/>
                  </a:lnTo>
                  <a:lnTo>
                    <a:pt x="386334" y="633984"/>
                  </a:lnTo>
                  <a:lnTo>
                    <a:pt x="386334" y="257556"/>
                  </a:lnTo>
                  <a:lnTo>
                    <a:pt x="515112" y="257556"/>
                  </a:lnTo>
                  <a:lnTo>
                    <a:pt x="257556" y="0"/>
                  </a:lnTo>
                  <a:close/>
                </a:path>
              </a:pathLst>
            </a:custGeom>
            <a:solidFill>
              <a:srgbClr val="E2DFCC"/>
            </a:solidFill>
          </p:spPr>
          <p:txBody>
            <a:bodyPr wrap="square" lIns="0" tIns="0" rIns="0" bIns="0" rtlCol="0"/>
            <a:lstStyle/>
            <a:p>
              <a:endParaRPr/>
            </a:p>
          </p:txBody>
        </p:sp>
        <p:sp>
          <p:nvSpPr>
            <p:cNvPr id="43" name="object 43"/>
            <p:cNvSpPr/>
            <p:nvPr/>
          </p:nvSpPr>
          <p:spPr>
            <a:xfrm>
              <a:off x="7664195" y="2912363"/>
              <a:ext cx="515620" cy="891540"/>
            </a:xfrm>
            <a:custGeom>
              <a:avLst/>
              <a:gdLst/>
              <a:ahLst/>
              <a:cxnLst/>
              <a:rect l="l" t="t" r="r" b="b"/>
              <a:pathLst>
                <a:path w="515620" h="891539">
                  <a:moveTo>
                    <a:pt x="0" y="257556"/>
                  </a:moveTo>
                  <a:lnTo>
                    <a:pt x="257556" y="0"/>
                  </a:lnTo>
                  <a:lnTo>
                    <a:pt x="515112" y="257556"/>
                  </a:lnTo>
                  <a:lnTo>
                    <a:pt x="386334" y="257556"/>
                  </a:lnTo>
                  <a:lnTo>
                    <a:pt x="386334" y="633984"/>
                  </a:lnTo>
                  <a:lnTo>
                    <a:pt x="515112" y="633984"/>
                  </a:lnTo>
                  <a:lnTo>
                    <a:pt x="257556" y="891540"/>
                  </a:lnTo>
                  <a:lnTo>
                    <a:pt x="0" y="633984"/>
                  </a:lnTo>
                  <a:lnTo>
                    <a:pt x="128778" y="633984"/>
                  </a:lnTo>
                  <a:lnTo>
                    <a:pt x="128778" y="257556"/>
                  </a:lnTo>
                  <a:lnTo>
                    <a:pt x="0" y="257556"/>
                  </a:lnTo>
                  <a:close/>
                </a:path>
              </a:pathLst>
            </a:custGeom>
            <a:ln w="9525">
              <a:solidFill>
                <a:srgbClr val="455F51"/>
              </a:solidFill>
            </a:ln>
          </p:spPr>
          <p:txBody>
            <a:bodyPr wrap="square" lIns="0" tIns="0" rIns="0" bIns="0" rtlCol="0"/>
            <a:lstStyle/>
            <a:p>
              <a:endParaRPr/>
            </a:p>
          </p:txBody>
        </p:sp>
      </p:grpSp>
      <p:grpSp>
        <p:nvGrpSpPr>
          <p:cNvPr id="44" name="object 44"/>
          <p:cNvGrpSpPr/>
          <p:nvPr/>
        </p:nvGrpSpPr>
        <p:grpSpPr>
          <a:xfrm>
            <a:off x="9934765" y="2907601"/>
            <a:ext cx="525145" cy="901065"/>
            <a:chOff x="9934765" y="2907601"/>
            <a:chExt cx="525145" cy="901065"/>
          </a:xfrm>
        </p:grpSpPr>
        <p:sp>
          <p:nvSpPr>
            <p:cNvPr id="45" name="object 45"/>
            <p:cNvSpPr/>
            <p:nvPr/>
          </p:nvSpPr>
          <p:spPr>
            <a:xfrm>
              <a:off x="9939528" y="2912363"/>
              <a:ext cx="515620" cy="891540"/>
            </a:xfrm>
            <a:custGeom>
              <a:avLst/>
              <a:gdLst/>
              <a:ahLst/>
              <a:cxnLst/>
              <a:rect l="l" t="t" r="r" b="b"/>
              <a:pathLst>
                <a:path w="515620" h="891539">
                  <a:moveTo>
                    <a:pt x="257556" y="0"/>
                  </a:moveTo>
                  <a:lnTo>
                    <a:pt x="0" y="257556"/>
                  </a:lnTo>
                  <a:lnTo>
                    <a:pt x="128778" y="257556"/>
                  </a:lnTo>
                  <a:lnTo>
                    <a:pt x="128778" y="633984"/>
                  </a:lnTo>
                  <a:lnTo>
                    <a:pt x="0" y="633984"/>
                  </a:lnTo>
                  <a:lnTo>
                    <a:pt x="257556" y="891540"/>
                  </a:lnTo>
                  <a:lnTo>
                    <a:pt x="515112" y="633984"/>
                  </a:lnTo>
                  <a:lnTo>
                    <a:pt x="386334" y="633984"/>
                  </a:lnTo>
                  <a:lnTo>
                    <a:pt x="386334" y="257556"/>
                  </a:lnTo>
                  <a:lnTo>
                    <a:pt x="515112" y="257556"/>
                  </a:lnTo>
                  <a:lnTo>
                    <a:pt x="257556" y="0"/>
                  </a:lnTo>
                  <a:close/>
                </a:path>
              </a:pathLst>
            </a:custGeom>
            <a:solidFill>
              <a:srgbClr val="E2DFCC"/>
            </a:solidFill>
          </p:spPr>
          <p:txBody>
            <a:bodyPr wrap="square" lIns="0" tIns="0" rIns="0" bIns="0" rtlCol="0"/>
            <a:lstStyle/>
            <a:p>
              <a:endParaRPr/>
            </a:p>
          </p:txBody>
        </p:sp>
        <p:sp>
          <p:nvSpPr>
            <p:cNvPr id="46" name="object 46"/>
            <p:cNvSpPr/>
            <p:nvPr/>
          </p:nvSpPr>
          <p:spPr>
            <a:xfrm>
              <a:off x="9939528" y="2912363"/>
              <a:ext cx="515620" cy="891540"/>
            </a:xfrm>
            <a:custGeom>
              <a:avLst/>
              <a:gdLst/>
              <a:ahLst/>
              <a:cxnLst/>
              <a:rect l="l" t="t" r="r" b="b"/>
              <a:pathLst>
                <a:path w="515620" h="891539">
                  <a:moveTo>
                    <a:pt x="0" y="257556"/>
                  </a:moveTo>
                  <a:lnTo>
                    <a:pt x="257556" y="0"/>
                  </a:lnTo>
                  <a:lnTo>
                    <a:pt x="515112" y="257556"/>
                  </a:lnTo>
                  <a:lnTo>
                    <a:pt x="386334" y="257556"/>
                  </a:lnTo>
                  <a:lnTo>
                    <a:pt x="386334" y="633984"/>
                  </a:lnTo>
                  <a:lnTo>
                    <a:pt x="515112" y="633984"/>
                  </a:lnTo>
                  <a:lnTo>
                    <a:pt x="257556" y="891540"/>
                  </a:lnTo>
                  <a:lnTo>
                    <a:pt x="0" y="633984"/>
                  </a:lnTo>
                  <a:lnTo>
                    <a:pt x="128778" y="633984"/>
                  </a:lnTo>
                  <a:lnTo>
                    <a:pt x="128778" y="257556"/>
                  </a:lnTo>
                  <a:lnTo>
                    <a:pt x="0" y="257556"/>
                  </a:lnTo>
                  <a:close/>
                </a:path>
              </a:pathLst>
            </a:custGeom>
            <a:ln w="9525">
              <a:solidFill>
                <a:srgbClr val="455F51"/>
              </a:solidFill>
            </a:ln>
          </p:spPr>
          <p:txBody>
            <a:bodyPr wrap="square" lIns="0" tIns="0" rIns="0" bIns="0" rtlCol="0"/>
            <a:lstStyle/>
            <a:p>
              <a:endParaRPr/>
            </a:p>
          </p:txBody>
        </p:sp>
      </p:grpSp>
      <p:sp>
        <p:nvSpPr>
          <p:cNvPr id="47" name="object 47"/>
          <p:cNvSpPr/>
          <p:nvPr/>
        </p:nvSpPr>
        <p:spPr>
          <a:xfrm>
            <a:off x="1917192" y="5483354"/>
            <a:ext cx="8211820" cy="763905"/>
          </a:xfrm>
          <a:custGeom>
            <a:avLst/>
            <a:gdLst/>
            <a:ahLst/>
            <a:cxnLst/>
            <a:rect l="l" t="t" r="r" b="b"/>
            <a:pathLst>
              <a:path w="8211820" h="763904">
                <a:moveTo>
                  <a:pt x="8211312" y="0"/>
                </a:moveTo>
                <a:lnTo>
                  <a:pt x="0" y="0"/>
                </a:lnTo>
                <a:lnTo>
                  <a:pt x="0" y="763522"/>
                </a:lnTo>
                <a:lnTo>
                  <a:pt x="8211312" y="763522"/>
                </a:lnTo>
                <a:lnTo>
                  <a:pt x="8211312" y="0"/>
                </a:lnTo>
                <a:close/>
              </a:path>
            </a:pathLst>
          </a:custGeom>
          <a:solidFill>
            <a:srgbClr val="FFFFFF"/>
          </a:solidFill>
        </p:spPr>
        <p:txBody>
          <a:bodyPr wrap="square" lIns="0" tIns="0" rIns="0" bIns="0" rtlCol="0"/>
          <a:lstStyle/>
          <a:p>
            <a:endParaRPr/>
          </a:p>
        </p:txBody>
      </p:sp>
      <p:sp>
        <p:nvSpPr>
          <p:cNvPr id="48" name="object 48"/>
          <p:cNvSpPr txBox="1"/>
          <p:nvPr/>
        </p:nvSpPr>
        <p:spPr>
          <a:xfrm>
            <a:off x="1917192" y="5483354"/>
            <a:ext cx="8211820" cy="763905"/>
          </a:xfrm>
          <a:prstGeom prst="rect">
            <a:avLst/>
          </a:prstGeom>
          <a:ln w="9525">
            <a:solidFill>
              <a:srgbClr val="455F51"/>
            </a:solidFill>
          </a:ln>
        </p:spPr>
        <p:txBody>
          <a:bodyPr vert="horz" wrap="square" lIns="0" tIns="107314" rIns="0" bIns="0" rtlCol="0">
            <a:spAutoFit/>
          </a:bodyPr>
          <a:lstStyle/>
          <a:p>
            <a:pPr algn="ctr">
              <a:lnSpc>
                <a:spcPct val="100000"/>
              </a:lnSpc>
              <a:spcBef>
                <a:spcPts val="844"/>
              </a:spcBef>
            </a:pPr>
            <a:r>
              <a:rPr sz="1900" spc="-175" dirty="0">
                <a:latin typeface="Arial"/>
                <a:cs typeface="Arial"/>
              </a:rPr>
              <a:t>Raw</a:t>
            </a:r>
            <a:r>
              <a:rPr sz="1900" spc="-105" dirty="0">
                <a:latin typeface="Arial"/>
                <a:cs typeface="Arial"/>
              </a:rPr>
              <a:t> </a:t>
            </a:r>
            <a:r>
              <a:rPr sz="1900" spc="-110" dirty="0">
                <a:latin typeface="Arial"/>
                <a:cs typeface="Arial"/>
              </a:rPr>
              <a:t>Data</a:t>
            </a:r>
            <a:endParaRPr sz="1900">
              <a:latin typeface="Arial"/>
              <a:cs typeface="Arial"/>
            </a:endParaRPr>
          </a:p>
        </p:txBody>
      </p:sp>
      <p:grpSp>
        <p:nvGrpSpPr>
          <p:cNvPr id="49" name="object 49"/>
          <p:cNvGrpSpPr/>
          <p:nvPr/>
        </p:nvGrpSpPr>
        <p:grpSpPr>
          <a:xfrm>
            <a:off x="2278761" y="4268723"/>
            <a:ext cx="7476490" cy="2522220"/>
            <a:chOff x="2278761" y="4268723"/>
            <a:chExt cx="7476490" cy="2522220"/>
          </a:xfrm>
        </p:grpSpPr>
        <p:sp>
          <p:nvSpPr>
            <p:cNvPr id="50" name="object 50"/>
            <p:cNvSpPr/>
            <p:nvPr/>
          </p:nvSpPr>
          <p:spPr>
            <a:xfrm>
              <a:off x="2288286" y="5694427"/>
              <a:ext cx="649605" cy="342265"/>
            </a:xfrm>
            <a:custGeom>
              <a:avLst/>
              <a:gdLst/>
              <a:ahLst/>
              <a:cxnLst/>
              <a:rect l="l" t="t" r="r" b="b"/>
              <a:pathLst>
                <a:path w="649605" h="342264">
                  <a:moveTo>
                    <a:pt x="558927" y="58339"/>
                  </a:moveTo>
                  <a:lnTo>
                    <a:pt x="0" y="58339"/>
                  </a:lnTo>
                  <a:lnTo>
                    <a:pt x="0" y="329906"/>
                  </a:lnTo>
                  <a:lnTo>
                    <a:pt x="59798" y="337784"/>
                  </a:lnTo>
                  <a:lnTo>
                    <a:pt x="111199" y="341593"/>
                  </a:lnTo>
                  <a:lnTo>
                    <a:pt x="155729" y="341932"/>
                  </a:lnTo>
                  <a:lnTo>
                    <a:pt x="194914" y="339399"/>
                  </a:lnTo>
                  <a:lnTo>
                    <a:pt x="230281" y="334593"/>
                  </a:lnTo>
                  <a:lnTo>
                    <a:pt x="263356" y="328111"/>
                  </a:lnTo>
                  <a:lnTo>
                    <a:pt x="328735" y="312516"/>
                  </a:lnTo>
                  <a:lnTo>
                    <a:pt x="364093" y="304598"/>
                  </a:lnTo>
                  <a:lnTo>
                    <a:pt x="403265" y="297399"/>
                  </a:lnTo>
                  <a:lnTo>
                    <a:pt x="447776" y="291516"/>
                  </a:lnTo>
                  <a:lnTo>
                    <a:pt x="499155" y="287547"/>
                  </a:lnTo>
                  <a:lnTo>
                    <a:pt x="558927" y="286091"/>
                  </a:lnTo>
                  <a:lnTo>
                    <a:pt x="558927" y="58339"/>
                  </a:lnTo>
                  <a:close/>
                </a:path>
                <a:path w="649605" h="342264">
                  <a:moveTo>
                    <a:pt x="601091" y="28812"/>
                  </a:moveTo>
                  <a:lnTo>
                    <a:pt x="46101" y="28812"/>
                  </a:lnTo>
                  <a:lnTo>
                    <a:pt x="46101" y="58339"/>
                  </a:lnTo>
                  <a:lnTo>
                    <a:pt x="558927" y="58339"/>
                  </a:lnTo>
                  <a:lnTo>
                    <a:pt x="558927" y="259585"/>
                  </a:lnTo>
                  <a:lnTo>
                    <a:pt x="562550" y="259337"/>
                  </a:lnTo>
                  <a:lnTo>
                    <a:pt x="572103" y="258791"/>
                  </a:lnTo>
                  <a:lnTo>
                    <a:pt x="585608" y="258246"/>
                  </a:lnTo>
                  <a:lnTo>
                    <a:pt x="601091" y="257997"/>
                  </a:lnTo>
                  <a:lnTo>
                    <a:pt x="601091" y="28812"/>
                  </a:lnTo>
                  <a:close/>
                </a:path>
                <a:path w="649605" h="342264">
                  <a:moveTo>
                    <a:pt x="649224" y="0"/>
                  </a:moveTo>
                  <a:lnTo>
                    <a:pt x="89281" y="0"/>
                  </a:lnTo>
                  <a:lnTo>
                    <a:pt x="89281" y="28812"/>
                  </a:lnTo>
                  <a:lnTo>
                    <a:pt x="601091" y="28812"/>
                  </a:lnTo>
                  <a:lnTo>
                    <a:pt x="601091" y="229666"/>
                  </a:lnTo>
                  <a:lnTo>
                    <a:pt x="616156" y="229068"/>
                  </a:lnTo>
                  <a:lnTo>
                    <a:pt x="631576" y="228657"/>
                  </a:lnTo>
                  <a:lnTo>
                    <a:pt x="649224" y="228470"/>
                  </a:lnTo>
                  <a:lnTo>
                    <a:pt x="649224" y="0"/>
                  </a:lnTo>
                  <a:close/>
                </a:path>
              </a:pathLst>
            </a:custGeom>
            <a:solidFill>
              <a:srgbClr val="4EB2CF"/>
            </a:solidFill>
          </p:spPr>
          <p:txBody>
            <a:bodyPr wrap="square" lIns="0" tIns="0" rIns="0" bIns="0" rtlCol="0"/>
            <a:lstStyle/>
            <a:p>
              <a:endParaRPr/>
            </a:p>
          </p:txBody>
        </p:sp>
        <p:sp>
          <p:nvSpPr>
            <p:cNvPr id="51" name="object 51"/>
            <p:cNvSpPr/>
            <p:nvPr/>
          </p:nvSpPr>
          <p:spPr>
            <a:xfrm>
              <a:off x="2288286" y="5694427"/>
              <a:ext cx="649605" cy="342265"/>
            </a:xfrm>
            <a:custGeom>
              <a:avLst/>
              <a:gdLst/>
              <a:ahLst/>
              <a:cxnLst/>
              <a:rect l="l" t="t" r="r" b="b"/>
              <a:pathLst>
                <a:path w="649605" h="342264">
                  <a:moveTo>
                    <a:pt x="0" y="58339"/>
                  </a:moveTo>
                  <a:lnTo>
                    <a:pt x="558927" y="58339"/>
                  </a:lnTo>
                  <a:lnTo>
                    <a:pt x="558927" y="286091"/>
                  </a:lnTo>
                  <a:lnTo>
                    <a:pt x="499155" y="287547"/>
                  </a:lnTo>
                  <a:lnTo>
                    <a:pt x="447776" y="291516"/>
                  </a:lnTo>
                  <a:lnTo>
                    <a:pt x="403265" y="297399"/>
                  </a:lnTo>
                  <a:lnTo>
                    <a:pt x="364093" y="304598"/>
                  </a:lnTo>
                  <a:lnTo>
                    <a:pt x="328735" y="312516"/>
                  </a:lnTo>
                  <a:lnTo>
                    <a:pt x="295665" y="320553"/>
                  </a:lnTo>
                  <a:lnTo>
                    <a:pt x="263356" y="328111"/>
                  </a:lnTo>
                  <a:lnTo>
                    <a:pt x="230281" y="334593"/>
                  </a:lnTo>
                  <a:lnTo>
                    <a:pt x="194914" y="339399"/>
                  </a:lnTo>
                  <a:lnTo>
                    <a:pt x="155729" y="341932"/>
                  </a:lnTo>
                  <a:lnTo>
                    <a:pt x="111199" y="341593"/>
                  </a:lnTo>
                  <a:lnTo>
                    <a:pt x="59798" y="337784"/>
                  </a:lnTo>
                  <a:lnTo>
                    <a:pt x="0" y="329906"/>
                  </a:lnTo>
                  <a:lnTo>
                    <a:pt x="0" y="58339"/>
                  </a:lnTo>
                  <a:close/>
                </a:path>
                <a:path w="649605" h="342264">
                  <a:moveTo>
                    <a:pt x="46101" y="58339"/>
                  </a:moveTo>
                  <a:lnTo>
                    <a:pt x="46101" y="28812"/>
                  </a:lnTo>
                  <a:lnTo>
                    <a:pt x="601091" y="28812"/>
                  </a:lnTo>
                  <a:lnTo>
                    <a:pt x="601091" y="257997"/>
                  </a:lnTo>
                  <a:lnTo>
                    <a:pt x="585608" y="258246"/>
                  </a:lnTo>
                  <a:lnTo>
                    <a:pt x="572103" y="258791"/>
                  </a:lnTo>
                  <a:lnTo>
                    <a:pt x="562550" y="259337"/>
                  </a:lnTo>
                  <a:lnTo>
                    <a:pt x="558927" y="259585"/>
                  </a:lnTo>
                </a:path>
                <a:path w="649605" h="342264">
                  <a:moveTo>
                    <a:pt x="89281" y="28812"/>
                  </a:moveTo>
                  <a:lnTo>
                    <a:pt x="89281" y="0"/>
                  </a:lnTo>
                  <a:lnTo>
                    <a:pt x="649224" y="0"/>
                  </a:lnTo>
                  <a:lnTo>
                    <a:pt x="649224" y="228470"/>
                  </a:lnTo>
                  <a:lnTo>
                    <a:pt x="631576" y="228657"/>
                  </a:lnTo>
                  <a:lnTo>
                    <a:pt x="616156" y="229068"/>
                  </a:lnTo>
                  <a:lnTo>
                    <a:pt x="605236" y="229479"/>
                  </a:lnTo>
                  <a:lnTo>
                    <a:pt x="601091" y="229666"/>
                  </a:lnTo>
                </a:path>
              </a:pathLst>
            </a:custGeom>
            <a:ln w="19050">
              <a:solidFill>
                <a:srgbClr val="000000"/>
              </a:solidFill>
            </a:ln>
          </p:spPr>
          <p:txBody>
            <a:bodyPr wrap="square" lIns="0" tIns="0" rIns="0" bIns="0" rtlCol="0"/>
            <a:lstStyle/>
            <a:p>
              <a:endParaRPr/>
            </a:p>
          </p:txBody>
        </p:sp>
        <p:sp>
          <p:nvSpPr>
            <p:cNvPr id="52" name="object 52"/>
            <p:cNvSpPr/>
            <p:nvPr/>
          </p:nvSpPr>
          <p:spPr>
            <a:xfrm>
              <a:off x="3368802" y="5694427"/>
              <a:ext cx="649605" cy="342265"/>
            </a:xfrm>
            <a:custGeom>
              <a:avLst/>
              <a:gdLst/>
              <a:ahLst/>
              <a:cxnLst/>
              <a:rect l="l" t="t" r="r" b="b"/>
              <a:pathLst>
                <a:path w="649604" h="342264">
                  <a:moveTo>
                    <a:pt x="558927" y="58339"/>
                  </a:moveTo>
                  <a:lnTo>
                    <a:pt x="0" y="58339"/>
                  </a:lnTo>
                  <a:lnTo>
                    <a:pt x="0" y="329906"/>
                  </a:lnTo>
                  <a:lnTo>
                    <a:pt x="59798" y="337784"/>
                  </a:lnTo>
                  <a:lnTo>
                    <a:pt x="111199" y="341593"/>
                  </a:lnTo>
                  <a:lnTo>
                    <a:pt x="155729" y="341932"/>
                  </a:lnTo>
                  <a:lnTo>
                    <a:pt x="194914" y="339399"/>
                  </a:lnTo>
                  <a:lnTo>
                    <a:pt x="230281" y="334593"/>
                  </a:lnTo>
                  <a:lnTo>
                    <a:pt x="263356" y="328111"/>
                  </a:lnTo>
                  <a:lnTo>
                    <a:pt x="328735" y="312516"/>
                  </a:lnTo>
                  <a:lnTo>
                    <a:pt x="364093" y="304598"/>
                  </a:lnTo>
                  <a:lnTo>
                    <a:pt x="403265" y="297399"/>
                  </a:lnTo>
                  <a:lnTo>
                    <a:pt x="447776" y="291516"/>
                  </a:lnTo>
                  <a:lnTo>
                    <a:pt x="499155" y="287547"/>
                  </a:lnTo>
                  <a:lnTo>
                    <a:pt x="558927" y="286091"/>
                  </a:lnTo>
                  <a:lnTo>
                    <a:pt x="558927" y="58339"/>
                  </a:lnTo>
                  <a:close/>
                </a:path>
                <a:path w="649604" h="342264">
                  <a:moveTo>
                    <a:pt x="601091" y="28812"/>
                  </a:moveTo>
                  <a:lnTo>
                    <a:pt x="46101" y="28812"/>
                  </a:lnTo>
                  <a:lnTo>
                    <a:pt x="46101" y="58339"/>
                  </a:lnTo>
                  <a:lnTo>
                    <a:pt x="558927" y="58339"/>
                  </a:lnTo>
                  <a:lnTo>
                    <a:pt x="558927" y="259585"/>
                  </a:lnTo>
                  <a:lnTo>
                    <a:pt x="562550" y="259337"/>
                  </a:lnTo>
                  <a:lnTo>
                    <a:pt x="572103" y="258791"/>
                  </a:lnTo>
                  <a:lnTo>
                    <a:pt x="585608" y="258246"/>
                  </a:lnTo>
                  <a:lnTo>
                    <a:pt x="601091" y="257997"/>
                  </a:lnTo>
                  <a:lnTo>
                    <a:pt x="601091" y="28812"/>
                  </a:lnTo>
                  <a:close/>
                </a:path>
                <a:path w="649604" h="342264">
                  <a:moveTo>
                    <a:pt x="649224" y="0"/>
                  </a:moveTo>
                  <a:lnTo>
                    <a:pt x="89281" y="0"/>
                  </a:lnTo>
                  <a:lnTo>
                    <a:pt x="89281" y="28812"/>
                  </a:lnTo>
                  <a:lnTo>
                    <a:pt x="601091" y="28812"/>
                  </a:lnTo>
                  <a:lnTo>
                    <a:pt x="601091" y="229666"/>
                  </a:lnTo>
                  <a:lnTo>
                    <a:pt x="616156" y="229068"/>
                  </a:lnTo>
                  <a:lnTo>
                    <a:pt x="631576" y="228657"/>
                  </a:lnTo>
                  <a:lnTo>
                    <a:pt x="649224" y="228470"/>
                  </a:lnTo>
                  <a:lnTo>
                    <a:pt x="649224" y="0"/>
                  </a:lnTo>
                  <a:close/>
                </a:path>
              </a:pathLst>
            </a:custGeom>
            <a:solidFill>
              <a:srgbClr val="4EB2CF"/>
            </a:solidFill>
          </p:spPr>
          <p:txBody>
            <a:bodyPr wrap="square" lIns="0" tIns="0" rIns="0" bIns="0" rtlCol="0"/>
            <a:lstStyle/>
            <a:p>
              <a:endParaRPr/>
            </a:p>
          </p:txBody>
        </p:sp>
        <p:sp>
          <p:nvSpPr>
            <p:cNvPr id="53" name="object 53"/>
            <p:cNvSpPr/>
            <p:nvPr/>
          </p:nvSpPr>
          <p:spPr>
            <a:xfrm>
              <a:off x="3368802" y="5694427"/>
              <a:ext cx="649605" cy="342265"/>
            </a:xfrm>
            <a:custGeom>
              <a:avLst/>
              <a:gdLst/>
              <a:ahLst/>
              <a:cxnLst/>
              <a:rect l="l" t="t" r="r" b="b"/>
              <a:pathLst>
                <a:path w="649604" h="342264">
                  <a:moveTo>
                    <a:pt x="0" y="58339"/>
                  </a:moveTo>
                  <a:lnTo>
                    <a:pt x="558927" y="58339"/>
                  </a:lnTo>
                  <a:lnTo>
                    <a:pt x="558927" y="286091"/>
                  </a:lnTo>
                  <a:lnTo>
                    <a:pt x="499155" y="287547"/>
                  </a:lnTo>
                  <a:lnTo>
                    <a:pt x="447776" y="291516"/>
                  </a:lnTo>
                  <a:lnTo>
                    <a:pt x="403265" y="297399"/>
                  </a:lnTo>
                  <a:lnTo>
                    <a:pt x="364093" y="304598"/>
                  </a:lnTo>
                  <a:lnTo>
                    <a:pt x="328735" y="312516"/>
                  </a:lnTo>
                  <a:lnTo>
                    <a:pt x="295665" y="320553"/>
                  </a:lnTo>
                  <a:lnTo>
                    <a:pt x="263356" y="328111"/>
                  </a:lnTo>
                  <a:lnTo>
                    <a:pt x="230281" y="334593"/>
                  </a:lnTo>
                  <a:lnTo>
                    <a:pt x="194914" y="339399"/>
                  </a:lnTo>
                  <a:lnTo>
                    <a:pt x="155729" y="341932"/>
                  </a:lnTo>
                  <a:lnTo>
                    <a:pt x="111199" y="341593"/>
                  </a:lnTo>
                  <a:lnTo>
                    <a:pt x="59798" y="337784"/>
                  </a:lnTo>
                  <a:lnTo>
                    <a:pt x="0" y="329906"/>
                  </a:lnTo>
                  <a:lnTo>
                    <a:pt x="0" y="58339"/>
                  </a:lnTo>
                  <a:close/>
                </a:path>
                <a:path w="649604" h="342264">
                  <a:moveTo>
                    <a:pt x="46101" y="58339"/>
                  </a:moveTo>
                  <a:lnTo>
                    <a:pt x="46101" y="28812"/>
                  </a:lnTo>
                  <a:lnTo>
                    <a:pt x="601091" y="28812"/>
                  </a:lnTo>
                  <a:lnTo>
                    <a:pt x="601091" y="257997"/>
                  </a:lnTo>
                  <a:lnTo>
                    <a:pt x="585608" y="258246"/>
                  </a:lnTo>
                  <a:lnTo>
                    <a:pt x="572103" y="258791"/>
                  </a:lnTo>
                  <a:lnTo>
                    <a:pt x="562550" y="259337"/>
                  </a:lnTo>
                  <a:lnTo>
                    <a:pt x="558927" y="259585"/>
                  </a:lnTo>
                </a:path>
                <a:path w="649604" h="342264">
                  <a:moveTo>
                    <a:pt x="89281" y="28812"/>
                  </a:moveTo>
                  <a:lnTo>
                    <a:pt x="89281" y="0"/>
                  </a:lnTo>
                  <a:lnTo>
                    <a:pt x="649224" y="0"/>
                  </a:lnTo>
                  <a:lnTo>
                    <a:pt x="649224" y="228470"/>
                  </a:lnTo>
                  <a:lnTo>
                    <a:pt x="631576" y="228657"/>
                  </a:lnTo>
                  <a:lnTo>
                    <a:pt x="616156" y="229068"/>
                  </a:lnTo>
                  <a:lnTo>
                    <a:pt x="605236" y="229479"/>
                  </a:lnTo>
                  <a:lnTo>
                    <a:pt x="601091" y="229666"/>
                  </a:lnTo>
                </a:path>
              </a:pathLst>
            </a:custGeom>
            <a:ln w="19050">
              <a:solidFill>
                <a:srgbClr val="000000"/>
              </a:solidFill>
            </a:ln>
          </p:spPr>
          <p:txBody>
            <a:bodyPr wrap="square" lIns="0" tIns="0" rIns="0" bIns="0" rtlCol="0"/>
            <a:lstStyle/>
            <a:p>
              <a:endParaRPr/>
            </a:p>
          </p:txBody>
        </p:sp>
        <p:sp>
          <p:nvSpPr>
            <p:cNvPr id="54" name="object 54"/>
            <p:cNvSpPr/>
            <p:nvPr/>
          </p:nvSpPr>
          <p:spPr>
            <a:xfrm>
              <a:off x="4450842" y="5694427"/>
              <a:ext cx="649605" cy="342265"/>
            </a:xfrm>
            <a:custGeom>
              <a:avLst/>
              <a:gdLst/>
              <a:ahLst/>
              <a:cxnLst/>
              <a:rect l="l" t="t" r="r" b="b"/>
              <a:pathLst>
                <a:path w="649604" h="342264">
                  <a:moveTo>
                    <a:pt x="558927" y="58339"/>
                  </a:moveTo>
                  <a:lnTo>
                    <a:pt x="0" y="58339"/>
                  </a:lnTo>
                  <a:lnTo>
                    <a:pt x="0" y="329906"/>
                  </a:lnTo>
                  <a:lnTo>
                    <a:pt x="59798" y="337784"/>
                  </a:lnTo>
                  <a:lnTo>
                    <a:pt x="111199" y="341593"/>
                  </a:lnTo>
                  <a:lnTo>
                    <a:pt x="155729" y="341932"/>
                  </a:lnTo>
                  <a:lnTo>
                    <a:pt x="194914" y="339399"/>
                  </a:lnTo>
                  <a:lnTo>
                    <a:pt x="230281" y="334593"/>
                  </a:lnTo>
                  <a:lnTo>
                    <a:pt x="263356" y="328111"/>
                  </a:lnTo>
                  <a:lnTo>
                    <a:pt x="328735" y="312516"/>
                  </a:lnTo>
                  <a:lnTo>
                    <a:pt x="364093" y="304598"/>
                  </a:lnTo>
                  <a:lnTo>
                    <a:pt x="403265" y="297399"/>
                  </a:lnTo>
                  <a:lnTo>
                    <a:pt x="447776" y="291516"/>
                  </a:lnTo>
                  <a:lnTo>
                    <a:pt x="499155" y="287547"/>
                  </a:lnTo>
                  <a:lnTo>
                    <a:pt x="558927" y="286091"/>
                  </a:lnTo>
                  <a:lnTo>
                    <a:pt x="558927" y="58339"/>
                  </a:lnTo>
                  <a:close/>
                </a:path>
                <a:path w="649604" h="342264">
                  <a:moveTo>
                    <a:pt x="601091" y="28812"/>
                  </a:moveTo>
                  <a:lnTo>
                    <a:pt x="46101" y="28812"/>
                  </a:lnTo>
                  <a:lnTo>
                    <a:pt x="46101" y="58339"/>
                  </a:lnTo>
                  <a:lnTo>
                    <a:pt x="558927" y="58339"/>
                  </a:lnTo>
                  <a:lnTo>
                    <a:pt x="558927" y="259585"/>
                  </a:lnTo>
                  <a:lnTo>
                    <a:pt x="562550" y="259337"/>
                  </a:lnTo>
                  <a:lnTo>
                    <a:pt x="572103" y="258791"/>
                  </a:lnTo>
                  <a:lnTo>
                    <a:pt x="585608" y="258246"/>
                  </a:lnTo>
                  <a:lnTo>
                    <a:pt x="601091" y="257997"/>
                  </a:lnTo>
                  <a:lnTo>
                    <a:pt x="601091" y="28812"/>
                  </a:lnTo>
                  <a:close/>
                </a:path>
                <a:path w="649604" h="342264">
                  <a:moveTo>
                    <a:pt x="649224" y="0"/>
                  </a:moveTo>
                  <a:lnTo>
                    <a:pt x="89281" y="0"/>
                  </a:lnTo>
                  <a:lnTo>
                    <a:pt x="89281" y="28812"/>
                  </a:lnTo>
                  <a:lnTo>
                    <a:pt x="601091" y="28812"/>
                  </a:lnTo>
                  <a:lnTo>
                    <a:pt x="601091" y="229666"/>
                  </a:lnTo>
                  <a:lnTo>
                    <a:pt x="616156" y="229068"/>
                  </a:lnTo>
                  <a:lnTo>
                    <a:pt x="631576" y="228657"/>
                  </a:lnTo>
                  <a:lnTo>
                    <a:pt x="649224" y="228470"/>
                  </a:lnTo>
                  <a:lnTo>
                    <a:pt x="649224" y="0"/>
                  </a:lnTo>
                  <a:close/>
                </a:path>
              </a:pathLst>
            </a:custGeom>
            <a:solidFill>
              <a:srgbClr val="4EB2CF"/>
            </a:solidFill>
          </p:spPr>
          <p:txBody>
            <a:bodyPr wrap="square" lIns="0" tIns="0" rIns="0" bIns="0" rtlCol="0"/>
            <a:lstStyle/>
            <a:p>
              <a:endParaRPr/>
            </a:p>
          </p:txBody>
        </p:sp>
        <p:sp>
          <p:nvSpPr>
            <p:cNvPr id="55" name="object 55"/>
            <p:cNvSpPr/>
            <p:nvPr/>
          </p:nvSpPr>
          <p:spPr>
            <a:xfrm>
              <a:off x="4450842" y="5694427"/>
              <a:ext cx="649605" cy="342265"/>
            </a:xfrm>
            <a:custGeom>
              <a:avLst/>
              <a:gdLst/>
              <a:ahLst/>
              <a:cxnLst/>
              <a:rect l="l" t="t" r="r" b="b"/>
              <a:pathLst>
                <a:path w="649604" h="342264">
                  <a:moveTo>
                    <a:pt x="0" y="58339"/>
                  </a:moveTo>
                  <a:lnTo>
                    <a:pt x="558927" y="58339"/>
                  </a:lnTo>
                  <a:lnTo>
                    <a:pt x="558927" y="286091"/>
                  </a:lnTo>
                  <a:lnTo>
                    <a:pt x="499155" y="287547"/>
                  </a:lnTo>
                  <a:lnTo>
                    <a:pt x="447776" y="291516"/>
                  </a:lnTo>
                  <a:lnTo>
                    <a:pt x="403265" y="297399"/>
                  </a:lnTo>
                  <a:lnTo>
                    <a:pt x="364093" y="304598"/>
                  </a:lnTo>
                  <a:lnTo>
                    <a:pt x="328735" y="312516"/>
                  </a:lnTo>
                  <a:lnTo>
                    <a:pt x="295665" y="320553"/>
                  </a:lnTo>
                  <a:lnTo>
                    <a:pt x="263356" y="328111"/>
                  </a:lnTo>
                  <a:lnTo>
                    <a:pt x="230281" y="334593"/>
                  </a:lnTo>
                  <a:lnTo>
                    <a:pt x="194914" y="339399"/>
                  </a:lnTo>
                  <a:lnTo>
                    <a:pt x="155729" y="341932"/>
                  </a:lnTo>
                  <a:lnTo>
                    <a:pt x="111199" y="341593"/>
                  </a:lnTo>
                  <a:lnTo>
                    <a:pt x="59798" y="337784"/>
                  </a:lnTo>
                  <a:lnTo>
                    <a:pt x="0" y="329906"/>
                  </a:lnTo>
                  <a:lnTo>
                    <a:pt x="0" y="58339"/>
                  </a:lnTo>
                  <a:close/>
                </a:path>
                <a:path w="649604" h="342264">
                  <a:moveTo>
                    <a:pt x="46101" y="58339"/>
                  </a:moveTo>
                  <a:lnTo>
                    <a:pt x="46101" y="28812"/>
                  </a:lnTo>
                  <a:lnTo>
                    <a:pt x="601091" y="28812"/>
                  </a:lnTo>
                  <a:lnTo>
                    <a:pt x="601091" y="257997"/>
                  </a:lnTo>
                  <a:lnTo>
                    <a:pt x="585608" y="258246"/>
                  </a:lnTo>
                  <a:lnTo>
                    <a:pt x="572103" y="258791"/>
                  </a:lnTo>
                  <a:lnTo>
                    <a:pt x="562550" y="259337"/>
                  </a:lnTo>
                  <a:lnTo>
                    <a:pt x="558927" y="259585"/>
                  </a:lnTo>
                </a:path>
                <a:path w="649604" h="342264">
                  <a:moveTo>
                    <a:pt x="89281" y="28812"/>
                  </a:moveTo>
                  <a:lnTo>
                    <a:pt x="89281" y="0"/>
                  </a:lnTo>
                  <a:lnTo>
                    <a:pt x="649224" y="0"/>
                  </a:lnTo>
                  <a:lnTo>
                    <a:pt x="649224" y="228470"/>
                  </a:lnTo>
                  <a:lnTo>
                    <a:pt x="631576" y="228657"/>
                  </a:lnTo>
                  <a:lnTo>
                    <a:pt x="616156" y="229068"/>
                  </a:lnTo>
                  <a:lnTo>
                    <a:pt x="605236" y="229479"/>
                  </a:lnTo>
                  <a:lnTo>
                    <a:pt x="601091" y="229666"/>
                  </a:lnTo>
                </a:path>
              </a:pathLst>
            </a:custGeom>
            <a:ln w="19050">
              <a:solidFill>
                <a:srgbClr val="000000"/>
              </a:solidFill>
            </a:ln>
          </p:spPr>
          <p:txBody>
            <a:bodyPr wrap="square" lIns="0" tIns="0" rIns="0" bIns="0" rtlCol="0"/>
            <a:lstStyle/>
            <a:p>
              <a:endParaRPr/>
            </a:p>
          </p:txBody>
        </p:sp>
        <p:sp>
          <p:nvSpPr>
            <p:cNvPr id="56" name="object 56"/>
            <p:cNvSpPr/>
            <p:nvPr/>
          </p:nvSpPr>
          <p:spPr>
            <a:xfrm>
              <a:off x="6933438" y="5694427"/>
              <a:ext cx="649605" cy="342265"/>
            </a:xfrm>
            <a:custGeom>
              <a:avLst/>
              <a:gdLst/>
              <a:ahLst/>
              <a:cxnLst/>
              <a:rect l="l" t="t" r="r" b="b"/>
              <a:pathLst>
                <a:path w="649604" h="342264">
                  <a:moveTo>
                    <a:pt x="558927" y="58339"/>
                  </a:moveTo>
                  <a:lnTo>
                    <a:pt x="0" y="58339"/>
                  </a:lnTo>
                  <a:lnTo>
                    <a:pt x="0" y="329906"/>
                  </a:lnTo>
                  <a:lnTo>
                    <a:pt x="59798" y="337784"/>
                  </a:lnTo>
                  <a:lnTo>
                    <a:pt x="111199" y="341593"/>
                  </a:lnTo>
                  <a:lnTo>
                    <a:pt x="155729" y="341932"/>
                  </a:lnTo>
                  <a:lnTo>
                    <a:pt x="194914" y="339399"/>
                  </a:lnTo>
                  <a:lnTo>
                    <a:pt x="230281" y="334593"/>
                  </a:lnTo>
                  <a:lnTo>
                    <a:pt x="263356" y="328111"/>
                  </a:lnTo>
                  <a:lnTo>
                    <a:pt x="328735" y="312516"/>
                  </a:lnTo>
                  <a:lnTo>
                    <a:pt x="364093" y="304598"/>
                  </a:lnTo>
                  <a:lnTo>
                    <a:pt x="403265" y="297399"/>
                  </a:lnTo>
                  <a:lnTo>
                    <a:pt x="447776" y="291516"/>
                  </a:lnTo>
                  <a:lnTo>
                    <a:pt x="499155" y="287547"/>
                  </a:lnTo>
                  <a:lnTo>
                    <a:pt x="558927" y="286091"/>
                  </a:lnTo>
                  <a:lnTo>
                    <a:pt x="558927" y="58339"/>
                  </a:lnTo>
                  <a:close/>
                </a:path>
                <a:path w="649604" h="342264">
                  <a:moveTo>
                    <a:pt x="601091" y="28812"/>
                  </a:moveTo>
                  <a:lnTo>
                    <a:pt x="46101" y="28812"/>
                  </a:lnTo>
                  <a:lnTo>
                    <a:pt x="46101" y="58339"/>
                  </a:lnTo>
                  <a:lnTo>
                    <a:pt x="558927" y="58339"/>
                  </a:lnTo>
                  <a:lnTo>
                    <a:pt x="558927" y="259585"/>
                  </a:lnTo>
                  <a:lnTo>
                    <a:pt x="562550" y="259337"/>
                  </a:lnTo>
                  <a:lnTo>
                    <a:pt x="572103" y="258791"/>
                  </a:lnTo>
                  <a:lnTo>
                    <a:pt x="585608" y="258246"/>
                  </a:lnTo>
                  <a:lnTo>
                    <a:pt x="601091" y="257997"/>
                  </a:lnTo>
                  <a:lnTo>
                    <a:pt x="601091" y="28812"/>
                  </a:lnTo>
                  <a:close/>
                </a:path>
                <a:path w="649604" h="342264">
                  <a:moveTo>
                    <a:pt x="649224" y="0"/>
                  </a:moveTo>
                  <a:lnTo>
                    <a:pt x="89281" y="0"/>
                  </a:lnTo>
                  <a:lnTo>
                    <a:pt x="89281" y="28812"/>
                  </a:lnTo>
                  <a:lnTo>
                    <a:pt x="601091" y="28812"/>
                  </a:lnTo>
                  <a:lnTo>
                    <a:pt x="601091" y="229666"/>
                  </a:lnTo>
                  <a:lnTo>
                    <a:pt x="616156" y="229068"/>
                  </a:lnTo>
                  <a:lnTo>
                    <a:pt x="631576" y="228657"/>
                  </a:lnTo>
                  <a:lnTo>
                    <a:pt x="649224" y="228470"/>
                  </a:lnTo>
                  <a:lnTo>
                    <a:pt x="649224" y="0"/>
                  </a:lnTo>
                  <a:close/>
                </a:path>
              </a:pathLst>
            </a:custGeom>
            <a:solidFill>
              <a:srgbClr val="4EB2CF"/>
            </a:solidFill>
          </p:spPr>
          <p:txBody>
            <a:bodyPr wrap="square" lIns="0" tIns="0" rIns="0" bIns="0" rtlCol="0"/>
            <a:lstStyle/>
            <a:p>
              <a:endParaRPr/>
            </a:p>
          </p:txBody>
        </p:sp>
        <p:sp>
          <p:nvSpPr>
            <p:cNvPr id="57" name="object 57"/>
            <p:cNvSpPr/>
            <p:nvPr/>
          </p:nvSpPr>
          <p:spPr>
            <a:xfrm>
              <a:off x="6933438" y="5694427"/>
              <a:ext cx="649605" cy="342265"/>
            </a:xfrm>
            <a:custGeom>
              <a:avLst/>
              <a:gdLst/>
              <a:ahLst/>
              <a:cxnLst/>
              <a:rect l="l" t="t" r="r" b="b"/>
              <a:pathLst>
                <a:path w="649604" h="342264">
                  <a:moveTo>
                    <a:pt x="0" y="58339"/>
                  </a:moveTo>
                  <a:lnTo>
                    <a:pt x="558927" y="58339"/>
                  </a:lnTo>
                  <a:lnTo>
                    <a:pt x="558927" y="286091"/>
                  </a:lnTo>
                  <a:lnTo>
                    <a:pt x="499155" y="287547"/>
                  </a:lnTo>
                  <a:lnTo>
                    <a:pt x="447776" y="291516"/>
                  </a:lnTo>
                  <a:lnTo>
                    <a:pt x="403265" y="297399"/>
                  </a:lnTo>
                  <a:lnTo>
                    <a:pt x="364093" y="304598"/>
                  </a:lnTo>
                  <a:lnTo>
                    <a:pt x="328735" y="312516"/>
                  </a:lnTo>
                  <a:lnTo>
                    <a:pt x="295665" y="320553"/>
                  </a:lnTo>
                  <a:lnTo>
                    <a:pt x="263356" y="328111"/>
                  </a:lnTo>
                  <a:lnTo>
                    <a:pt x="230281" y="334593"/>
                  </a:lnTo>
                  <a:lnTo>
                    <a:pt x="194914" y="339399"/>
                  </a:lnTo>
                  <a:lnTo>
                    <a:pt x="155729" y="341932"/>
                  </a:lnTo>
                  <a:lnTo>
                    <a:pt x="111199" y="341593"/>
                  </a:lnTo>
                  <a:lnTo>
                    <a:pt x="59798" y="337784"/>
                  </a:lnTo>
                  <a:lnTo>
                    <a:pt x="0" y="329906"/>
                  </a:lnTo>
                  <a:lnTo>
                    <a:pt x="0" y="58339"/>
                  </a:lnTo>
                  <a:close/>
                </a:path>
                <a:path w="649604" h="342264">
                  <a:moveTo>
                    <a:pt x="46101" y="58339"/>
                  </a:moveTo>
                  <a:lnTo>
                    <a:pt x="46101" y="28812"/>
                  </a:lnTo>
                  <a:lnTo>
                    <a:pt x="601091" y="28812"/>
                  </a:lnTo>
                  <a:lnTo>
                    <a:pt x="601091" y="257997"/>
                  </a:lnTo>
                  <a:lnTo>
                    <a:pt x="585608" y="258246"/>
                  </a:lnTo>
                  <a:lnTo>
                    <a:pt x="572103" y="258791"/>
                  </a:lnTo>
                  <a:lnTo>
                    <a:pt x="562550" y="259337"/>
                  </a:lnTo>
                  <a:lnTo>
                    <a:pt x="558927" y="259585"/>
                  </a:lnTo>
                </a:path>
                <a:path w="649604" h="342264">
                  <a:moveTo>
                    <a:pt x="89281" y="28812"/>
                  </a:moveTo>
                  <a:lnTo>
                    <a:pt x="89281" y="0"/>
                  </a:lnTo>
                  <a:lnTo>
                    <a:pt x="649224" y="0"/>
                  </a:lnTo>
                  <a:lnTo>
                    <a:pt x="649224" y="228470"/>
                  </a:lnTo>
                  <a:lnTo>
                    <a:pt x="631576" y="228657"/>
                  </a:lnTo>
                  <a:lnTo>
                    <a:pt x="616156" y="229068"/>
                  </a:lnTo>
                  <a:lnTo>
                    <a:pt x="605236" y="229479"/>
                  </a:lnTo>
                  <a:lnTo>
                    <a:pt x="601091" y="229666"/>
                  </a:lnTo>
                </a:path>
              </a:pathLst>
            </a:custGeom>
            <a:ln w="19050">
              <a:solidFill>
                <a:srgbClr val="000000"/>
              </a:solidFill>
            </a:ln>
          </p:spPr>
          <p:txBody>
            <a:bodyPr wrap="square" lIns="0" tIns="0" rIns="0" bIns="0" rtlCol="0"/>
            <a:lstStyle/>
            <a:p>
              <a:endParaRPr/>
            </a:p>
          </p:txBody>
        </p:sp>
        <p:sp>
          <p:nvSpPr>
            <p:cNvPr id="58" name="object 58"/>
            <p:cNvSpPr/>
            <p:nvPr/>
          </p:nvSpPr>
          <p:spPr>
            <a:xfrm>
              <a:off x="8015478" y="5694427"/>
              <a:ext cx="649605" cy="342265"/>
            </a:xfrm>
            <a:custGeom>
              <a:avLst/>
              <a:gdLst/>
              <a:ahLst/>
              <a:cxnLst/>
              <a:rect l="l" t="t" r="r" b="b"/>
              <a:pathLst>
                <a:path w="649604" h="342264">
                  <a:moveTo>
                    <a:pt x="558927" y="58339"/>
                  </a:moveTo>
                  <a:lnTo>
                    <a:pt x="0" y="58339"/>
                  </a:lnTo>
                  <a:lnTo>
                    <a:pt x="0" y="329906"/>
                  </a:lnTo>
                  <a:lnTo>
                    <a:pt x="59798" y="337784"/>
                  </a:lnTo>
                  <a:lnTo>
                    <a:pt x="111199" y="341593"/>
                  </a:lnTo>
                  <a:lnTo>
                    <a:pt x="155729" y="341932"/>
                  </a:lnTo>
                  <a:lnTo>
                    <a:pt x="194914" y="339399"/>
                  </a:lnTo>
                  <a:lnTo>
                    <a:pt x="230281" y="334593"/>
                  </a:lnTo>
                  <a:lnTo>
                    <a:pt x="263356" y="328111"/>
                  </a:lnTo>
                  <a:lnTo>
                    <a:pt x="328735" y="312516"/>
                  </a:lnTo>
                  <a:lnTo>
                    <a:pt x="364093" y="304598"/>
                  </a:lnTo>
                  <a:lnTo>
                    <a:pt x="403265" y="297399"/>
                  </a:lnTo>
                  <a:lnTo>
                    <a:pt x="447776" y="291516"/>
                  </a:lnTo>
                  <a:lnTo>
                    <a:pt x="499155" y="287547"/>
                  </a:lnTo>
                  <a:lnTo>
                    <a:pt x="558927" y="286091"/>
                  </a:lnTo>
                  <a:lnTo>
                    <a:pt x="558927" y="58339"/>
                  </a:lnTo>
                  <a:close/>
                </a:path>
                <a:path w="649604" h="342264">
                  <a:moveTo>
                    <a:pt x="601091" y="28812"/>
                  </a:moveTo>
                  <a:lnTo>
                    <a:pt x="46101" y="28812"/>
                  </a:lnTo>
                  <a:lnTo>
                    <a:pt x="46101" y="58339"/>
                  </a:lnTo>
                  <a:lnTo>
                    <a:pt x="558927" y="58339"/>
                  </a:lnTo>
                  <a:lnTo>
                    <a:pt x="558927" y="259585"/>
                  </a:lnTo>
                  <a:lnTo>
                    <a:pt x="562550" y="259337"/>
                  </a:lnTo>
                  <a:lnTo>
                    <a:pt x="572103" y="258791"/>
                  </a:lnTo>
                  <a:lnTo>
                    <a:pt x="585608" y="258246"/>
                  </a:lnTo>
                  <a:lnTo>
                    <a:pt x="601091" y="257997"/>
                  </a:lnTo>
                  <a:lnTo>
                    <a:pt x="601091" y="28812"/>
                  </a:lnTo>
                  <a:close/>
                </a:path>
                <a:path w="649604" h="342264">
                  <a:moveTo>
                    <a:pt x="649224" y="0"/>
                  </a:moveTo>
                  <a:lnTo>
                    <a:pt x="89281" y="0"/>
                  </a:lnTo>
                  <a:lnTo>
                    <a:pt x="89281" y="28812"/>
                  </a:lnTo>
                  <a:lnTo>
                    <a:pt x="601091" y="28812"/>
                  </a:lnTo>
                  <a:lnTo>
                    <a:pt x="601091" y="229666"/>
                  </a:lnTo>
                  <a:lnTo>
                    <a:pt x="616156" y="229068"/>
                  </a:lnTo>
                  <a:lnTo>
                    <a:pt x="631576" y="228657"/>
                  </a:lnTo>
                  <a:lnTo>
                    <a:pt x="649224" y="228470"/>
                  </a:lnTo>
                  <a:lnTo>
                    <a:pt x="649224" y="0"/>
                  </a:lnTo>
                  <a:close/>
                </a:path>
              </a:pathLst>
            </a:custGeom>
            <a:solidFill>
              <a:srgbClr val="4EB2CF"/>
            </a:solidFill>
          </p:spPr>
          <p:txBody>
            <a:bodyPr wrap="square" lIns="0" tIns="0" rIns="0" bIns="0" rtlCol="0"/>
            <a:lstStyle/>
            <a:p>
              <a:endParaRPr/>
            </a:p>
          </p:txBody>
        </p:sp>
        <p:sp>
          <p:nvSpPr>
            <p:cNvPr id="59" name="object 59"/>
            <p:cNvSpPr/>
            <p:nvPr/>
          </p:nvSpPr>
          <p:spPr>
            <a:xfrm>
              <a:off x="8015478" y="5694427"/>
              <a:ext cx="649605" cy="342265"/>
            </a:xfrm>
            <a:custGeom>
              <a:avLst/>
              <a:gdLst/>
              <a:ahLst/>
              <a:cxnLst/>
              <a:rect l="l" t="t" r="r" b="b"/>
              <a:pathLst>
                <a:path w="649604" h="342264">
                  <a:moveTo>
                    <a:pt x="0" y="58339"/>
                  </a:moveTo>
                  <a:lnTo>
                    <a:pt x="558927" y="58339"/>
                  </a:lnTo>
                  <a:lnTo>
                    <a:pt x="558927" y="286091"/>
                  </a:lnTo>
                  <a:lnTo>
                    <a:pt x="499155" y="287547"/>
                  </a:lnTo>
                  <a:lnTo>
                    <a:pt x="447776" y="291516"/>
                  </a:lnTo>
                  <a:lnTo>
                    <a:pt x="403265" y="297399"/>
                  </a:lnTo>
                  <a:lnTo>
                    <a:pt x="364093" y="304598"/>
                  </a:lnTo>
                  <a:lnTo>
                    <a:pt x="328735" y="312516"/>
                  </a:lnTo>
                  <a:lnTo>
                    <a:pt x="295665" y="320553"/>
                  </a:lnTo>
                  <a:lnTo>
                    <a:pt x="263356" y="328111"/>
                  </a:lnTo>
                  <a:lnTo>
                    <a:pt x="230281" y="334593"/>
                  </a:lnTo>
                  <a:lnTo>
                    <a:pt x="194914" y="339399"/>
                  </a:lnTo>
                  <a:lnTo>
                    <a:pt x="155729" y="341932"/>
                  </a:lnTo>
                  <a:lnTo>
                    <a:pt x="111199" y="341593"/>
                  </a:lnTo>
                  <a:lnTo>
                    <a:pt x="59798" y="337784"/>
                  </a:lnTo>
                  <a:lnTo>
                    <a:pt x="0" y="329906"/>
                  </a:lnTo>
                  <a:lnTo>
                    <a:pt x="0" y="58339"/>
                  </a:lnTo>
                  <a:close/>
                </a:path>
                <a:path w="649604" h="342264">
                  <a:moveTo>
                    <a:pt x="46101" y="58339"/>
                  </a:moveTo>
                  <a:lnTo>
                    <a:pt x="46101" y="28812"/>
                  </a:lnTo>
                  <a:lnTo>
                    <a:pt x="601091" y="28812"/>
                  </a:lnTo>
                  <a:lnTo>
                    <a:pt x="601091" y="257997"/>
                  </a:lnTo>
                  <a:lnTo>
                    <a:pt x="585608" y="258246"/>
                  </a:lnTo>
                  <a:lnTo>
                    <a:pt x="572103" y="258791"/>
                  </a:lnTo>
                  <a:lnTo>
                    <a:pt x="562550" y="259337"/>
                  </a:lnTo>
                  <a:lnTo>
                    <a:pt x="558927" y="259585"/>
                  </a:lnTo>
                </a:path>
                <a:path w="649604" h="342264">
                  <a:moveTo>
                    <a:pt x="89281" y="28812"/>
                  </a:moveTo>
                  <a:lnTo>
                    <a:pt x="89281" y="0"/>
                  </a:lnTo>
                  <a:lnTo>
                    <a:pt x="649224" y="0"/>
                  </a:lnTo>
                  <a:lnTo>
                    <a:pt x="649224" y="228470"/>
                  </a:lnTo>
                  <a:lnTo>
                    <a:pt x="631576" y="228657"/>
                  </a:lnTo>
                  <a:lnTo>
                    <a:pt x="616156" y="229068"/>
                  </a:lnTo>
                  <a:lnTo>
                    <a:pt x="605236" y="229479"/>
                  </a:lnTo>
                  <a:lnTo>
                    <a:pt x="601091" y="229666"/>
                  </a:lnTo>
                </a:path>
              </a:pathLst>
            </a:custGeom>
            <a:ln w="19050">
              <a:solidFill>
                <a:srgbClr val="000000"/>
              </a:solidFill>
            </a:ln>
          </p:spPr>
          <p:txBody>
            <a:bodyPr wrap="square" lIns="0" tIns="0" rIns="0" bIns="0" rtlCol="0"/>
            <a:lstStyle/>
            <a:p>
              <a:endParaRPr/>
            </a:p>
          </p:txBody>
        </p:sp>
        <p:sp>
          <p:nvSpPr>
            <p:cNvPr id="60" name="object 60"/>
            <p:cNvSpPr/>
            <p:nvPr/>
          </p:nvSpPr>
          <p:spPr>
            <a:xfrm>
              <a:off x="9095994" y="5694427"/>
              <a:ext cx="649605" cy="342265"/>
            </a:xfrm>
            <a:custGeom>
              <a:avLst/>
              <a:gdLst/>
              <a:ahLst/>
              <a:cxnLst/>
              <a:rect l="l" t="t" r="r" b="b"/>
              <a:pathLst>
                <a:path w="649604" h="342264">
                  <a:moveTo>
                    <a:pt x="558927" y="58339"/>
                  </a:moveTo>
                  <a:lnTo>
                    <a:pt x="0" y="58339"/>
                  </a:lnTo>
                  <a:lnTo>
                    <a:pt x="0" y="329906"/>
                  </a:lnTo>
                  <a:lnTo>
                    <a:pt x="59798" y="337784"/>
                  </a:lnTo>
                  <a:lnTo>
                    <a:pt x="111199" y="341593"/>
                  </a:lnTo>
                  <a:lnTo>
                    <a:pt x="155729" y="341932"/>
                  </a:lnTo>
                  <a:lnTo>
                    <a:pt x="194914" y="339399"/>
                  </a:lnTo>
                  <a:lnTo>
                    <a:pt x="230281" y="334593"/>
                  </a:lnTo>
                  <a:lnTo>
                    <a:pt x="263356" y="328111"/>
                  </a:lnTo>
                  <a:lnTo>
                    <a:pt x="328735" y="312516"/>
                  </a:lnTo>
                  <a:lnTo>
                    <a:pt x="364093" y="304598"/>
                  </a:lnTo>
                  <a:lnTo>
                    <a:pt x="403265" y="297399"/>
                  </a:lnTo>
                  <a:lnTo>
                    <a:pt x="447776" y="291516"/>
                  </a:lnTo>
                  <a:lnTo>
                    <a:pt x="499155" y="287547"/>
                  </a:lnTo>
                  <a:lnTo>
                    <a:pt x="558927" y="286091"/>
                  </a:lnTo>
                  <a:lnTo>
                    <a:pt x="558927" y="58339"/>
                  </a:lnTo>
                  <a:close/>
                </a:path>
                <a:path w="649604" h="342264">
                  <a:moveTo>
                    <a:pt x="601091" y="28812"/>
                  </a:moveTo>
                  <a:lnTo>
                    <a:pt x="46101" y="28812"/>
                  </a:lnTo>
                  <a:lnTo>
                    <a:pt x="46101" y="58339"/>
                  </a:lnTo>
                  <a:lnTo>
                    <a:pt x="558927" y="58339"/>
                  </a:lnTo>
                  <a:lnTo>
                    <a:pt x="558927" y="259585"/>
                  </a:lnTo>
                  <a:lnTo>
                    <a:pt x="562550" y="259337"/>
                  </a:lnTo>
                  <a:lnTo>
                    <a:pt x="572103" y="258791"/>
                  </a:lnTo>
                  <a:lnTo>
                    <a:pt x="585608" y="258246"/>
                  </a:lnTo>
                  <a:lnTo>
                    <a:pt x="601091" y="257997"/>
                  </a:lnTo>
                  <a:lnTo>
                    <a:pt x="601091" y="28812"/>
                  </a:lnTo>
                  <a:close/>
                </a:path>
                <a:path w="649604" h="342264">
                  <a:moveTo>
                    <a:pt x="649224" y="0"/>
                  </a:moveTo>
                  <a:lnTo>
                    <a:pt x="89281" y="0"/>
                  </a:lnTo>
                  <a:lnTo>
                    <a:pt x="89281" y="28812"/>
                  </a:lnTo>
                  <a:lnTo>
                    <a:pt x="601091" y="28812"/>
                  </a:lnTo>
                  <a:lnTo>
                    <a:pt x="601091" y="229666"/>
                  </a:lnTo>
                  <a:lnTo>
                    <a:pt x="616156" y="229068"/>
                  </a:lnTo>
                  <a:lnTo>
                    <a:pt x="631576" y="228657"/>
                  </a:lnTo>
                  <a:lnTo>
                    <a:pt x="649224" y="228470"/>
                  </a:lnTo>
                  <a:lnTo>
                    <a:pt x="649224" y="0"/>
                  </a:lnTo>
                  <a:close/>
                </a:path>
              </a:pathLst>
            </a:custGeom>
            <a:solidFill>
              <a:srgbClr val="4EB2CF"/>
            </a:solidFill>
          </p:spPr>
          <p:txBody>
            <a:bodyPr wrap="square" lIns="0" tIns="0" rIns="0" bIns="0" rtlCol="0"/>
            <a:lstStyle/>
            <a:p>
              <a:endParaRPr/>
            </a:p>
          </p:txBody>
        </p:sp>
        <p:sp>
          <p:nvSpPr>
            <p:cNvPr id="61" name="object 61"/>
            <p:cNvSpPr/>
            <p:nvPr/>
          </p:nvSpPr>
          <p:spPr>
            <a:xfrm>
              <a:off x="9095993" y="5694427"/>
              <a:ext cx="649605" cy="342265"/>
            </a:xfrm>
            <a:custGeom>
              <a:avLst/>
              <a:gdLst/>
              <a:ahLst/>
              <a:cxnLst/>
              <a:rect l="l" t="t" r="r" b="b"/>
              <a:pathLst>
                <a:path w="649604" h="342264">
                  <a:moveTo>
                    <a:pt x="0" y="58339"/>
                  </a:moveTo>
                  <a:lnTo>
                    <a:pt x="558927" y="58339"/>
                  </a:lnTo>
                  <a:lnTo>
                    <a:pt x="558927" y="286091"/>
                  </a:lnTo>
                  <a:lnTo>
                    <a:pt x="499155" y="287547"/>
                  </a:lnTo>
                  <a:lnTo>
                    <a:pt x="447776" y="291516"/>
                  </a:lnTo>
                  <a:lnTo>
                    <a:pt x="403265" y="297399"/>
                  </a:lnTo>
                  <a:lnTo>
                    <a:pt x="364093" y="304598"/>
                  </a:lnTo>
                  <a:lnTo>
                    <a:pt x="328735" y="312516"/>
                  </a:lnTo>
                  <a:lnTo>
                    <a:pt x="295665" y="320553"/>
                  </a:lnTo>
                  <a:lnTo>
                    <a:pt x="263356" y="328111"/>
                  </a:lnTo>
                  <a:lnTo>
                    <a:pt x="230281" y="334593"/>
                  </a:lnTo>
                  <a:lnTo>
                    <a:pt x="194914" y="339399"/>
                  </a:lnTo>
                  <a:lnTo>
                    <a:pt x="155729" y="341932"/>
                  </a:lnTo>
                  <a:lnTo>
                    <a:pt x="111199" y="341593"/>
                  </a:lnTo>
                  <a:lnTo>
                    <a:pt x="59798" y="337784"/>
                  </a:lnTo>
                  <a:lnTo>
                    <a:pt x="0" y="329906"/>
                  </a:lnTo>
                  <a:lnTo>
                    <a:pt x="0" y="58339"/>
                  </a:lnTo>
                  <a:close/>
                </a:path>
                <a:path w="649604" h="342264">
                  <a:moveTo>
                    <a:pt x="46101" y="58339"/>
                  </a:moveTo>
                  <a:lnTo>
                    <a:pt x="46101" y="28812"/>
                  </a:lnTo>
                  <a:lnTo>
                    <a:pt x="601091" y="28812"/>
                  </a:lnTo>
                  <a:lnTo>
                    <a:pt x="601091" y="257997"/>
                  </a:lnTo>
                  <a:lnTo>
                    <a:pt x="585608" y="258246"/>
                  </a:lnTo>
                  <a:lnTo>
                    <a:pt x="572103" y="258791"/>
                  </a:lnTo>
                  <a:lnTo>
                    <a:pt x="562550" y="259337"/>
                  </a:lnTo>
                  <a:lnTo>
                    <a:pt x="558927" y="259585"/>
                  </a:lnTo>
                </a:path>
                <a:path w="649604" h="342264">
                  <a:moveTo>
                    <a:pt x="89281" y="28812"/>
                  </a:moveTo>
                  <a:lnTo>
                    <a:pt x="89281" y="0"/>
                  </a:lnTo>
                  <a:lnTo>
                    <a:pt x="649224" y="0"/>
                  </a:lnTo>
                  <a:lnTo>
                    <a:pt x="649224" y="228470"/>
                  </a:lnTo>
                  <a:lnTo>
                    <a:pt x="631576" y="228657"/>
                  </a:lnTo>
                  <a:lnTo>
                    <a:pt x="616156" y="229068"/>
                  </a:lnTo>
                  <a:lnTo>
                    <a:pt x="605236" y="229479"/>
                  </a:lnTo>
                  <a:lnTo>
                    <a:pt x="601091" y="229666"/>
                  </a:lnTo>
                </a:path>
              </a:pathLst>
            </a:custGeom>
            <a:ln w="19050">
              <a:solidFill>
                <a:srgbClr val="000000"/>
              </a:solidFill>
            </a:ln>
          </p:spPr>
          <p:txBody>
            <a:bodyPr wrap="square" lIns="0" tIns="0" rIns="0" bIns="0" rtlCol="0"/>
            <a:lstStyle/>
            <a:p>
              <a:endParaRPr/>
            </a:p>
          </p:txBody>
        </p:sp>
        <p:sp>
          <p:nvSpPr>
            <p:cNvPr id="62" name="object 62"/>
            <p:cNvSpPr/>
            <p:nvPr/>
          </p:nvSpPr>
          <p:spPr>
            <a:xfrm>
              <a:off x="7252716" y="4588763"/>
              <a:ext cx="1871471" cy="467867"/>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2921508" y="4268723"/>
              <a:ext cx="1242059" cy="966215"/>
            </a:xfrm>
            <a:prstGeom prst="rect">
              <a:avLst/>
            </a:prstGeom>
            <a:blipFill>
              <a:blip r:embed="rId4" cstate="print"/>
              <a:stretch>
                <a:fillRect/>
              </a:stretch>
            </a:blipFill>
          </p:spPr>
          <p:txBody>
            <a:bodyPr wrap="square" lIns="0" tIns="0" rIns="0" bIns="0" rtlCol="0"/>
            <a:lstStyle/>
            <a:p>
              <a:endParaRPr/>
            </a:p>
          </p:txBody>
        </p:sp>
        <p:sp>
          <p:nvSpPr>
            <p:cNvPr id="64" name="object 64"/>
            <p:cNvSpPr/>
            <p:nvPr/>
          </p:nvSpPr>
          <p:spPr>
            <a:xfrm>
              <a:off x="5350764" y="6422134"/>
              <a:ext cx="365759" cy="368807"/>
            </a:xfrm>
            <a:prstGeom prst="rect">
              <a:avLst/>
            </a:prstGeom>
            <a:blipFill>
              <a:blip r:embed="rId5" cstate="print"/>
              <a:stretch>
                <a:fillRect/>
              </a:stretch>
            </a:blipFill>
          </p:spPr>
          <p:txBody>
            <a:bodyPr wrap="square" lIns="0" tIns="0" rIns="0" bIns="0" rtlCol="0"/>
            <a:lstStyle/>
            <a:p>
              <a:endParaRPr/>
            </a:p>
          </p:txBody>
        </p:sp>
      </p:grpSp>
      <p:sp>
        <p:nvSpPr>
          <p:cNvPr id="65" name="object 65"/>
          <p:cNvSpPr txBox="1"/>
          <p:nvPr/>
        </p:nvSpPr>
        <p:spPr>
          <a:xfrm>
            <a:off x="5879972" y="6507277"/>
            <a:ext cx="762635" cy="223520"/>
          </a:xfrm>
          <a:prstGeom prst="rect">
            <a:avLst/>
          </a:prstGeom>
        </p:spPr>
        <p:txBody>
          <a:bodyPr vert="horz" wrap="square" lIns="0" tIns="12065" rIns="0" bIns="0" rtlCol="0">
            <a:spAutoFit/>
          </a:bodyPr>
          <a:lstStyle/>
          <a:p>
            <a:pPr marL="12700">
              <a:lnSpc>
                <a:spcPct val="100000"/>
              </a:lnSpc>
              <a:spcBef>
                <a:spcPts val="95"/>
              </a:spcBef>
            </a:pPr>
            <a:r>
              <a:rPr sz="1300" spc="-185" dirty="0">
                <a:latin typeface="Arial"/>
                <a:cs typeface="Arial"/>
              </a:rPr>
              <a:t>ADLS</a:t>
            </a:r>
            <a:r>
              <a:rPr sz="1300" spc="-105" dirty="0">
                <a:latin typeface="Arial"/>
                <a:cs typeface="Arial"/>
              </a:rPr>
              <a:t> </a:t>
            </a:r>
            <a:r>
              <a:rPr sz="1300" spc="-95" dirty="0">
                <a:latin typeface="Arial"/>
                <a:cs typeface="Arial"/>
              </a:rPr>
              <a:t>Gen2</a:t>
            </a:r>
            <a:endParaRPr sz="1300">
              <a:latin typeface="Arial"/>
              <a:cs typeface="Arial"/>
            </a:endParaRPr>
          </a:p>
        </p:txBody>
      </p:sp>
      <p:grpSp>
        <p:nvGrpSpPr>
          <p:cNvPr id="66" name="object 66"/>
          <p:cNvGrpSpPr/>
          <p:nvPr/>
        </p:nvGrpSpPr>
        <p:grpSpPr>
          <a:xfrm>
            <a:off x="8656320" y="1741935"/>
            <a:ext cx="1363980" cy="1042669"/>
            <a:chOff x="8656320" y="1741935"/>
            <a:chExt cx="1363980" cy="1042669"/>
          </a:xfrm>
        </p:grpSpPr>
        <p:sp>
          <p:nvSpPr>
            <p:cNvPr id="67" name="object 67"/>
            <p:cNvSpPr/>
            <p:nvPr/>
          </p:nvSpPr>
          <p:spPr>
            <a:xfrm>
              <a:off x="8675370" y="1760985"/>
              <a:ext cx="1325880" cy="1004569"/>
            </a:xfrm>
            <a:custGeom>
              <a:avLst/>
              <a:gdLst/>
              <a:ahLst/>
              <a:cxnLst/>
              <a:rect l="l" t="t" r="r" b="b"/>
              <a:pathLst>
                <a:path w="1325879" h="1004569">
                  <a:moveTo>
                    <a:pt x="0" y="1004312"/>
                  </a:moveTo>
                  <a:lnTo>
                    <a:pt x="1325880" y="1004312"/>
                  </a:lnTo>
                  <a:lnTo>
                    <a:pt x="1325880" y="0"/>
                  </a:lnTo>
                  <a:lnTo>
                    <a:pt x="0" y="0"/>
                  </a:lnTo>
                  <a:lnTo>
                    <a:pt x="0" y="1004312"/>
                  </a:lnTo>
                  <a:close/>
                </a:path>
              </a:pathLst>
            </a:custGeom>
            <a:ln w="38100">
              <a:solidFill>
                <a:srgbClr val="3C6E7D"/>
              </a:solidFill>
            </a:ln>
          </p:spPr>
          <p:txBody>
            <a:bodyPr wrap="square" lIns="0" tIns="0" rIns="0" bIns="0" rtlCol="0"/>
            <a:lstStyle/>
            <a:p>
              <a:endParaRPr/>
            </a:p>
          </p:txBody>
        </p:sp>
        <p:sp>
          <p:nvSpPr>
            <p:cNvPr id="68" name="object 68"/>
            <p:cNvSpPr/>
            <p:nvPr/>
          </p:nvSpPr>
          <p:spPr>
            <a:xfrm>
              <a:off x="9415555" y="1972108"/>
              <a:ext cx="470468" cy="542441"/>
            </a:xfrm>
            <a:prstGeom prst="rect">
              <a:avLst/>
            </a:prstGeom>
            <a:blipFill>
              <a:blip r:embed="rId6" cstate="print"/>
              <a:stretch>
                <a:fillRect/>
              </a:stretch>
            </a:blipFill>
          </p:spPr>
          <p:txBody>
            <a:bodyPr wrap="square" lIns="0" tIns="0" rIns="0" bIns="0" rtlCol="0"/>
            <a:lstStyle/>
            <a:p>
              <a:endParaRPr/>
            </a:p>
          </p:txBody>
        </p:sp>
        <p:sp>
          <p:nvSpPr>
            <p:cNvPr id="69" name="object 69"/>
            <p:cNvSpPr/>
            <p:nvPr/>
          </p:nvSpPr>
          <p:spPr>
            <a:xfrm>
              <a:off x="8776716" y="1994918"/>
              <a:ext cx="504442" cy="498345"/>
            </a:xfrm>
            <a:prstGeom prst="rect">
              <a:avLst/>
            </a:prstGeom>
            <a:blipFill>
              <a:blip r:embed="rId7" cstate="print"/>
              <a:stretch>
                <a:fillRect/>
              </a:stretch>
            </a:blipFill>
          </p:spPr>
          <p:txBody>
            <a:bodyPr wrap="square" lIns="0" tIns="0" rIns="0" bIns="0" rtlCol="0"/>
            <a:lstStyle/>
            <a:p>
              <a:endParaRPr/>
            </a:p>
          </p:txBody>
        </p:sp>
      </p:grpSp>
      <p:grpSp>
        <p:nvGrpSpPr>
          <p:cNvPr id="70" name="object 70"/>
          <p:cNvGrpSpPr/>
          <p:nvPr/>
        </p:nvGrpSpPr>
        <p:grpSpPr>
          <a:xfrm>
            <a:off x="10325100" y="1741935"/>
            <a:ext cx="1363980" cy="1042669"/>
            <a:chOff x="10325100" y="1741935"/>
            <a:chExt cx="1363980" cy="1042669"/>
          </a:xfrm>
        </p:grpSpPr>
        <p:sp>
          <p:nvSpPr>
            <p:cNvPr id="71" name="object 71"/>
            <p:cNvSpPr/>
            <p:nvPr/>
          </p:nvSpPr>
          <p:spPr>
            <a:xfrm>
              <a:off x="10344150" y="1760985"/>
              <a:ext cx="1325880" cy="1004569"/>
            </a:xfrm>
            <a:custGeom>
              <a:avLst/>
              <a:gdLst/>
              <a:ahLst/>
              <a:cxnLst/>
              <a:rect l="l" t="t" r="r" b="b"/>
              <a:pathLst>
                <a:path w="1325879" h="1004569">
                  <a:moveTo>
                    <a:pt x="0" y="1004312"/>
                  </a:moveTo>
                  <a:lnTo>
                    <a:pt x="1325880" y="1004312"/>
                  </a:lnTo>
                  <a:lnTo>
                    <a:pt x="1325880" y="0"/>
                  </a:lnTo>
                  <a:lnTo>
                    <a:pt x="0" y="0"/>
                  </a:lnTo>
                  <a:lnTo>
                    <a:pt x="0" y="1004312"/>
                  </a:lnTo>
                  <a:close/>
                </a:path>
              </a:pathLst>
            </a:custGeom>
            <a:ln w="38100">
              <a:solidFill>
                <a:srgbClr val="00B279"/>
              </a:solidFill>
            </a:ln>
          </p:spPr>
          <p:txBody>
            <a:bodyPr wrap="square" lIns="0" tIns="0" rIns="0" bIns="0" rtlCol="0"/>
            <a:lstStyle/>
            <a:p>
              <a:endParaRPr/>
            </a:p>
          </p:txBody>
        </p:sp>
        <p:sp>
          <p:nvSpPr>
            <p:cNvPr id="72" name="object 72"/>
            <p:cNvSpPr/>
            <p:nvPr/>
          </p:nvSpPr>
          <p:spPr>
            <a:xfrm>
              <a:off x="10450151" y="2023887"/>
              <a:ext cx="478392" cy="499856"/>
            </a:xfrm>
            <a:prstGeom prst="rect">
              <a:avLst/>
            </a:prstGeom>
            <a:blipFill>
              <a:blip r:embed="rId8" cstate="print"/>
              <a:stretch>
                <a:fillRect/>
              </a:stretch>
            </a:blipFill>
          </p:spPr>
          <p:txBody>
            <a:bodyPr wrap="square" lIns="0" tIns="0" rIns="0" bIns="0" rtlCol="0"/>
            <a:lstStyle/>
            <a:p>
              <a:endParaRPr/>
            </a:p>
          </p:txBody>
        </p:sp>
        <p:sp>
          <p:nvSpPr>
            <p:cNvPr id="73" name="object 73"/>
            <p:cNvSpPr/>
            <p:nvPr/>
          </p:nvSpPr>
          <p:spPr>
            <a:xfrm>
              <a:off x="11039959" y="2037867"/>
              <a:ext cx="508763" cy="505479"/>
            </a:xfrm>
            <a:prstGeom prst="rect">
              <a:avLst/>
            </a:prstGeom>
            <a:blipFill>
              <a:blip r:embed="rId9" cstate="print"/>
              <a:stretch>
                <a:fillRect/>
              </a:stretch>
            </a:blipFill>
          </p:spPr>
          <p:txBody>
            <a:bodyPr wrap="square" lIns="0" tIns="0" rIns="0" bIns="0" rtlCol="0"/>
            <a:lstStyle/>
            <a:p>
              <a:endParaRPr/>
            </a:p>
          </p:txBody>
        </p:sp>
      </p:grpSp>
      <p:grpSp>
        <p:nvGrpSpPr>
          <p:cNvPr id="74" name="object 74"/>
          <p:cNvGrpSpPr/>
          <p:nvPr/>
        </p:nvGrpSpPr>
        <p:grpSpPr>
          <a:xfrm>
            <a:off x="465584" y="1770124"/>
            <a:ext cx="1325880" cy="1004569"/>
            <a:chOff x="465584" y="1770124"/>
            <a:chExt cx="1325880" cy="1004569"/>
          </a:xfrm>
        </p:grpSpPr>
        <p:sp>
          <p:nvSpPr>
            <p:cNvPr id="75" name="object 75"/>
            <p:cNvSpPr/>
            <p:nvPr/>
          </p:nvSpPr>
          <p:spPr>
            <a:xfrm>
              <a:off x="465584" y="1770124"/>
              <a:ext cx="1325880" cy="1004569"/>
            </a:xfrm>
            <a:custGeom>
              <a:avLst/>
              <a:gdLst/>
              <a:ahLst/>
              <a:cxnLst/>
              <a:rect l="l" t="t" r="r" b="b"/>
              <a:pathLst>
                <a:path w="1325880" h="1004569">
                  <a:moveTo>
                    <a:pt x="0" y="1004317"/>
                  </a:moveTo>
                  <a:lnTo>
                    <a:pt x="1325880" y="1004317"/>
                  </a:lnTo>
                  <a:lnTo>
                    <a:pt x="1325880" y="0"/>
                  </a:lnTo>
                  <a:lnTo>
                    <a:pt x="0" y="0"/>
                  </a:lnTo>
                  <a:lnTo>
                    <a:pt x="0" y="1004317"/>
                  </a:lnTo>
                  <a:close/>
                </a:path>
              </a:pathLst>
            </a:custGeom>
            <a:ln w="38100">
              <a:solidFill>
                <a:srgbClr val="EC531B"/>
              </a:solidFill>
            </a:ln>
          </p:spPr>
          <p:txBody>
            <a:bodyPr wrap="square" lIns="0" tIns="0" rIns="0" bIns="0" rtlCol="0"/>
            <a:lstStyle/>
            <a:p>
              <a:endParaRPr/>
            </a:p>
          </p:txBody>
        </p:sp>
        <p:sp>
          <p:nvSpPr>
            <p:cNvPr id="77" name="object 77"/>
            <p:cNvSpPr/>
            <p:nvPr/>
          </p:nvSpPr>
          <p:spPr>
            <a:xfrm>
              <a:off x="590387" y="2041632"/>
              <a:ext cx="501717" cy="532799"/>
            </a:xfrm>
            <a:prstGeom prst="rect">
              <a:avLst/>
            </a:prstGeom>
            <a:blipFill>
              <a:blip r:embed="rId10" cstate="print"/>
              <a:stretch>
                <a:fillRect/>
              </a:stretch>
            </a:blipFill>
          </p:spPr>
          <p:txBody>
            <a:bodyPr wrap="square" lIns="0" tIns="0" rIns="0" bIns="0" rtlCol="0"/>
            <a:lstStyle/>
            <a:p>
              <a:endParaRPr/>
            </a:p>
          </p:txBody>
        </p:sp>
      </p:grpSp>
      <p:grpSp>
        <p:nvGrpSpPr>
          <p:cNvPr id="78" name="object 78"/>
          <p:cNvGrpSpPr/>
          <p:nvPr/>
        </p:nvGrpSpPr>
        <p:grpSpPr>
          <a:xfrm>
            <a:off x="6987540" y="1741935"/>
            <a:ext cx="1363980" cy="1042669"/>
            <a:chOff x="6987540" y="1741935"/>
            <a:chExt cx="1363980" cy="1042669"/>
          </a:xfrm>
        </p:grpSpPr>
        <p:sp>
          <p:nvSpPr>
            <p:cNvPr id="79" name="object 79"/>
            <p:cNvSpPr/>
            <p:nvPr/>
          </p:nvSpPr>
          <p:spPr>
            <a:xfrm>
              <a:off x="7006590" y="1760985"/>
              <a:ext cx="1325880" cy="1004569"/>
            </a:xfrm>
            <a:custGeom>
              <a:avLst/>
              <a:gdLst/>
              <a:ahLst/>
              <a:cxnLst/>
              <a:rect l="l" t="t" r="r" b="b"/>
              <a:pathLst>
                <a:path w="1325879" h="1004569">
                  <a:moveTo>
                    <a:pt x="0" y="1004312"/>
                  </a:moveTo>
                  <a:lnTo>
                    <a:pt x="1325880" y="1004312"/>
                  </a:lnTo>
                  <a:lnTo>
                    <a:pt x="1325880" y="0"/>
                  </a:lnTo>
                  <a:lnTo>
                    <a:pt x="0" y="0"/>
                  </a:lnTo>
                  <a:lnTo>
                    <a:pt x="0" y="1004312"/>
                  </a:lnTo>
                  <a:close/>
                </a:path>
              </a:pathLst>
            </a:custGeom>
            <a:ln w="38100">
              <a:solidFill>
                <a:srgbClr val="0096A6"/>
              </a:solidFill>
            </a:ln>
          </p:spPr>
          <p:txBody>
            <a:bodyPr wrap="square" lIns="0" tIns="0" rIns="0" bIns="0" rtlCol="0"/>
            <a:lstStyle/>
            <a:p>
              <a:endParaRPr/>
            </a:p>
          </p:txBody>
        </p:sp>
        <p:sp>
          <p:nvSpPr>
            <p:cNvPr id="80" name="object 80"/>
            <p:cNvSpPr/>
            <p:nvPr/>
          </p:nvSpPr>
          <p:spPr>
            <a:xfrm>
              <a:off x="7171104" y="2017343"/>
              <a:ext cx="503074" cy="535679"/>
            </a:xfrm>
            <a:prstGeom prst="rect">
              <a:avLst/>
            </a:prstGeom>
            <a:blipFill>
              <a:blip r:embed="rId10" cstate="print"/>
              <a:stretch>
                <a:fillRect/>
              </a:stretch>
            </a:blipFill>
          </p:spPr>
          <p:txBody>
            <a:bodyPr wrap="square" lIns="0" tIns="0" rIns="0" bIns="0" rtlCol="0"/>
            <a:lstStyle/>
            <a:p>
              <a:endParaRPr/>
            </a:p>
          </p:txBody>
        </p:sp>
        <p:sp>
          <p:nvSpPr>
            <p:cNvPr id="81" name="object 81"/>
            <p:cNvSpPr/>
            <p:nvPr/>
          </p:nvSpPr>
          <p:spPr>
            <a:xfrm>
              <a:off x="7780020" y="2040638"/>
              <a:ext cx="449579" cy="484629"/>
            </a:xfrm>
            <a:prstGeom prst="rect">
              <a:avLst/>
            </a:prstGeom>
            <a:blipFill>
              <a:blip r:embed="rId11" cstate="print"/>
              <a:stretch>
                <a:fillRect/>
              </a:stretch>
            </a:blipFill>
          </p:spPr>
          <p:txBody>
            <a:bodyPr wrap="square" lIns="0" tIns="0" rIns="0" bIns="0" rtlCol="0"/>
            <a:lstStyle/>
            <a:p>
              <a:endParaRPr/>
            </a:p>
          </p:txBody>
        </p:sp>
      </p:grpSp>
      <p:grpSp>
        <p:nvGrpSpPr>
          <p:cNvPr id="82" name="object 82"/>
          <p:cNvGrpSpPr/>
          <p:nvPr/>
        </p:nvGrpSpPr>
        <p:grpSpPr>
          <a:xfrm>
            <a:off x="2115311" y="1751074"/>
            <a:ext cx="1363980" cy="1042669"/>
            <a:chOff x="2115311" y="1751074"/>
            <a:chExt cx="1363980" cy="1042669"/>
          </a:xfrm>
        </p:grpSpPr>
        <p:sp>
          <p:nvSpPr>
            <p:cNvPr id="83" name="object 83"/>
            <p:cNvSpPr/>
            <p:nvPr/>
          </p:nvSpPr>
          <p:spPr>
            <a:xfrm>
              <a:off x="2134361" y="1770124"/>
              <a:ext cx="1325880" cy="1004569"/>
            </a:xfrm>
            <a:custGeom>
              <a:avLst/>
              <a:gdLst/>
              <a:ahLst/>
              <a:cxnLst/>
              <a:rect l="l" t="t" r="r" b="b"/>
              <a:pathLst>
                <a:path w="1325879" h="1004569">
                  <a:moveTo>
                    <a:pt x="0" y="1004317"/>
                  </a:moveTo>
                  <a:lnTo>
                    <a:pt x="1325880" y="1004317"/>
                  </a:lnTo>
                  <a:lnTo>
                    <a:pt x="1325880" y="0"/>
                  </a:lnTo>
                  <a:lnTo>
                    <a:pt x="0" y="0"/>
                  </a:lnTo>
                  <a:lnTo>
                    <a:pt x="0" y="1004317"/>
                  </a:lnTo>
                  <a:close/>
                </a:path>
              </a:pathLst>
            </a:custGeom>
            <a:ln w="38100">
              <a:solidFill>
                <a:srgbClr val="4EB2CF"/>
              </a:solidFill>
            </a:ln>
          </p:spPr>
          <p:txBody>
            <a:bodyPr wrap="square" lIns="0" tIns="0" rIns="0" bIns="0" rtlCol="0"/>
            <a:lstStyle/>
            <a:p>
              <a:endParaRPr/>
            </a:p>
          </p:txBody>
        </p:sp>
        <p:sp>
          <p:nvSpPr>
            <p:cNvPr id="84" name="object 84"/>
            <p:cNvSpPr/>
            <p:nvPr/>
          </p:nvSpPr>
          <p:spPr>
            <a:xfrm>
              <a:off x="2828543" y="2077544"/>
              <a:ext cx="551687" cy="432153"/>
            </a:xfrm>
            <a:prstGeom prst="rect">
              <a:avLst/>
            </a:prstGeom>
            <a:blipFill>
              <a:blip r:embed="rId12" cstate="print"/>
              <a:stretch>
                <a:fillRect/>
              </a:stretch>
            </a:blipFill>
          </p:spPr>
          <p:txBody>
            <a:bodyPr wrap="square" lIns="0" tIns="0" rIns="0" bIns="0" rtlCol="0"/>
            <a:lstStyle/>
            <a:p>
              <a:endParaRPr/>
            </a:p>
          </p:txBody>
        </p:sp>
        <p:sp>
          <p:nvSpPr>
            <p:cNvPr id="85" name="object 85"/>
            <p:cNvSpPr/>
            <p:nvPr/>
          </p:nvSpPr>
          <p:spPr>
            <a:xfrm>
              <a:off x="2245019" y="2010252"/>
              <a:ext cx="519347" cy="551519"/>
            </a:xfrm>
            <a:prstGeom prst="rect">
              <a:avLst/>
            </a:prstGeom>
            <a:blipFill>
              <a:blip r:embed="rId10" cstate="print"/>
              <a:stretch>
                <a:fillRect/>
              </a:stretch>
            </a:blipFill>
          </p:spPr>
          <p:txBody>
            <a:bodyPr wrap="square" lIns="0" tIns="0" rIns="0" bIns="0" rtlCol="0"/>
            <a:lstStyle/>
            <a:p>
              <a:endParaRPr/>
            </a:p>
          </p:txBody>
        </p:sp>
      </p:grpSp>
      <p:grpSp>
        <p:nvGrpSpPr>
          <p:cNvPr id="86" name="object 86"/>
          <p:cNvGrpSpPr/>
          <p:nvPr/>
        </p:nvGrpSpPr>
        <p:grpSpPr>
          <a:xfrm>
            <a:off x="5318760" y="1741935"/>
            <a:ext cx="1363980" cy="1042669"/>
            <a:chOff x="5318760" y="1741935"/>
            <a:chExt cx="1363980" cy="1042669"/>
          </a:xfrm>
        </p:grpSpPr>
        <p:sp>
          <p:nvSpPr>
            <p:cNvPr id="87" name="object 87"/>
            <p:cNvSpPr/>
            <p:nvPr/>
          </p:nvSpPr>
          <p:spPr>
            <a:xfrm>
              <a:off x="5337810" y="1760985"/>
              <a:ext cx="1325880" cy="1004569"/>
            </a:xfrm>
            <a:custGeom>
              <a:avLst/>
              <a:gdLst/>
              <a:ahLst/>
              <a:cxnLst/>
              <a:rect l="l" t="t" r="r" b="b"/>
              <a:pathLst>
                <a:path w="1325879" h="1004569">
                  <a:moveTo>
                    <a:pt x="0" y="1004312"/>
                  </a:moveTo>
                  <a:lnTo>
                    <a:pt x="1325880" y="1004312"/>
                  </a:lnTo>
                  <a:lnTo>
                    <a:pt x="1325880" y="0"/>
                  </a:lnTo>
                  <a:lnTo>
                    <a:pt x="0" y="0"/>
                  </a:lnTo>
                  <a:lnTo>
                    <a:pt x="0" y="1004312"/>
                  </a:lnTo>
                  <a:close/>
                </a:path>
              </a:pathLst>
            </a:custGeom>
            <a:ln w="38100">
              <a:solidFill>
                <a:srgbClr val="970F2A"/>
              </a:solidFill>
            </a:ln>
          </p:spPr>
          <p:txBody>
            <a:bodyPr wrap="square" lIns="0" tIns="0" rIns="0" bIns="0" rtlCol="0"/>
            <a:lstStyle/>
            <a:p>
              <a:endParaRPr/>
            </a:p>
          </p:txBody>
        </p:sp>
        <p:sp>
          <p:nvSpPr>
            <p:cNvPr id="88" name="object 88"/>
            <p:cNvSpPr/>
            <p:nvPr/>
          </p:nvSpPr>
          <p:spPr>
            <a:xfrm>
              <a:off x="6060948" y="2020823"/>
              <a:ext cx="475487" cy="554735"/>
            </a:xfrm>
            <a:prstGeom prst="rect">
              <a:avLst/>
            </a:prstGeom>
            <a:blipFill>
              <a:blip r:embed="rId13" cstate="print"/>
              <a:stretch>
                <a:fillRect/>
              </a:stretch>
            </a:blipFill>
          </p:spPr>
          <p:txBody>
            <a:bodyPr wrap="square" lIns="0" tIns="0" rIns="0" bIns="0" rtlCol="0"/>
            <a:lstStyle/>
            <a:p>
              <a:endParaRPr/>
            </a:p>
          </p:txBody>
        </p:sp>
        <p:sp>
          <p:nvSpPr>
            <p:cNvPr id="89" name="object 89"/>
            <p:cNvSpPr/>
            <p:nvPr/>
          </p:nvSpPr>
          <p:spPr>
            <a:xfrm>
              <a:off x="5425608" y="2019398"/>
              <a:ext cx="519345" cy="551517"/>
            </a:xfrm>
            <a:prstGeom prst="rect">
              <a:avLst/>
            </a:prstGeom>
            <a:blipFill>
              <a:blip r:embed="rId10" cstate="print"/>
              <a:stretch>
                <a:fillRect/>
              </a:stretch>
            </a:blipFill>
          </p:spPr>
          <p:txBody>
            <a:bodyPr wrap="square" lIns="0" tIns="0" rIns="0" bIns="0" rtlCol="0"/>
            <a:lstStyle/>
            <a:p>
              <a:endParaRPr/>
            </a:p>
          </p:txBody>
        </p:sp>
      </p:grpSp>
      <p:graphicFrame>
        <p:nvGraphicFramePr>
          <p:cNvPr id="90" name="object 90"/>
          <p:cNvGraphicFramePr>
            <a:graphicFrameLocks noGrp="1"/>
          </p:cNvGraphicFramePr>
          <p:nvPr/>
        </p:nvGraphicFramePr>
        <p:xfrm>
          <a:off x="752196" y="1360042"/>
          <a:ext cx="10697842" cy="316432"/>
        </p:xfrm>
        <a:graphic>
          <a:graphicData uri="http://schemas.openxmlformats.org/drawingml/2006/table">
            <a:tbl>
              <a:tblPr firstRow="1" bandRow="1">
                <a:tableStyleId>{2D5ABB26-0587-4C30-8999-92F81FD0307C}</a:tableStyleId>
              </a:tblPr>
              <a:tblGrid>
                <a:gridCol w="1232535">
                  <a:extLst>
                    <a:ext uri="{9D8B030D-6E8A-4147-A177-3AD203B41FA5}">
                      <a16:colId xmlns:a16="http://schemas.microsoft.com/office/drawing/2014/main" val="20000"/>
                    </a:ext>
                  </a:extLst>
                </a:gridCol>
                <a:gridCol w="1604644">
                  <a:extLst>
                    <a:ext uri="{9D8B030D-6E8A-4147-A177-3AD203B41FA5}">
                      <a16:colId xmlns:a16="http://schemas.microsoft.com/office/drawing/2014/main" val="20001"/>
                    </a:ext>
                  </a:extLst>
                </a:gridCol>
                <a:gridCol w="1621154">
                  <a:extLst>
                    <a:ext uri="{9D8B030D-6E8A-4147-A177-3AD203B41FA5}">
                      <a16:colId xmlns:a16="http://schemas.microsoft.com/office/drawing/2014/main" val="20002"/>
                    </a:ext>
                  </a:extLst>
                </a:gridCol>
                <a:gridCol w="1530985">
                  <a:extLst>
                    <a:ext uri="{9D8B030D-6E8A-4147-A177-3AD203B41FA5}">
                      <a16:colId xmlns:a16="http://schemas.microsoft.com/office/drawing/2014/main" val="20003"/>
                    </a:ext>
                  </a:extLst>
                </a:gridCol>
                <a:gridCol w="1823719">
                  <a:extLst>
                    <a:ext uri="{9D8B030D-6E8A-4147-A177-3AD203B41FA5}">
                      <a16:colId xmlns:a16="http://schemas.microsoft.com/office/drawing/2014/main" val="20004"/>
                    </a:ext>
                  </a:extLst>
                </a:gridCol>
                <a:gridCol w="1596390">
                  <a:extLst>
                    <a:ext uri="{9D8B030D-6E8A-4147-A177-3AD203B41FA5}">
                      <a16:colId xmlns:a16="http://schemas.microsoft.com/office/drawing/2014/main" val="20005"/>
                    </a:ext>
                  </a:extLst>
                </a:gridCol>
                <a:gridCol w="1288415">
                  <a:extLst>
                    <a:ext uri="{9D8B030D-6E8A-4147-A177-3AD203B41FA5}">
                      <a16:colId xmlns:a16="http://schemas.microsoft.com/office/drawing/2014/main" val="20006"/>
                    </a:ext>
                  </a:extLst>
                </a:gridCol>
              </a:tblGrid>
              <a:tr h="158178">
                <a:tc>
                  <a:txBody>
                    <a:bodyPr/>
                    <a:lstStyle/>
                    <a:p>
                      <a:pPr marR="474345" algn="ctr">
                        <a:lnSpc>
                          <a:spcPts val="1115"/>
                        </a:lnSpc>
                      </a:pPr>
                      <a:r>
                        <a:rPr sz="1100" b="1" spc="-120" dirty="0">
                          <a:solidFill>
                            <a:srgbClr val="62A437"/>
                          </a:solidFill>
                          <a:latin typeface="Arial"/>
                          <a:cs typeface="Arial"/>
                        </a:rPr>
                        <a:t>Big</a:t>
                      </a:r>
                      <a:r>
                        <a:rPr sz="1100" b="1" spc="-85" dirty="0">
                          <a:solidFill>
                            <a:srgbClr val="62A437"/>
                          </a:solidFill>
                          <a:latin typeface="Arial"/>
                          <a:cs typeface="Arial"/>
                        </a:rPr>
                        <a:t> </a:t>
                      </a:r>
                      <a:r>
                        <a:rPr sz="1100" b="1" spc="-60" dirty="0">
                          <a:solidFill>
                            <a:srgbClr val="62A437"/>
                          </a:solidFill>
                          <a:latin typeface="Arial"/>
                          <a:cs typeface="Arial"/>
                        </a:rPr>
                        <a:t>Data</a:t>
                      </a:r>
                      <a:endParaRPr sz="1100">
                        <a:latin typeface="Arial"/>
                        <a:cs typeface="Arial"/>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L="40005" algn="ctr">
                        <a:lnSpc>
                          <a:spcPts val="1115"/>
                        </a:lnSpc>
                      </a:pPr>
                      <a:r>
                        <a:rPr sz="1100" b="1" spc="-120" dirty="0">
                          <a:solidFill>
                            <a:srgbClr val="6F2F9F"/>
                          </a:solidFill>
                          <a:latin typeface="Arial"/>
                          <a:cs typeface="Arial"/>
                        </a:rPr>
                        <a:t>Big</a:t>
                      </a:r>
                      <a:r>
                        <a:rPr sz="1100" b="1" spc="-70" dirty="0">
                          <a:solidFill>
                            <a:srgbClr val="6F2F9F"/>
                          </a:solidFill>
                          <a:latin typeface="Arial"/>
                          <a:cs typeface="Arial"/>
                        </a:rPr>
                        <a:t> </a:t>
                      </a:r>
                      <a:r>
                        <a:rPr sz="1100" b="1" spc="-60" dirty="0">
                          <a:solidFill>
                            <a:srgbClr val="6F2F9F"/>
                          </a:solidFill>
                          <a:latin typeface="Arial"/>
                          <a:cs typeface="Arial"/>
                        </a:rPr>
                        <a:t>Data</a:t>
                      </a:r>
                      <a:endParaRPr sz="1100">
                        <a:latin typeface="Arial"/>
                        <a:cs typeface="Arial"/>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L="30480" algn="ctr">
                        <a:lnSpc>
                          <a:spcPts val="1050"/>
                        </a:lnSpc>
                      </a:pPr>
                      <a:r>
                        <a:rPr sz="1100" b="1" spc="-60" dirty="0">
                          <a:solidFill>
                            <a:srgbClr val="0096A6"/>
                          </a:solidFill>
                          <a:latin typeface="Arial"/>
                          <a:cs typeface="Arial"/>
                        </a:rPr>
                        <a:t>Data </a:t>
                      </a:r>
                      <a:r>
                        <a:rPr sz="1100" b="1" spc="-110" dirty="0">
                          <a:solidFill>
                            <a:srgbClr val="0096A6"/>
                          </a:solidFill>
                          <a:latin typeface="Arial"/>
                          <a:cs typeface="Arial"/>
                        </a:rPr>
                        <a:t>Science</a:t>
                      </a:r>
                      <a:r>
                        <a:rPr sz="1100" b="1" spc="-90" dirty="0">
                          <a:solidFill>
                            <a:srgbClr val="0096A6"/>
                          </a:solidFill>
                          <a:latin typeface="Arial"/>
                          <a:cs typeface="Arial"/>
                        </a:rPr>
                        <a:t> </a:t>
                      </a:r>
                      <a:r>
                        <a:rPr sz="1100" b="1" spc="-85" dirty="0">
                          <a:solidFill>
                            <a:srgbClr val="0096A6"/>
                          </a:solidFill>
                          <a:latin typeface="Arial"/>
                          <a:cs typeface="Arial"/>
                        </a:rPr>
                        <a:t>and</a:t>
                      </a:r>
                      <a:endParaRPr sz="1100">
                        <a:latin typeface="Arial"/>
                        <a:cs typeface="Arial"/>
                      </a:endParaRPr>
                    </a:p>
                  </a:txBody>
                  <a:tcPr marL="0" marR="0" marT="0" marB="0"/>
                </a:tc>
                <a:tc>
                  <a:txBody>
                    <a:bodyPr/>
                    <a:lstStyle/>
                    <a:p>
                      <a:pPr marR="44450" algn="ctr">
                        <a:lnSpc>
                          <a:spcPts val="1050"/>
                        </a:lnSpc>
                      </a:pPr>
                      <a:r>
                        <a:rPr sz="1100" b="1" spc="-180" dirty="0">
                          <a:solidFill>
                            <a:srgbClr val="37A66E"/>
                          </a:solidFill>
                          <a:latin typeface="Arial"/>
                          <a:cs typeface="Arial"/>
                        </a:rPr>
                        <a:t>SQL</a:t>
                      </a:r>
                      <a:r>
                        <a:rPr sz="1100" b="1" spc="-70" dirty="0">
                          <a:solidFill>
                            <a:srgbClr val="37A66E"/>
                          </a:solidFill>
                          <a:latin typeface="Arial"/>
                          <a:cs typeface="Arial"/>
                        </a:rPr>
                        <a:t> </a:t>
                      </a:r>
                      <a:r>
                        <a:rPr sz="1100" b="1" spc="-85" dirty="0">
                          <a:solidFill>
                            <a:srgbClr val="37A66E"/>
                          </a:solidFill>
                          <a:latin typeface="Arial"/>
                          <a:cs typeface="Arial"/>
                        </a:rPr>
                        <a:t>Analytics</a:t>
                      </a:r>
                      <a:endParaRPr sz="1100">
                        <a:latin typeface="Arial"/>
                        <a:cs typeface="Arial"/>
                      </a:endParaRPr>
                    </a:p>
                  </a:txBody>
                  <a:tcPr marL="0" marR="0" marT="0" marB="0"/>
                </a:tc>
                <a:tc>
                  <a:txBody>
                    <a:bodyPr/>
                    <a:lstStyle/>
                    <a:p>
                      <a:pPr marL="401320" algn="ctr">
                        <a:lnSpc>
                          <a:spcPts val="1050"/>
                        </a:lnSpc>
                      </a:pPr>
                      <a:r>
                        <a:rPr sz="1100" b="1" spc="-80" dirty="0">
                          <a:solidFill>
                            <a:srgbClr val="00B279"/>
                          </a:solidFill>
                          <a:latin typeface="Arial"/>
                          <a:cs typeface="Arial"/>
                        </a:rPr>
                        <a:t>Reporting</a:t>
                      </a:r>
                      <a:r>
                        <a:rPr sz="1100" b="1" spc="-95" dirty="0">
                          <a:solidFill>
                            <a:srgbClr val="00B279"/>
                          </a:solidFill>
                          <a:latin typeface="Arial"/>
                          <a:cs typeface="Arial"/>
                        </a:rPr>
                        <a:t> </a:t>
                      </a:r>
                      <a:r>
                        <a:rPr sz="1100" b="1" spc="-85" dirty="0">
                          <a:solidFill>
                            <a:srgbClr val="00B279"/>
                          </a:solidFill>
                          <a:latin typeface="Arial"/>
                          <a:cs typeface="Arial"/>
                        </a:rPr>
                        <a:t>and</a:t>
                      </a:r>
                      <a:endParaRPr sz="1100">
                        <a:latin typeface="Arial"/>
                        <a:cs typeface="Arial"/>
                      </a:endParaRPr>
                    </a:p>
                  </a:txBody>
                  <a:tcPr marL="0" marR="0" marT="0" marB="0"/>
                </a:tc>
                <a:extLst>
                  <a:ext uri="{0D108BD9-81ED-4DB2-BD59-A6C34878D82A}">
                    <a16:rowId xmlns:a16="http://schemas.microsoft.com/office/drawing/2014/main" val="10000"/>
                  </a:ext>
                </a:extLst>
              </a:tr>
              <a:tr h="158254">
                <a:tc>
                  <a:txBody>
                    <a:bodyPr/>
                    <a:lstStyle/>
                    <a:p>
                      <a:pPr marR="474980" algn="ctr">
                        <a:lnSpc>
                          <a:spcPts val="1145"/>
                        </a:lnSpc>
                      </a:pPr>
                      <a:r>
                        <a:rPr sz="1100" b="1" spc="-90" dirty="0">
                          <a:solidFill>
                            <a:srgbClr val="62A437"/>
                          </a:solidFill>
                          <a:latin typeface="Arial"/>
                          <a:cs typeface="Arial"/>
                        </a:rPr>
                        <a:t>Engineering</a:t>
                      </a:r>
                      <a:endParaRPr sz="1100">
                        <a:latin typeface="Arial"/>
                        <a:cs typeface="Arial"/>
                      </a:endParaRPr>
                    </a:p>
                  </a:txBody>
                  <a:tcPr marL="0" marR="0" marT="0" marB="0"/>
                </a:tc>
                <a:tc>
                  <a:txBody>
                    <a:bodyPr/>
                    <a:lstStyle/>
                    <a:p>
                      <a:pPr marL="514350">
                        <a:lnSpc>
                          <a:spcPts val="1145"/>
                        </a:lnSpc>
                      </a:pPr>
                      <a:r>
                        <a:rPr sz="1100" b="1" spc="-85" dirty="0">
                          <a:solidFill>
                            <a:srgbClr val="4EB2CF"/>
                          </a:solidFill>
                          <a:latin typeface="Arial"/>
                          <a:cs typeface="Arial"/>
                        </a:rPr>
                        <a:t>Streaming</a:t>
                      </a:r>
                      <a:endParaRPr sz="1100">
                        <a:latin typeface="Arial"/>
                        <a:cs typeface="Arial"/>
                      </a:endParaRPr>
                    </a:p>
                  </a:txBody>
                  <a:tcPr marL="0" marR="0" marT="0" marB="0"/>
                </a:tc>
                <a:tc>
                  <a:txBody>
                    <a:bodyPr/>
                    <a:lstStyle/>
                    <a:p>
                      <a:pPr marL="40005" algn="ctr">
                        <a:lnSpc>
                          <a:spcPts val="1145"/>
                        </a:lnSpc>
                      </a:pPr>
                      <a:r>
                        <a:rPr sz="1100" b="1" spc="-75" dirty="0">
                          <a:solidFill>
                            <a:srgbClr val="6F2F9F"/>
                          </a:solidFill>
                          <a:latin typeface="Arial"/>
                          <a:cs typeface="Arial"/>
                        </a:rPr>
                        <a:t>Exploration</a:t>
                      </a:r>
                      <a:endParaRPr sz="1100">
                        <a:latin typeface="Arial"/>
                        <a:cs typeface="Arial"/>
                      </a:endParaRPr>
                    </a:p>
                  </a:txBody>
                  <a:tcPr marL="0" marR="0" marT="0" marB="0"/>
                </a:tc>
                <a:tc>
                  <a:txBody>
                    <a:bodyPr/>
                    <a:lstStyle/>
                    <a:p>
                      <a:pPr marL="455295">
                        <a:lnSpc>
                          <a:spcPts val="1125"/>
                        </a:lnSpc>
                      </a:pPr>
                      <a:r>
                        <a:rPr sz="1100" b="1" spc="-80" dirty="0">
                          <a:solidFill>
                            <a:srgbClr val="970F2A"/>
                          </a:solidFill>
                          <a:latin typeface="Arial"/>
                          <a:cs typeface="Arial"/>
                        </a:rPr>
                        <a:t>Time </a:t>
                      </a:r>
                      <a:r>
                        <a:rPr sz="1100" b="1" spc="-100" dirty="0">
                          <a:solidFill>
                            <a:srgbClr val="970F2A"/>
                          </a:solidFill>
                          <a:latin typeface="Arial"/>
                          <a:cs typeface="Arial"/>
                        </a:rPr>
                        <a:t>Series</a:t>
                      </a:r>
                      <a:endParaRPr sz="1100">
                        <a:latin typeface="Arial"/>
                        <a:cs typeface="Arial"/>
                      </a:endParaRPr>
                    </a:p>
                  </a:txBody>
                  <a:tcPr marL="0" marR="0" marT="0" marB="0"/>
                </a:tc>
                <a:tc>
                  <a:txBody>
                    <a:bodyPr/>
                    <a:lstStyle/>
                    <a:p>
                      <a:pPr marL="27940" algn="ctr">
                        <a:lnSpc>
                          <a:spcPts val="1125"/>
                        </a:lnSpc>
                      </a:pPr>
                      <a:r>
                        <a:rPr sz="1100" b="1" spc="-65" dirty="0">
                          <a:solidFill>
                            <a:srgbClr val="0096A6"/>
                          </a:solidFill>
                          <a:latin typeface="Arial"/>
                          <a:cs typeface="Arial"/>
                        </a:rPr>
                        <a:t>Machine</a:t>
                      </a:r>
                      <a:r>
                        <a:rPr sz="1100" b="1" spc="-75" dirty="0">
                          <a:solidFill>
                            <a:srgbClr val="0096A6"/>
                          </a:solidFill>
                          <a:latin typeface="Arial"/>
                          <a:cs typeface="Arial"/>
                        </a:rPr>
                        <a:t> </a:t>
                      </a:r>
                      <a:r>
                        <a:rPr sz="1100" b="1" spc="-95" dirty="0">
                          <a:solidFill>
                            <a:srgbClr val="0096A6"/>
                          </a:solidFill>
                          <a:latin typeface="Arial"/>
                          <a:cs typeface="Arial"/>
                        </a:rPr>
                        <a:t>Learning</a:t>
                      </a:r>
                      <a:endParaRPr sz="1100">
                        <a:latin typeface="Arial"/>
                        <a:cs typeface="Arial"/>
                      </a:endParaRPr>
                    </a:p>
                  </a:txBody>
                  <a:tcPr marL="0" marR="0" marT="0" marB="0"/>
                </a:tc>
                <a:tc>
                  <a:txBody>
                    <a:bodyPr/>
                    <a:lstStyle/>
                    <a:p>
                      <a:pPr marR="45720" algn="ctr">
                        <a:lnSpc>
                          <a:spcPts val="1125"/>
                        </a:lnSpc>
                      </a:pPr>
                      <a:r>
                        <a:rPr sz="1100" b="1" spc="-85" dirty="0">
                          <a:solidFill>
                            <a:srgbClr val="37A66E"/>
                          </a:solidFill>
                          <a:latin typeface="Arial"/>
                          <a:cs typeface="Arial"/>
                        </a:rPr>
                        <a:t>and</a:t>
                      </a:r>
                      <a:r>
                        <a:rPr sz="1100" b="1" spc="-65" dirty="0">
                          <a:solidFill>
                            <a:srgbClr val="37A66E"/>
                          </a:solidFill>
                          <a:latin typeface="Arial"/>
                          <a:cs typeface="Arial"/>
                        </a:rPr>
                        <a:t> </a:t>
                      </a:r>
                      <a:r>
                        <a:rPr sz="1100" b="1" spc="-95" dirty="0">
                          <a:solidFill>
                            <a:srgbClr val="37A66E"/>
                          </a:solidFill>
                          <a:latin typeface="Arial"/>
                          <a:cs typeface="Arial"/>
                        </a:rPr>
                        <a:t>BI</a:t>
                      </a:r>
                      <a:endParaRPr sz="1100">
                        <a:latin typeface="Arial"/>
                        <a:cs typeface="Arial"/>
                      </a:endParaRPr>
                    </a:p>
                  </a:txBody>
                  <a:tcPr marL="0" marR="0" marT="0" marB="0"/>
                </a:tc>
                <a:tc>
                  <a:txBody>
                    <a:bodyPr/>
                    <a:lstStyle/>
                    <a:p>
                      <a:pPr marL="398780" algn="ctr">
                        <a:lnSpc>
                          <a:spcPts val="1125"/>
                        </a:lnSpc>
                      </a:pPr>
                      <a:r>
                        <a:rPr sz="1100" b="1" spc="-100" dirty="0">
                          <a:solidFill>
                            <a:srgbClr val="00B279"/>
                          </a:solidFill>
                          <a:latin typeface="Arial"/>
                          <a:cs typeface="Arial"/>
                        </a:rPr>
                        <a:t>Dashboards</a:t>
                      </a:r>
                      <a:endParaRPr sz="1100">
                        <a:latin typeface="Arial"/>
                        <a:cs typeface="Arial"/>
                      </a:endParaRPr>
                    </a:p>
                  </a:txBody>
                  <a:tcPr marL="0" marR="0" marT="0" marB="0"/>
                </a:tc>
                <a:extLst>
                  <a:ext uri="{0D108BD9-81ED-4DB2-BD59-A6C34878D82A}">
                    <a16:rowId xmlns:a16="http://schemas.microsoft.com/office/drawing/2014/main" val="10001"/>
                  </a:ext>
                </a:extLst>
              </a:tr>
            </a:tbl>
          </a:graphicData>
        </a:graphic>
      </p:graphicFrame>
      <p:grpSp>
        <p:nvGrpSpPr>
          <p:cNvPr id="91" name="object 91"/>
          <p:cNvGrpSpPr/>
          <p:nvPr/>
        </p:nvGrpSpPr>
        <p:grpSpPr>
          <a:xfrm>
            <a:off x="3739896" y="1751074"/>
            <a:ext cx="1363980" cy="1042669"/>
            <a:chOff x="3739896" y="1751074"/>
            <a:chExt cx="1363980" cy="1042669"/>
          </a:xfrm>
        </p:grpSpPr>
        <p:sp>
          <p:nvSpPr>
            <p:cNvPr id="92" name="object 92"/>
            <p:cNvSpPr/>
            <p:nvPr/>
          </p:nvSpPr>
          <p:spPr>
            <a:xfrm>
              <a:off x="3758946" y="1770124"/>
              <a:ext cx="1325880" cy="1004569"/>
            </a:xfrm>
            <a:custGeom>
              <a:avLst/>
              <a:gdLst/>
              <a:ahLst/>
              <a:cxnLst/>
              <a:rect l="l" t="t" r="r" b="b"/>
              <a:pathLst>
                <a:path w="1325879" h="1004569">
                  <a:moveTo>
                    <a:pt x="0" y="1004317"/>
                  </a:moveTo>
                  <a:lnTo>
                    <a:pt x="1325880" y="1004317"/>
                  </a:lnTo>
                  <a:lnTo>
                    <a:pt x="1325880" y="0"/>
                  </a:lnTo>
                  <a:lnTo>
                    <a:pt x="0" y="0"/>
                  </a:lnTo>
                  <a:lnTo>
                    <a:pt x="0" y="1004317"/>
                  </a:lnTo>
                  <a:close/>
                </a:path>
              </a:pathLst>
            </a:custGeom>
            <a:ln w="38100">
              <a:solidFill>
                <a:srgbClr val="6F2F9F"/>
              </a:solidFill>
            </a:ln>
          </p:spPr>
          <p:txBody>
            <a:bodyPr wrap="square" lIns="0" tIns="0" rIns="0" bIns="0" rtlCol="0"/>
            <a:lstStyle/>
            <a:p>
              <a:endParaRPr/>
            </a:p>
          </p:txBody>
        </p:sp>
        <p:sp>
          <p:nvSpPr>
            <p:cNvPr id="93" name="object 93"/>
            <p:cNvSpPr/>
            <p:nvPr/>
          </p:nvSpPr>
          <p:spPr>
            <a:xfrm>
              <a:off x="4212336" y="1988820"/>
              <a:ext cx="475485" cy="553211"/>
            </a:xfrm>
            <a:prstGeom prst="rect">
              <a:avLst/>
            </a:prstGeom>
            <a:blipFill>
              <a:blip r:embed="rId13" cstate="print"/>
              <a:stretch>
                <a:fillRect/>
              </a:stretch>
            </a:blipFill>
          </p:spPr>
          <p:txBody>
            <a:bodyPr wrap="square" lIns="0" tIns="0" rIns="0" bIns="0" rtlCol="0"/>
            <a:lstStyle/>
            <a:p>
              <a:endParaRPr/>
            </a:p>
          </p:txBody>
        </p:sp>
      </p:grpSp>
      <p:sp>
        <p:nvSpPr>
          <p:cNvPr id="94" name="object 68">
            <a:extLst>
              <a:ext uri="{FF2B5EF4-FFF2-40B4-BE49-F238E27FC236}">
                <a16:creationId xmlns:a16="http://schemas.microsoft.com/office/drawing/2014/main" id="{60EDEA55-C8D8-344C-8779-BB0733E6529C}"/>
              </a:ext>
            </a:extLst>
          </p:cNvPr>
          <p:cNvSpPr/>
          <p:nvPr/>
        </p:nvSpPr>
        <p:spPr>
          <a:xfrm>
            <a:off x="1216238" y="2033117"/>
            <a:ext cx="470468" cy="542441"/>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333742"/>
            <a:ext cx="12192000" cy="524510"/>
            <a:chOff x="0" y="6333742"/>
            <a:chExt cx="12192000" cy="524510"/>
          </a:xfrm>
        </p:grpSpPr>
        <p:sp>
          <p:nvSpPr>
            <p:cNvPr id="3" name="object 3"/>
            <p:cNvSpPr/>
            <p:nvPr/>
          </p:nvSpPr>
          <p:spPr>
            <a:xfrm>
              <a:off x="0" y="6400799"/>
              <a:ext cx="12192000" cy="457200"/>
            </a:xfrm>
            <a:custGeom>
              <a:avLst/>
              <a:gdLst/>
              <a:ahLst/>
              <a:cxnLst/>
              <a:rect l="l" t="t" r="r" b="b"/>
              <a:pathLst>
                <a:path w="12192000" h="457200">
                  <a:moveTo>
                    <a:pt x="12192000" y="0"/>
                  </a:moveTo>
                  <a:lnTo>
                    <a:pt x="0" y="0"/>
                  </a:lnTo>
                  <a:lnTo>
                    <a:pt x="0" y="457200"/>
                  </a:lnTo>
                  <a:lnTo>
                    <a:pt x="12192000" y="457200"/>
                  </a:lnTo>
                  <a:lnTo>
                    <a:pt x="12192000" y="0"/>
                  </a:lnTo>
                  <a:close/>
                </a:path>
              </a:pathLst>
            </a:custGeom>
            <a:solidFill>
              <a:srgbClr val="62A437"/>
            </a:solidFill>
          </p:spPr>
          <p:txBody>
            <a:bodyPr wrap="square" lIns="0" tIns="0" rIns="0" bIns="0" rtlCol="0"/>
            <a:lstStyle/>
            <a:p>
              <a:endParaRPr/>
            </a:p>
          </p:txBody>
        </p:sp>
        <p:sp>
          <p:nvSpPr>
            <p:cNvPr id="4" name="object 4"/>
            <p:cNvSpPr/>
            <p:nvPr/>
          </p:nvSpPr>
          <p:spPr>
            <a:xfrm>
              <a:off x="0" y="6333742"/>
              <a:ext cx="12192000" cy="67310"/>
            </a:xfrm>
            <a:custGeom>
              <a:avLst/>
              <a:gdLst/>
              <a:ahLst/>
              <a:cxnLst/>
              <a:rect l="l" t="t" r="r" b="b"/>
              <a:pathLst>
                <a:path w="12192000" h="67310">
                  <a:moveTo>
                    <a:pt x="12192000" y="0"/>
                  </a:moveTo>
                  <a:lnTo>
                    <a:pt x="0" y="0"/>
                  </a:lnTo>
                  <a:lnTo>
                    <a:pt x="0" y="67057"/>
                  </a:lnTo>
                  <a:lnTo>
                    <a:pt x="12192000" y="67057"/>
                  </a:lnTo>
                  <a:lnTo>
                    <a:pt x="12192000" y="0"/>
                  </a:lnTo>
                  <a:close/>
                </a:path>
              </a:pathLst>
            </a:custGeom>
            <a:solidFill>
              <a:srgbClr val="98CB38"/>
            </a:solidFill>
          </p:spPr>
          <p:txBody>
            <a:bodyPr wrap="square" lIns="0" tIns="0" rIns="0" bIns="0" rtlCol="0"/>
            <a:lstStyle/>
            <a:p>
              <a:endParaRPr/>
            </a:p>
          </p:txBody>
        </p:sp>
      </p:grpSp>
      <p:grpSp>
        <p:nvGrpSpPr>
          <p:cNvPr id="5" name="object 5"/>
          <p:cNvGrpSpPr/>
          <p:nvPr/>
        </p:nvGrpSpPr>
        <p:grpSpPr>
          <a:xfrm>
            <a:off x="536639" y="1537906"/>
            <a:ext cx="11278870" cy="1775460"/>
            <a:chOff x="536639" y="1537906"/>
            <a:chExt cx="11278870" cy="1775460"/>
          </a:xfrm>
        </p:grpSpPr>
        <p:sp>
          <p:nvSpPr>
            <p:cNvPr id="6" name="object 6"/>
            <p:cNvSpPr/>
            <p:nvPr/>
          </p:nvSpPr>
          <p:spPr>
            <a:xfrm>
              <a:off x="1193294" y="1737359"/>
              <a:ext cx="9966960" cy="0"/>
            </a:xfrm>
            <a:custGeom>
              <a:avLst/>
              <a:gdLst/>
              <a:ahLst/>
              <a:cxnLst/>
              <a:rect l="l" t="t" r="r" b="b"/>
              <a:pathLst>
                <a:path w="9966960">
                  <a:moveTo>
                    <a:pt x="0" y="0"/>
                  </a:moveTo>
                  <a:lnTo>
                    <a:pt x="9966957" y="0"/>
                  </a:lnTo>
                </a:path>
              </a:pathLst>
            </a:custGeom>
            <a:ln w="6350">
              <a:solidFill>
                <a:srgbClr val="7F7F7F"/>
              </a:solidFill>
            </a:ln>
          </p:spPr>
          <p:txBody>
            <a:bodyPr wrap="square" lIns="0" tIns="0" rIns="0" bIns="0" rtlCol="0"/>
            <a:lstStyle/>
            <a:p>
              <a:endParaRPr/>
            </a:p>
          </p:txBody>
        </p:sp>
        <p:sp>
          <p:nvSpPr>
            <p:cNvPr id="7" name="object 7"/>
            <p:cNvSpPr/>
            <p:nvPr/>
          </p:nvSpPr>
          <p:spPr>
            <a:xfrm>
              <a:off x="550927" y="1552193"/>
              <a:ext cx="11250295" cy="1746885"/>
            </a:xfrm>
            <a:custGeom>
              <a:avLst/>
              <a:gdLst/>
              <a:ahLst/>
              <a:cxnLst/>
              <a:rect l="l" t="t" r="r" b="b"/>
              <a:pathLst>
                <a:path w="11250295" h="1746885">
                  <a:moveTo>
                    <a:pt x="10959082" y="0"/>
                  </a:moveTo>
                  <a:lnTo>
                    <a:pt x="291082" y="0"/>
                  </a:lnTo>
                  <a:lnTo>
                    <a:pt x="243869" y="3809"/>
                  </a:lnTo>
                  <a:lnTo>
                    <a:pt x="199080" y="14837"/>
                  </a:lnTo>
                  <a:lnTo>
                    <a:pt x="157316" y="32486"/>
                  </a:lnTo>
                  <a:lnTo>
                    <a:pt x="119175" y="56156"/>
                  </a:lnTo>
                  <a:lnTo>
                    <a:pt x="85258" y="85248"/>
                  </a:lnTo>
                  <a:lnTo>
                    <a:pt x="56163" y="119164"/>
                  </a:lnTo>
                  <a:lnTo>
                    <a:pt x="32491" y="157304"/>
                  </a:lnTo>
                  <a:lnTo>
                    <a:pt x="14840" y="199070"/>
                  </a:lnTo>
                  <a:lnTo>
                    <a:pt x="3809" y="243863"/>
                  </a:lnTo>
                  <a:lnTo>
                    <a:pt x="0" y="291084"/>
                  </a:lnTo>
                  <a:lnTo>
                    <a:pt x="0" y="1455420"/>
                  </a:lnTo>
                  <a:lnTo>
                    <a:pt x="3809" y="1502640"/>
                  </a:lnTo>
                  <a:lnTo>
                    <a:pt x="14840" y="1547433"/>
                  </a:lnTo>
                  <a:lnTo>
                    <a:pt x="32491" y="1589199"/>
                  </a:lnTo>
                  <a:lnTo>
                    <a:pt x="56163" y="1627339"/>
                  </a:lnTo>
                  <a:lnTo>
                    <a:pt x="85258" y="1661255"/>
                  </a:lnTo>
                  <a:lnTo>
                    <a:pt x="119175" y="1690347"/>
                  </a:lnTo>
                  <a:lnTo>
                    <a:pt x="157316" y="1714017"/>
                  </a:lnTo>
                  <a:lnTo>
                    <a:pt x="199080" y="1731666"/>
                  </a:lnTo>
                  <a:lnTo>
                    <a:pt x="243869" y="1742694"/>
                  </a:lnTo>
                  <a:lnTo>
                    <a:pt x="291082" y="1746504"/>
                  </a:lnTo>
                  <a:lnTo>
                    <a:pt x="10959082" y="1746504"/>
                  </a:lnTo>
                  <a:lnTo>
                    <a:pt x="11006303" y="1742694"/>
                  </a:lnTo>
                  <a:lnTo>
                    <a:pt x="11051095" y="1731666"/>
                  </a:lnTo>
                  <a:lnTo>
                    <a:pt x="11092861" y="1714017"/>
                  </a:lnTo>
                  <a:lnTo>
                    <a:pt x="11131002" y="1690347"/>
                  </a:lnTo>
                  <a:lnTo>
                    <a:pt x="11164918" y="1661255"/>
                  </a:lnTo>
                  <a:lnTo>
                    <a:pt x="11194010" y="1627339"/>
                  </a:lnTo>
                  <a:lnTo>
                    <a:pt x="11217680" y="1589199"/>
                  </a:lnTo>
                  <a:lnTo>
                    <a:pt x="11235329" y="1547433"/>
                  </a:lnTo>
                  <a:lnTo>
                    <a:pt x="11246357" y="1502640"/>
                  </a:lnTo>
                  <a:lnTo>
                    <a:pt x="11250166" y="1455420"/>
                  </a:lnTo>
                  <a:lnTo>
                    <a:pt x="11250166" y="291084"/>
                  </a:lnTo>
                  <a:lnTo>
                    <a:pt x="11246357" y="243863"/>
                  </a:lnTo>
                  <a:lnTo>
                    <a:pt x="11235329" y="199070"/>
                  </a:lnTo>
                  <a:lnTo>
                    <a:pt x="11217680" y="157304"/>
                  </a:lnTo>
                  <a:lnTo>
                    <a:pt x="11194010" y="119164"/>
                  </a:lnTo>
                  <a:lnTo>
                    <a:pt x="11164918" y="85248"/>
                  </a:lnTo>
                  <a:lnTo>
                    <a:pt x="11131002" y="56156"/>
                  </a:lnTo>
                  <a:lnTo>
                    <a:pt x="11092861" y="32486"/>
                  </a:lnTo>
                  <a:lnTo>
                    <a:pt x="11051095" y="14837"/>
                  </a:lnTo>
                  <a:lnTo>
                    <a:pt x="11006303" y="3809"/>
                  </a:lnTo>
                  <a:lnTo>
                    <a:pt x="10959082" y="0"/>
                  </a:lnTo>
                  <a:close/>
                </a:path>
              </a:pathLst>
            </a:custGeom>
            <a:solidFill>
              <a:srgbClr val="37A66E"/>
            </a:solidFill>
          </p:spPr>
          <p:txBody>
            <a:bodyPr wrap="square" lIns="0" tIns="0" rIns="0" bIns="0" rtlCol="0"/>
            <a:lstStyle/>
            <a:p>
              <a:endParaRPr/>
            </a:p>
          </p:txBody>
        </p:sp>
        <p:sp>
          <p:nvSpPr>
            <p:cNvPr id="8" name="object 8"/>
            <p:cNvSpPr/>
            <p:nvPr/>
          </p:nvSpPr>
          <p:spPr>
            <a:xfrm>
              <a:off x="550927" y="1552193"/>
              <a:ext cx="11250295" cy="1746885"/>
            </a:xfrm>
            <a:custGeom>
              <a:avLst/>
              <a:gdLst/>
              <a:ahLst/>
              <a:cxnLst/>
              <a:rect l="l" t="t" r="r" b="b"/>
              <a:pathLst>
                <a:path w="11250295" h="1746885">
                  <a:moveTo>
                    <a:pt x="0" y="291084"/>
                  </a:moveTo>
                  <a:lnTo>
                    <a:pt x="3809" y="243863"/>
                  </a:lnTo>
                  <a:lnTo>
                    <a:pt x="14840" y="199070"/>
                  </a:lnTo>
                  <a:lnTo>
                    <a:pt x="32491" y="157304"/>
                  </a:lnTo>
                  <a:lnTo>
                    <a:pt x="56163" y="119164"/>
                  </a:lnTo>
                  <a:lnTo>
                    <a:pt x="85258" y="85248"/>
                  </a:lnTo>
                  <a:lnTo>
                    <a:pt x="119175" y="56156"/>
                  </a:lnTo>
                  <a:lnTo>
                    <a:pt x="157316" y="32486"/>
                  </a:lnTo>
                  <a:lnTo>
                    <a:pt x="199080" y="14837"/>
                  </a:lnTo>
                  <a:lnTo>
                    <a:pt x="243869" y="3809"/>
                  </a:lnTo>
                  <a:lnTo>
                    <a:pt x="291082" y="0"/>
                  </a:lnTo>
                  <a:lnTo>
                    <a:pt x="10959082" y="0"/>
                  </a:lnTo>
                  <a:lnTo>
                    <a:pt x="11006303" y="3809"/>
                  </a:lnTo>
                  <a:lnTo>
                    <a:pt x="11051095" y="14837"/>
                  </a:lnTo>
                  <a:lnTo>
                    <a:pt x="11092861" y="32486"/>
                  </a:lnTo>
                  <a:lnTo>
                    <a:pt x="11131002" y="56156"/>
                  </a:lnTo>
                  <a:lnTo>
                    <a:pt x="11164918" y="85248"/>
                  </a:lnTo>
                  <a:lnTo>
                    <a:pt x="11194010" y="119164"/>
                  </a:lnTo>
                  <a:lnTo>
                    <a:pt x="11217680" y="157304"/>
                  </a:lnTo>
                  <a:lnTo>
                    <a:pt x="11235329" y="199070"/>
                  </a:lnTo>
                  <a:lnTo>
                    <a:pt x="11246357" y="243863"/>
                  </a:lnTo>
                  <a:lnTo>
                    <a:pt x="11250166" y="291084"/>
                  </a:lnTo>
                  <a:lnTo>
                    <a:pt x="11250166" y="1455420"/>
                  </a:lnTo>
                  <a:lnTo>
                    <a:pt x="11246357" y="1502640"/>
                  </a:lnTo>
                  <a:lnTo>
                    <a:pt x="11235329" y="1547433"/>
                  </a:lnTo>
                  <a:lnTo>
                    <a:pt x="11217680" y="1589199"/>
                  </a:lnTo>
                  <a:lnTo>
                    <a:pt x="11194010" y="1627339"/>
                  </a:lnTo>
                  <a:lnTo>
                    <a:pt x="11164918" y="1661255"/>
                  </a:lnTo>
                  <a:lnTo>
                    <a:pt x="11131002" y="1690347"/>
                  </a:lnTo>
                  <a:lnTo>
                    <a:pt x="11092861" y="1714017"/>
                  </a:lnTo>
                  <a:lnTo>
                    <a:pt x="11051095" y="1731666"/>
                  </a:lnTo>
                  <a:lnTo>
                    <a:pt x="11006303" y="1742694"/>
                  </a:lnTo>
                  <a:lnTo>
                    <a:pt x="10959082" y="1746504"/>
                  </a:lnTo>
                  <a:lnTo>
                    <a:pt x="291082" y="1746504"/>
                  </a:lnTo>
                  <a:lnTo>
                    <a:pt x="243869" y="1742694"/>
                  </a:lnTo>
                  <a:lnTo>
                    <a:pt x="199080" y="1731666"/>
                  </a:lnTo>
                  <a:lnTo>
                    <a:pt x="157316" y="1714017"/>
                  </a:lnTo>
                  <a:lnTo>
                    <a:pt x="119175" y="1690347"/>
                  </a:lnTo>
                  <a:lnTo>
                    <a:pt x="85258" y="1661255"/>
                  </a:lnTo>
                  <a:lnTo>
                    <a:pt x="56163" y="1627339"/>
                  </a:lnTo>
                  <a:lnTo>
                    <a:pt x="32491" y="1589199"/>
                  </a:lnTo>
                  <a:lnTo>
                    <a:pt x="14840" y="1547433"/>
                  </a:lnTo>
                  <a:lnTo>
                    <a:pt x="3809" y="1502640"/>
                  </a:lnTo>
                  <a:lnTo>
                    <a:pt x="0" y="1455420"/>
                  </a:lnTo>
                  <a:lnTo>
                    <a:pt x="0" y="291084"/>
                  </a:lnTo>
                  <a:close/>
                </a:path>
              </a:pathLst>
            </a:custGeom>
            <a:ln w="28575">
              <a:solidFill>
                <a:srgbClr val="257950"/>
              </a:solidFill>
            </a:ln>
          </p:spPr>
          <p:txBody>
            <a:bodyPr wrap="square" lIns="0" tIns="0" rIns="0" bIns="0" rtlCol="0"/>
            <a:lstStyle/>
            <a:p>
              <a:endParaRPr/>
            </a:p>
          </p:txBody>
        </p:sp>
        <p:sp>
          <p:nvSpPr>
            <p:cNvPr id="9" name="object 9"/>
            <p:cNvSpPr/>
            <p:nvPr/>
          </p:nvSpPr>
          <p:spPr>
            <a:xfrm>
              <a:off x="1448866" y="2650413"/>
              <a:ext cx="657225" cy="205104"/>
            </a:xfrm>
            <a:custGeom>
              <a:avLst/>
              <a:gdLst/>
              <a:ahLst/>
              <a:cxnLst/>
              <a:rect l="l" t="t" r="r" b="b"/>
              <a:pathLst>
                <a:path w="657225" h="205105">
                  <a:moveTo>
                    <a:pt x="451421" y="0"/>
                  </a:moveTo>
                  <a:lnTo>
                    <a:pt x="205193" y="0"/>
                  </a:lnTo>
                  <a:lnTo>
                    <a:pt x="214737" y="45133"/>
                  </a:lnTo>
                  <a:lnTo>
                    <a:pt x="213686" y="80075"/>
                  </a:lnTo>
                  <a:lnTo>
                    <a:pt x="174142" y="124119"/>
                  </a:lnTo>
                  <a:lnTo>
                    <a:pt x="132819" y="135589"/>
                  </a:lnTo>
                  <a:lnTo>
                    <a:pt x="75243" y="141603"/>
                  </a:lnTo>
                  <a:lnTo>
                    <a:pt x="0" y="143344"/>
                  </a:lnTo>
                  <a:lnTo>
                    <a:pt x="0" y="204774"/>
                  </a:lnTo>
                  <a:lnTo>
                    <a:pt x="656615" y="204774"/>
                  </a:lnTo>
                  <a:lnTo>
                    <a:pt x="656615" y="143344"/>
                  </a:lnTo>
                  <a:lnTo>
                    <a:pt x="581377" y="141606"/>
                  </a:lnTo>
                  <a:lnTo>
                    <a:pt x="523800" y="135600"/>
                  </a:lnTo>
                  <a:lnTo>
                    <a:pt x="482471" y="124139"/>
                  </a:lnTo>
                  <a:lnTo>
                    <a:pt x="455981" y="106036"/>
                  </a:lnTo>
                  <a:lnTo>
                    <a:pt x="442916" y="80103"/>
                  </a:lnTo>
                  <a:lnTo>
                    <a:pt x="441867" y="45153"/>
                  </a:lnTo>
                  <a:lnTo>
                    <a:pt x="451421" y="0"/>
                  </a:lnTo>
                  <a:close/>
                </a:path>
              </a:pathLst>
            </a:custGeom>
            <a:solidFill>
              <a:srgbClr val="797979"/>
            </a:solidFill>
          </p:spPr>
          <p:txBody>
            <a:bodyPr wrap="square" lIns="0" tIns="0" rIns="0" bIns="0" rtlCol="0"/>
            <a:lstStyle/>
            <a:p>
              <a:endParaRPr/>
            </a:p>
          </p:txBody>
        </p:sp>
        <p:sp>
          <p:nvSpPr>
            <p:cNvPr id="10" name="object 10"/>
            <p:cNvSpPr/>
            <p:nvPr/>
          </p:nvSpPr>
          <p:spPr>
            <a:xfrm>
              <a:off x="1264206" y="1913229"/>
              <a:ext cx="1026160" cy="737235"/>
            </a:xfrm>
            <a:custGeom>
              <a:avLst/>
              <a:gdLst/>
              <a:ahLst/>
              <a:cxnLst/>
              <a:rect l="l" t="t" r="r" b="b"/>
              <a:pathLst>
                <a:path w="1026160" h="737235">
                  <a:moveTo>
                    <a:pt x="963970" y="0"/>
                  </a:moveTo>
                  <a:lnTo>
                    <a:pt x="55755" y="0"/>
                  </a:lnTo>
                  <a:lnTo>
                    <a:pt x="34024" y="4712"/>
                  </a:lnTo>
                  <a:lnTo>
                    <a:pt x="16304" y="17352"/>
                  </a:lnTo>
                  <a:lnTo>
                    <a:pt x="4371" y="35677"/>
                  </a:lnTo>
                  <a:lnTo>
                    <a:pt x="0" y="57442"/>
                  </a:lnTo>
                  <a:lnTo>
                    <a:pt x="0" y="680212"/>
                  </a:lnTo>
                  <a:lnTo>
                    <a:pt x="4371" y="701815"/>
                  </a:lnTo>
                  <a:lnTo>
                    <a:pt x="16304" y="719983"/>
                  </a:lnTo>
                  <a:lnTo>
                    <a:pt x="34024" y="732506"/>
                  </a:lnTo>
                  <a:lnTo>
                    <a:pt x="55755" y="737171"/>
                  </a:lnTo>
                  <a:lnTo>
                    <a:pt x="963970" y="737171"/>
                  </a:lnTo>
                  <a:lnTo>
                    <a:pt x="986641" y="732507"/>
                  </a:lnTo>
                  <a:lnTo>
                    <a:pt x="1006502" y="719988"/>
                  </a:lnTo>
                  <a:lnTo>
                    <a:pt x="1020592" y="701820"/>
                  </a:lnTo>
                  <a:lnTo>
                    <a:pt x="1025946" y="680212"/>
                  </a:lnTo>
                  <a:lnTo>
                    <a:pt x="1025946" y="57442"/>
                  </a:lnTo>
                  <a:lnTo>
                    <a:pt x="1020592" y="35650"/>
                  </a:lnTo>
                  <a:lnTo>
                    <a:pt x="1006502" y="17329"/>
                  </a:lnTo>
                  <a:lnTo>
                    <a:pt x="986641" y="4703"/>
                  </a:lnTo>
                  <a:lnTo>
                    <a:pt x="963970" y="0"/>
                  </a:lnTo>
                  <a:close/>
                </a:path>
              </a:pathLst>
            </a:custGeom>
            <a:solidFill>
              <a:srgbClr val="9FA0A1"/>
            </a:solidFill>
          </p:spPr>
          <p:txBody>
            <a:bodyPr wrap="square" lIns="0" tIns="0" rIns="0" bIns="0" rtlCol="0"/>
            <a:lstStyle/>
            <a:p>
              <a:endParaRPr/>
            </a:p>
          </p:txBody>
        </p:sp>
        <p:sp>
          <p:nvSpPr>
            <p:cNvPr id="11" name="object 11"/>
            <p:cNvSpPr/>
            <p:nvPr/>
          </p:nvSpPr>
          <p:spPr>
            <a:xfrm>
              <a:off x="1264185" y="1913267"/>
              <a:ext cx="965200" cy="737235"/>
            </a:xfrm>
            <a:custGeom>
              <a:avLst/>
              <a:gdLst/>
              <a:ahLst/>
              <a:cxnLst/>
              <a:rect l="l" t="t" r="r" b="b"/>
              <a:pathLst>
                <a:path w="965200" h="737235">
                  <a:moveTo>
                    <a:pt x="963990" y="0"/>
                  </a:moveTo>
                  <a:lnTo>
                    <a:pt x="55750" y="0"/>
                  </a:lnTo>
                  <a:lnTo>
                    <a:pt x="34019" y="4706"/>
                  </a:lnTo>
                  <a:lnTo>
                    <a:pt x="16302" y="17337"/>
                  </a:lnTo>
                  <a:lnTo>
                    <a:pt x="4371" y="35656"/>
                  </a:lnTo>
                  <a:lnTo>
                    <a:pt x="0" y="57429"/>
                  </a:lnTo>
                  <a:lnTo>
                    <a:pt x="0" y="680173"/>
                  </a:lnTo>
                  <a:lnTo>
                    <a:pt x="4371" y="701795"/>
                  </a:lnTo>
                  <a:lnTo>
                    <a:pt x="16302" y="719966"/>
                  </a:lnTo>
                  <a:lnTo>
                    <a:pt x="34019" y="732484"/>
                  </a:lnTo>
                  <a:lnTo>
                    <a:pt x="55750" y="737146"/>
                  </a:lnTo>
                  <a:lnTo>
                    <a:pt x="77353" y="737146"/>
                  </a:lnTo>
                  <a:lnTo>
                    <a:pt x="964613" y="38"/>
                  </a:lnTo>
                  <a:lnTo>
                    <a:pt x="963990" y="0"/>
                  </a:lnTo>
                  <a:close/>
                </a:path>
              </a:pathLst>
            </a:custGeom>
            <a:solidFill>
              <a:srgbClr val="FFFFFF">
                <a:alpha val="19607"/>
              </a:srgbClr>
            </a:solidFill>
          </p:spPr>
          <p:txBody>
            <a:bodyPr wrap="square" lIns="0" tIns="0" rIns="0" bIns="0" rtlCol="0"/>
            <a:lstStyle/>
            <a:p>
              <a:endParaRPr/>
            </a:p>
          </p:txBody>
        </p:sp>
        <p:sp>
          <p:nvSpPr>
            <p:cNvPr id="12" name="object 12"/>
            <p:cNvSpPr/>
            <p:nvPr/>
          </p:nvSpPr>
          <p:spPr>
            <a:xfrm>
              <a:off x="1346288" y="1995145"/>
              <a:ext cx="862330" cy="573405"/>
            </a:xfrm>
            <a:custGeom>
              <a:avLst/>
              <a:gdLst/>
              <a:ahLst/>
              <a:cxnLst/>
              <a:rect l="l" t="t" r="r" b="b"/>
              <a:pathLst>
                <a:path w="862330" h="573405">
                  <a:moveTo>
                    <a:pt x="861804" y="0"/>
                  </a:moveTo>
                  <a:lnTo>
                    <a:pt x="0" y="0"/>
                  </a:lnTo>
                  <a:lnTo>
                    <a:pt x="0" y="573365"/>
                  </a:lnTo>
                  <a:lnTo>
                    <a:pt x="861804" y="573365"/>
                  </a:lnTo>
                  <a:lnTo>
                    <a:pt x="861804" y="0"/>
                  </a:lnTo>
                  <a:close/>
                </a:path>
              </a:pathLst>
            </a:custGeom>
            <a:solidFill>
              <a:srgbClr val="59B3D9"/>
            </a:solidFill>
          </p:spPr>
          <p:txBody>
            <a:bodyPr wrap="square" lIns="0" tIns="0" rIns="0" bIns="0" rtlCol="0"/>
            <a:lstStyle/>
            <a:p>
              <a:endParaRPr/>
            </a:p>
          </p:txBody>
        </p:sp>
        <p:sp>
          <p:nvSpPr>
            <p:cNvPr id="13" name="object 13"/>
            <p:cNvSpPr/>
            <p:nvPr/>
          </p:nvSpPr>
          <p:spPr>
            <a:xfrm>
              <a:off x="1448866" y="2793339"/>
              <a:ext cx="657225" cy="62230"/>
            </a:xfrm>
            <a:custGeom>
              <a:avLst/>
              <a:gdLst/>
              <a:ahLst/>
              <a:cxnLst/>
              <a:rect l="l" t="t" r="r" b="b"/>
              <a:pathLst>
                <a:path w="657225" h="62230">
                  <a:moveTo>
                    <a:pt x="0" y="0"/>
                  </a:moveTo>
                  <a:lnTo>
                    <a:pt x="0" y="61849"/>
                  </a:lnTo>
                  <a:lnTo>
                    <a:pt x="656615" y="61849"/>
                  </a:lnTo>
                  <a:lnTo>
                    <a:pt x="656615" y="419"/>
                  </a:lnTo>
                  <a:lnTo>
                    <a:pt x="0" y="0"/>
                  </a:lnTo>
                  <a:close/>
                </a:path>
              </a:pathLst>
            </a:custGeom>
            <a:solidFill>
              <a:srgbClr val="9FA0A1"/>
            </a:solidFill>
          </p:spPr>
          <p:txBody>
            <a:bodyPr wrap="square" lIns="0" tIns="0" rIns="0" bIns="0" rtlCol="0"/>
            <a:lstStyle/>
            <a:p>
              <a:endParaRPr/>
            </a:p>
          </p:txBody>
        </p:sp>
        <p:sp>
          <p:nvSpPr>
            <p:cNvPr id="14" name="object 14"/>
            <p:cNvSpPr/>
            <p:nvPr/>
          </p:nvSpPr>
          <p:spPr>
            <a:xfrm>
              <a:off x="1758657" y="1941588"/>
              <a:ext cx="29209" cy="29209"/>
            </a:xfrm>
            <a:custGeom>
              <a:avLst/>
              <a:gdLst/>
              <a:ahLst/>
              <a:cxnLst/>
              <a:rect l="l" t="t" r="r" b="b"/>
              <a:pathLst>
                <a:path w="29210" h="29210">
                  <a:moveTo>
                    <a:pt x="22606" y="0"/>
                  </a:moveTo>
                  <a:lnTo>
                    <a:pt x="6515" y="0"/>
                  </a:lnTo>
                  <a:lnTo>
                    <a:pt x="0" y="6527"/>
                  </a:lnTo>
                  <a:lnTo>
                    <a:pt x="0" y="22580"/>
                  </a:lnTo>
                  <a:lnTo>
                    <a:pt x="6515" y="29083"/>
                  </a:lnTo>
                  <a:lnTo>
                    <a:pt x="22606" y="29083"/>
                  </a:lnTo>
                  <a:lnTo>
                    <a:pt x="29133" y="22580"/>
                  </a:lnTo>
                  <a:lnTo>
                    <a:pt x="29133" y="6527"/>
                  </a:lnTo>
                  <a:close/>
                </a:path>
              </a:pathLst>
            </a:custGeom>
            <a:solidFill>
              <a:srgbClr val="B8D331"/>
            </a:solidFill>
          </p:spPr>
          <p:txBody>
            <a:bodyPr wrap="square" lIns="0" tIns="0" rIns="0" bIns="0" rtlCol="0"/>
            <a:lstStyle/>
            <a:p>
              <a:endParaRPr/>
            </a:p>
          </p:txBody>
        </p:sp>
        <p:sp>
          <p:nvSpPr>
            <p:cNvPr id="15" name="object 15"/>
            <p:cNvSpPr/>
            <p:nvPr/>
          </p:nvSpPr>
          <p:spPr>
            <a:xfrm>
              <a:off x="1596796" y="2048332"/>
              <a:ext cx="361315" cy="209550"/>
            </a:xfrm>
            <a:custGeom>
              <a:avLst/>
              <a:gdLst/>
              <a:ahLst/>
              <a:cxnLst/>
              <a:rect l="l" t="t" r="r" b="b"/>
              <a:pathLst>
                <a:path w="361314" h="209550">
                  <a:moveTo>
                    <a:pt x="180822" y="0"/>
                  </a:moveTo>
                  <a:lnTo>
                    <a:pt x="178841" y="0"/>
                  </a:lnTo>
                  <a:lnTo>
                    <a:pt x="177203" y="901"/>
                  </a:lnTo>
                  <a:lnTo>
                    <a:pt x="2628" y="99720"/>
                  </a:lnTo>
                  <a:lnTo>
                    <a:pt x="1028" y="100647"/>
                  </a:lnTo>
                  <a:lnTo>
                    <a:pt x="0" y="102362"/>
                  </a:lnTo>
                  <a:lnTo>
                    <a:pt x="12" y="106083"/>
                  </a:lnTo>
                  <a:lnTo>
                    <a:pt x="1003" y="107810"/>
                  </a:lnTo>
                  <a:lnTo>
                    <a:pt x="2628" y="108750"/>
                  </a:lnTo>
                  <a:lnTo>
                    <a:pt x="178282" y="208229"/>
                  </a:lnTo>
                  <a:lnTo>
                    <a:pt x="179082" y="208699"/>
                  </a:lnTo>
                  <a:lnTo>
                    <a:pt x="179997" y="208953"/>
                  </a:lnTo>
                  <a:lnTo>
                    <a:pt x="180949" y="208965"/>
                  </a:lnTo>
                  <a:lnTo>
                    <a:pt x="181902" y="208953"/>
                  </a:lnTo>
                  <a:lnTo>
                    <a:pt x="182829" y="208686"/>
                  </a:lnTo>
                  <a:lnTo>
                    <a:pt x="183654" y="208203"/>
                  </a:lnTo>
                  <a:lnTo>
                    <a:pt x="358165" y="109397"/>
                  </a:lnTo>
                  <a:lnTo>
                    <a:pt x="359791" y="108496"/>
                  </a:lnTo>
                  <a:lnTo>
                    <a:pt x="360781" y="106768"/>
                  </a:lnTo>
                  <a:lnTo>
                    <a:pt x="360794" y="103035"/>
                  </a:lnTo>
                  <a:lnTo>
                    <a:pt x="359791" y="101307"/>
                  </a:lnTo>
                  <a:lnTo>
                    <a:pt x="182473" y="901"/>
                  </a:lnTo>
                  <a:lnTo>
                    <a:pt x="180822" y="0"/>
                  </a:lnTo>
                  <a:close/>
                </a:path>
              </a:pathLst>
            </a:custGeom>
            <a:solidFill>
              <a:srgbClr val="FFFFFF"/>
            </a:solidFill>
          </p:spPr>
          <p:txBody>
            <a:bodyPr wrap="square" lIns="0" tIns="0" rIns="0" bIns="0" rtlCol="0"/>
            <a:lstStyle/>
            <a:p>
              <a:endParaRPr/>
            </a:p>
          </p:txBody>
        </p:sp>
        <p:sp>
          <p:nvSpPr>
            <p:cNvPr id="16" name="object 16"/>
            <p:cNvSpPr/>
            <p:nvPr/>
          </p:nvSpPr>
          <p:spPr>
            <a:xfrm>
              <a:off x="1571993" y="2190216"/>
              <a:ext cx="186055" cy="309245"/>
            </a:xfrm>
            <a:custGeom>
              <a:avLst/>
              <a:gdLst/>
              <a:ahLst/>
              <a:cxnLst/>
              <a:rect l="l" t="t" r="r" b="b"/>
              <a:pathLst>
                <a:path w="186055" h="309244">
                  <a:moveTo>
                    <a:pt x="6400" y="0"/>
                  </a:moveTo>
                  <a:lnTo>
                    <a:pt x="4368" y="0"/>
                  </a:lnTo>
                  <a:lnTo>
                    <a:pt x="2717" y="965"/>
                  </a:lnTo>
                  <a:lnTo>
                    <a:pt x="1016" y="1892"/>
                  </a:lnTo>
                  <a:lnTo>
                    <a:pt x="0" y="3606"/>
                  </a:lnTo>
                  <a:lnTo>
                    <a:pt x="0" y="206362"/>
                  </a:lnTo>
                  <a:lnTo>
                    <a:pt x="1054" y="208102"/>
                  </a:lnTo>
                  <a:lnTo>
                    <a:pt x="2730" y="208991"/>
                  </a:lnTo>
                  <a:lnTo>
                    <a:pt x="177838" y="308140"/>
                  </a:lnTo>
                  <a:lnTo>
                    <a:pt x="178650" y="308622"/>
                  </a:lnTo>
                  <a:lnTo>
                    <a:pt x="179565" y="308851"/>
                  </a:lnTo>
                  <a:lnTo>
                    <a:pt x="181432" y="308825"/>
                  </a:lnTo>
                  <a:lnTo>
                    <a:pt x="182333" y="308584"/>
                  </a:lnTo>
                  <a:lnTo>
                    <a:pt x="183159" y="308140"/>
                  </a:lnTo>
                  <a:lnTo>
                    <a:pt x="184746" y="307187"/>
                  </a:lnTo>
                  <a:lnTo>
                    <a:pt x="185724" y="305473"/>
                  </a:lnTo>
                  <a:lnTo>
                    <a:pt x="185724" y="102768"/>
                  </a:lnTo>
                  <a:lnTo>
                    <a:pt x="184746" y="101041"/>
                  </a:lnTo>
                  <a:lnTo>
                    <a:pt x="183159" y="100063"/>
                  </a:lnTo>
                  <a:lnTo>
                    <a:pt x="8064" y="965"/>
                  </a:lnTo>
                  <a:close/>
                </a:path>
              </a:pathLst>
            </a:custGeom>
            <a:solidFill>
              <a:srgbClr val="FFFFFF">
                <a:alpha val="69802"/>
              </a:srgbClr>
            </a:solidFill>
          </p:spPr>
          <p:txBody>
            <a:bodyPr wrap="square" lIns="0" tIns="0" rIns="0" bIns="0" rtlCol="0"/>
            <a:lstStyle/>
            <a:p>
              <a:endParaRPr/>
            </a:p>
          </p:txBody>
        </p:sp>
        <p:sp>
          <p:nvSpPr>
            <p:cNvPr id="17" name="object 17"/>
            <p:cNvSpPr/>
            <p:nvPr/>
          </p:nvSpPr>
          <p:spPr>
            <a:xfrm>
              <a:off x="1796757" y="2191537"/>
              <a:ext cx="186055" cy="307975"/>
            </a:xfrm>
            <a:custGeom>
              <a:avLst/>
              <a:gdLst/>
              <a:ahLst/>
              <a:cxnLst/>
              <a:rect l="l" t="t" r="r" b="b"/>
              <a:pathLst>
                <a:path w="186055" h="307975">
                  <a:moveTo>
                    <a:pt x="181305" y="0"/>
                  </a:moveTo>
                  <a:lnTo>
                    <a:pt x="179285" y="0"/>
                  </a:lnTo>
                  <a:lnTo>
                    <a:pt x="177660" y="939"/>
                  </a:lnTo>
                  <a:lnTo>
                    <a:pt x="2565" y="100050"/>
                  </a:lnTo>
                  <a:lnTo>
                    <a:pt x="1028" y="101003"/>
                  </a:lnTo>
                  <a:lnTo>
                    <a:pt x="0" y="102730"/>
                  </a:lnTo>
                  <a:lnTo>
                    <a:pt x="0" y="304152"/>
                  </a:lnTo>
                  <a:lnTo>
                    <a:pt x="6223" y="307530"/>
                  </a:lnTo>
                  <a:lnTo>
                    <a:pt x="7124" y="307301"/>
                  </a:lnTo>
                  <a:lnTo>
                    <a:pt x="7899" y="306819"/>
                  </a:lnTo>
                  <a:lnTo>
                    <a:pt x="182930" y="207670"/>
                  </a:lnTo>
                  <a:lnTo>
                    <a:pt x="184607" y="206768"/>
                  </a:lnTo>
                  <a:lnTo>
                    <a:pt x="185623" y="205028"/>
                  </a:lnTo>
                  <a:lnTo>
                    <a:pt x="185610" y="3568"/>
                  </a:lnTo>
                  <a:lnTo>
                    <a:pt x="184581" y="1816"/>
                  </a:lnTo>
                  <a:lnTo>
                    <a:pt x="182930" y="939"/>
                  </a:lnTo>
                  <a:close/>
                </a:path>
              </a:pathLst>
            </a:custGeom>
            <a:solidFill>
              <a:srgbClr val="FFFFFF">
                <a:alpha val="39607"/>
              </a:srgbClr>
            </a:solidFill>
          </p:spPr>
          <p:txBody>
            <a:bodyPr wrap="square" lIns="0" tIns="0" rIns="0" bIns="0" rtlCol="0"/>
            <a:lstStyle/>
            <a:p>
              <a:endParaRPr/>
            </a:p>
          </p:txBody>
        </p:sp>
        <p:sp>
          <p:nvSpPr>
            <p:cNvPr id="18" name="object 18"/>
            <p:cNvSpPr/>
            <p:nvPr/>
          </p:nvSpPr>
          <p:spPr>
            <a:xfrm>
              <a:off x="1387322" y="2035822"/>
              <a:ext cx="779780" cy="491490"/>
            </a:xfrm>
            <a:custGeom>
              <a:avLst/>
              <a:gdLst/>
              <a:ahLst/>
              <a:cxnLst/>
              <a:rect l="l" t="t" r="r" b="b"/>
              <a:pathLst>
                <a:path w="779780" h="491489">
                  <a:moveTo>
                    <a:pt x="184670" y="430530"/>
                  </a:moveTo>
                  <a:lnTo>
                    <a:pt x="61544" y="430530"/>
                  </a:lnTo>
                  <a:lnTo>
                    <a:pt x="61544" y="307340"/>
                  </a:lnTo>
                  <a:lnTo>
                    <a:pt x="0" y="307340"/>
                  </a:lnTo>
                  <a:lnTo>
                    <a:pt x="0" y="430530"/>
                  </a:lnTo>
                  <a:lnTo>
                    <a:pt x="0" y="491490"/>
                  </a:lnTo>
                  <a:lnTo>
                    <a:pt x="184670" y="491490"/>
                  </a:lnTo>
                  <a:lnTo>
                    <a:pt x="184670" y="430530"/>
                  </a:lnTo>
                  <a:close/>
                </a:path>
                <a:path w="779780" h="491489">
                  <a:moveTo>
                    <a:pt x="184670" y="0"/>
                  </a:moveTo>
                  <a:lnTo>
                    <a:pt x="0" y="0"/>
                  </a:lnTo>
                  <a:lnTo>
                    <a:pt x="0" y="62230"/>
                  </a:lnTo>
                  <a:lnTo>
                    <a:pt x="0" y="184150"/>
                  </a:lnTo>
                  <a:lnTo>
                    <a:pt x="61544" y="184150"/>
                  </a:lnTo>
                  <a:lnTo>
                    <a:pt x="61544" y="62230"/>
                  </a:lnTo>
                  <a:lnTo>
                    <a:pt x="184670" y="62230"/>
                  </a:lnTo>
                  <a:lnTo>
                    <a:pt x="184670" y="0"/>
                  </a:lnTo>
                  <a:close/>
                </a:path>
                <a:path w="779780" h="491489">
                  <a:moveTo>
                    <a:pt x="779716" y="307340"/>
                  </a:moveTo>
                  <a:lnTo>
                    <a:pt x="718159" y="307340"/>
                  </a:lnTo>
                  <a:lnTo>
                    <a:pt x="718159" y="430530"/>
                  </a:lnTo>
                  <a:lnTo>
                    <a:pt x="595045" y="430530"/>
                  </a:lnTo>
                  <a:lnTo>
                    <a:pt x="595045" y="491490"/>
                  </a:lnTo>
                  <a:lnTo>
                    <a:pt x="779716" y="491490"/>
                  </a:lnTo>
                  <a:lnTo>
                    <a:pt x="779716" y="430530"/>
                  </a:lnTo>
                  <a:lnTo>
                    <a:pt x="779716" y="307340"/>
                  </a:lnTo>
                  <a:close/>
                </a:path>
                <a:path w="779780" h="491489">
                  <a:moveTo>
                    <a:pt x="779716" y="0"/>
                  </a:moveTo>
                  <a:lnTo>
                    <a:pt x="595045" y="0"/>
                  </a:lnTo>
                  <a:lnTo>
                    <a:pt x="595045" y="62230"/>
                  </a:lnTo>
                  <a:lnTo>
                    <a:pt x="718159" y="62230"/>
                  </a:lnTo>
                  <a:lnTo>
                    <a:pt x="718159" y="184150"/>
                  </a:lnTo>
                  <a:lnTo>
                    <a:pt x="779716" y="184150"/>
                  </a:lnTo>
                  <a:lnTo>
                    <a:pt x="779716" y="62230"/>
                  </a:lnTo>
                  <a:lnTo>
                    <a:pt x="779716" y="0"/>
                  </a:lnTo>
                  <a:close/>
                </a:path>
              </a:pathLst>
            </a:custGeom>
            <a:solidFill>
              <a:srgbClr val="FFFFFF"/>
            </a:solidFill>
          </p:spPr>
          <p:txBody>
            <a:bodyPr wrap="square" lIns="0" tIns="0" rIns="0" bIns="0" rtlCol="0"/>
            <a:lstStyle/>
            <a:p>
              <a:endParaRPr/>
            </a:p>
          </p:txBody>
        </p:sp>
      </p:grpSp>
      <p:sp>
        <p:nvSpPr>
          <p:cNvPr id="19" name="object 19"/>
          <p:cNvSpPr txBox="1">
            <a:spLocks noGrp="1"/>
          </p:cNvSpPr>
          <p:nvPr>
            <p:ph type="title"/>
          </p:nvPr>
        </p:nvSpPr>
        <p:spPr>
          <a:xfrm>
            <a:off x="472539" y="417067"/>
            <a:ext cx="5785485" cy="756920"/>
          </a:xfrm>
          <a:prstGeom prst="rect">
            <a:avLst/>
          </a:prstGeom>
        </p:spPr>
        <p:txBody>
          <a:bodyPr vert="horz" wrap="square" lIns="0" tIns="12700" rIns="0" bIns="0" rtlCol="0">
            <a:spAutoFit/>
          </a:bodyPr>
          <a:lstStyle/>
          <a:p>
            <a:pPr marL="12700">
              <a:lnSpc>
                <a:spcPct val="100000"/>
              </a:lnSpc>
              <a:spcBef>
                <a:spcPts val="100"/>
              </a:spcBef>
            </a:pPr>
            <a:r>
              <a:rPr sz="4800" u="none" spc="-670" dirty="0">
                <a:solidFill>
                  <a:srgbClr val="000000"/>
                </a:solidFill>
              </a:rPr>
              <a:t>ADX </a:t>
            </a:r>
            <a:r>
              <a:rPr sz="4800" u="none" spc="-245" dirty="0">
                <a:solidFill>
                  <a:srgbClr val="000000"/>
                </a:solidFill>
              </a:rPr>
              <a:t>Deployment</a:t>
            </a:r>
            <a:r>
              <a:rPr sz="4800" u="none" spc="-745" dirty="0">
                <a:solidFill>
                  <a:srgbClr val="000000"/>
                </a:solidFill>
              </a:rPr>
              <a:t> </a:t>
            </a:r>
            <a:r>
              <a:rPr sz="4800" u="none" spc="-160" dirty="0">
                <a:solidFill>
                  <a:srgbClr val="000000"/>
                </a:solidFill>
              </a:rPr>
              <a:t>Model</a:t>
            </a:r>
            <a:endParaRPr sz="4800"/>
          </a:p>
        </p:txBody>
      </p:sp>
      <p:sp>
        <p:nvSpPr>
          <p:cNvPr id="20" name="object 20"/>
          <p:cNvSpPr txBox="1"/>
          <p:nvPr/>
        </p:nvSpPr>
        <p:spPr>
          <a:xfrm>
            <a:off x="5447157" y="6554827"/>
            <a:ext cx="1301115"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FFFFFF"/>
                </a:solidFill>
                <a:latin typeface="Arial"/>
                <a:cs typeface="Arial"/>
              </a:rPr>
              <a:t>MICROSOFT</a:t>
            </a:r>
            <a:r>
              <a:rPr sz="900" spc="-90" dirty="0">
                <a:solidFill>
                  <a:srgbClr val="FFFFFF"/>
                </a:solidFill>
                <a:latin typeface="Arial"/>
                <a:cs typeface="Arial"/>
              </a:rPr>
              <a:t> </a:t>
            </a:r>
            <a:r>
              <a:rPr sz="900" spc="-100" dirty="0">
                <a:solidFill>
                  <a:srgbClr val="FFFFFF"/>
                </a:solidFill>
                <a:latin typeface="Arial"/>
                <a:cs typeface="Arial"/>
              </a:rPr>
              <a:t>CONFIDENTIAL</a:t>
            </a:r>
            <a:endParaRPr sz="900">
              <a:latin typeface="Arial"/>
              <a:cs typeface="Arial"/>
            </a:endParaRPr>
          </a:p>
        </p:txBody>
      </p:sp>
      <p:sp>
        <p:nvSpPr>
          <p:cNvPr id="21" name="object 21"/>
          <p:cNvSpPr txBox="1"/>
          <p:nvPr/>
        </p:nvSpPr>
        <p:spPr>
          <a:xfrm>
            <a:off x="10972545" y="6542024"/>
            <a:ext cx="162560" cy="186690"/>
          </a:xfrm>
          <a:prstGeom prst="rect">
            <a:avLst/>
          </a:prstGeom>
        </p:spPr>
        <p:txBody>
          <a:bodyPr vert="horz" wrap="square" lIns="0" tIns="13335" rIns="0" bIns="0" rtlCol="0">
            <a:spAutoFit/>
          </a:bodyPr>
          <a:lstStyle/>
          <a:p>
            <a:pPr marL="12700">
              <a:lnSpc>
                <a:spcPct val="100000"/>
              </a:lnSpc>
              <a:spcBef>
                <a:spcPts val="105"/>
              </a:spcBef>
            </a:pPr>
            <a:r>
              <a:rPr sz="1050" spc="-50" dirty="0">
                <a:solidFill>
                  <a:srgbClr val="FFFFFF"/>
                </a:solidFill>
                <a:latin typeface="Arial"/>
                <a:cs typeface="Arial"/>
              </a:rPr>
              <a:t>12</a:t>
            </a:r>
            <a:endParaRPr sz="1050">
              <a:latin typeface="Arial"/>
              <a:cs typeface="Arial"/>
            </a:endParaRPr>
          </a:p>
        </p:txBody>
      </p:sp>
      <p:sp>
        <p:nvSpPr>
          <p:cNvPr id="22" name="object 22"/>
          <p:cNvSpPr txBox="1"/>
          <p:nvPr/>
        </p:nvSpPr>
        <p:spPr>
          <a:xfrm>
            <a:off x="1490217" y="2953638"/>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1</a:t>
            </a:r>
            <a:endParaRPr sz="1450">
              <a:latin typeface="Arial"/>
              <a:cs typeface="Arial"/>
            </a:endParaRPr>
          </a:p>
        </p:txBody>
      </p:sp>
      <p:grpSp>
        <p:nvGrpSpPr>
          <p:cNvPr id="23" name="object 23"/>
          <p:cNvGrpSpPr/>
          <p:nvPr/>
        </p:nvGrpSpPr>
        <p:grpSpPr>
          <a:xfrm>
            <a:off x="3053384" y="1913229"/>
            <a:ext cx="1028065" cy="942340"/>
            <a:chOff x="3053384" y="1913229"/>
            <a:chExt cx="1028065" cy="942340"/>
          </a:xfrm>
        </p:grpSpPr>
        <p:sp>
          <p:nvSpPr>
            <p:cNvPr id="24" name="object 24"/>
            <p:cNvSpPr/>
            <p:nvPr/>
          </p:nvSpPr>
          <p:spPr>
            <a:xfrm>
              <a:off x="3238347" y="2650413"/>
              <a:ext cx="657860" cy="205104"/>
            </a:xfrm>
            <a:custGeom>
              <a:avLst/>
              <a:gdLst/>
              <a:ahLst/>
              <a:cxnLst/>
              <a:rect l="l" t="t" r="r" b="b"/>
              <a:pathLst>
                <a:path w="657860" h="205105">
                  <a:moveTo>
                    <a:pt x="452094" y="0"/>
                  </a:moveTo>
                  <a:lnTo>
                    <a:pt x="205486" y="0"/>
                  </a:lnTo>
                  <a:lnTo>
                    <a:pt x="215047" y="45133"/>
                  </a:lnTo>
                  <a:lnTo>
                    <a:pt x="213997" y="80075"/>
                  </a:lnTo>
                  <a:lnTo>
                    <a:pt x="174394" y="124119"/>
                  </a:lnTo>
                  <a:lnTo>
                    <a:pt x="133010" y="135589"/>
                  </a:lnTo>
                  <a:lnTo>
                    <a:pt x="75351" y="141603"/>
                  </a:lnTo>
                  <a:lnTo>
                    <a:pt x="0" y="143344"/>
                  </a:lnTo>
                  <a:lnTo>
                    <a:pt x="0" y="204774"/>
                  </a:lnTo>
                  <a:lnTo>
                    <a:pt x="657580" y="204774"/>
                  </a:lnTo>
                  <a:lnTo>
                    <a:pt x="657580" y="143344"/>
                  </a:lnTo>
                  <a:lnTo>
                    <a:pt x="582231" y="141606"/>
                  </a:lnTo>
                  <a:lnTo>
                    <a:pt x="524570" y="135600"/>
                  </a:lnTo>
                  <a:lnTo>
                    <a:pt x="483183" y="124139"/>
                  </a:lnTo>
                  <a:lnTo>
                    <a:pt x="456655" y="106036"/>
                  </a:lnTo>
                  <a:lnTo>
                    <a:pt x="443574" y="80103"/>
                  </a:lnTo>
                  <a:lnTo>
                    <a:pt x="442525" y="45153"/>
                  </a:lnTo>
                  <a:lnTo>
                    <a:pt x="452094" y="0"/>
                  </a:lnTo>
                  <a:close/>
                </a:path>
              </a:pathLst>
            </a:custGeom>
            <a:solidFill>
              <a:srgbClr val="797979"/>
            </a:solidFill>
          </p:spPr>
          <p:txBody>
            <a:bodyPr wrap="square" lIns="0" tIns="0" rIns="0" bIns="0" rtlCol="0"/>
            <a:lstStyle/>
            <a:p>
              <a:endParaRPr/>
            </a:p>
          </p:txBody>
        </p:sp>
        <p:sp>
          <p:nvSpPr>
            <p:cNvPr id="25" name="object 25"/>
            <p:cNvSpPr/>
            <p:nvPr/>
          </p:nvSpPr>
          <p:spPr>
            <a:xfrm>
              <a:off x="3053397" y="1913229"/>
              <a:ext cx="1028065" cy="737235"/>
            </a:xfrm>
            <a:custGeom>
              <a:avLst/>
              <a:gdLst/>
              <a:ahLst/>
              <a:cxnLst/>
              <a:rect l="l" t="t" r="r" b="b"/>
              <a:pathLst>
                <a:path w="1028064" h="737235">
                  <a:moveTo>
                    <a:pt x="965403" y="0"/>
                  </a:moveTo>
                  <a:lnTo>
                    <a:pt x="55841" y="0"/>
                  </a:lnTo>
                  <a:lnTo>
                    <a:pt x="34075" y="4712"/>
                  </a:lnTo>
                  <a:lnTo>
                    <a:pt x="16329" y="17352"/>
                  </a:lnTo>
                  <a:lnTo>
                    <a:pt x="4378" y="35677"/>
                  </a:lnTo>
                  <a:lnTo>
                    <a:pt x="0" y="57442"/>
                  </a:lnTo>
                  <a:lnTo>
                    <a:pt x="0" y="680212"/>
                  </a:lnTo>
                  <a:lnTo>
                    <a:pt x="4378" y="701815"/>
                  </a:lnTo>
                  <a:lnTo>
                    <a:pt x="16329" y="719983"/>
                  </a:lnTo>
                  <a:lnTo>
                    <a:pt x="34075" y="732506"/>
                  </a:lnTo>
                  <a:lnTo>
                    <a:pt x="55841" y="737171"/>
                  </a:lnTo>
                  <a:lnTo>
                    <a:pt x="965403" y="737171"/>
                  </a:lnTo>
                  <a:lnTo>
                    <a:pt x="988116" y="732507"/>
                  </a:lnTo>
                  <a:lnTo>
                    <a:pt x="1008010" y="719988"/>
                  </a:lnTo>
                  <a:lnTo>
                    <a:pt x="1022119" y="701820"/>
                  </a:lnTo>
                  <a:lnTo>
                    <a:pt x="1027480" y="680212"/>
                  </a:lnTo>
                  <a:lnTo>
                    <a:pt x="1027480" y="57442"/>
                  </a:lnTo>
                  <a:lnTo>
                    <a:pt x="1022119" y="35650"/>
                  </a:lnTo>
                  <a:lnTo>
                    <a:pt x="1008010" y="17329"/>
                  </a:lnTo>
                  <a:lnTo>
                    <a:pt x="988116" y="4703"/>
                  </a:lnTo>
                  <a:lnTo>
                    <a:pt x="965403" y="0"/>
                  </a:lnTo>
                  <a:close/>
                </a:path>
              </a:pathLst>
            </a:custGeom>
            <a:solidFill>
              <a:srgbClr val="9FA0A1"/>
            </a:solidFill>
          </p:spPr>
          <p:txBody>
            <a:bodyPr wrap="square" lIns="0" tIns="0" rIns="0" bIns="0" rtlCol="0"/>
            <a:lstStyle/>
            <a:p>
              <a:endParaRPr/>
            </a:p>
          </p:txBody>
        </p:sp>
        <p:sp>
          <p:nvSpPr>
            <p:cNvPr id="26" name="object 26"/>
            <p:cNvSpPr/>
            <p:nvPr/>
          </p:nvSpPr>
          <p:spPr>
            <a:xfrm>
              <a:off x="3053384" y="1913267"/>
              <a:ext cx="966469" cy="737235"/>
            </a:xfrm>
            <a:custGeom>
              <a:avLst/>
              <a:gdLst/>
              <a:ahLst/>
              <a:cxnLst/>
              <a:rect l="l" t="t" r="r" b="b"/>
              <a:pathLst>
                <a:path w="966470" h="737235">
                  <a:moveTo>
                    <a:pt x="965415" y="0"/>
                  </a:moveTo>
                  <a:lnTo>
                    <a:pt x="55829" y="0"/>
                  </a:lnTo>
                  <a:lnTo>
                    <a:pt x="34070" y="4706"/>
                  </a:lnTo>
                  <a:lnTo>
                    <a:pt x="16327" y="17337"/>
                  </a:lnTo>
                  <a:lnTo>
                    <a:pt x="4378" y="35656"/>
                  </a:lnTo>
                  <a:lnTo>
                    <a:pt x="0" y="57429"/>
                  </a:lnTo>
                  <a:lnTo>
                    <a:pt x="0" y="680173"/>
                  </a:lnTo>
                  <a:lnTo>
                    <a:pt x="4378" y="701795"/>
                  </a:lnTo>
                  <a:lnTo>
                    <a:pt x="16327" y="719966"/>
                  </a:lnTo>
                  <a:lnTo>
                    <a:pt x="34070" y="732484"/>
                  </a:lnTo>
                  <a:lnTo>
                    <a:pt x="55829" y="737146"/>
                  </a:lnTo>
                  <a:lnTo>
                    <a:pt x="77470" y="737146"/>
                  </a:lnTo>
                  <a:lnTo>
                    <a:pt x="966050" y="38"/>
                  </a:lnTo>
                  <a:lnTo>
                    <a:pt x="965415" y="0"/>
                  </a:lnTo>
                  <a:close/>
                </a:path>
              </a:pathLst>
            </a:custGeom>
            <a:solidFill>
              <a:srgbClr val="FFFFFF">
                <a:alpha val="19607"/>
              </a:srgbClr>
            </a:solidFill>
          </p:spPr>
          <p:txBody>
            <a:bodyPr wrap="square" lIns="0" tIns="0" rIns="0" bIns="0" rtlCol="0"/>
            <a:lstStyle/>
            <a:p>
              <a:endParaRPr/>
            </a:p>
          </p:txBody>
        </p:sp>
        <p:sp>
          <p:nvSpPr>
            <p:cNvPr id="27" name="object 27"/>
            <p:cNvSpPr/>
            <p:nvPr/>
          </p:nvSpPr>
          <p:spPr>
            <a:xfrm>
              <a:off x="3135604" y="1995145"/>
              <a:ext cx="863600" cy="573405"/>
            </a:xfrm>
            <a:custGeom>
              <a:avLst/>
              <a:gdLst/>
              <a:ahLst/>
              <a:cxnLst/>
              <a:rect l="l" t="t" r="r" b="b"/>
              <a:pathLst>
                <a:path w="863600" h="573405">
                  <a:moveTo>
                    <a:pt x="863089" y="0"/>
                  </a:moveTo>
                  <a:lnTo>
                    <a:pt x="0" y="0"/>
                  </a:lnTo>
                  <a:lnTo>
                    <a:pt x="0" y="573365"/>
                  </a:lnTo>
                  <a:lnTo>
                    <a:pt x="863089" y="573365"/>
                  </a:lnTo>
                  <a:lnTo>
                    <a:pt x="863089" y="0"/>
                  </a:lnTo>
                  <a:close/>
                </a:path>
              </a:pathLst>
            </a:custGeom>
            <a:solidFill>
              <a:srgbClr val="59B3D9"/>
            </a:solidFill>
          </p:spPr>
          <p:txBody>
            <a:bodyPr wrap="square" lIns="0" tIns="0" rIns="0" bIns="0" rtlCol="0"/>
            <a:lstStyle/>
            <a:p>
              <a:endParaRPr/>
            </a:p>
          </p:txBody>
        </p:sp>
        <p:sp>
          <p:nvSpPr>
            <p:cNvPr id="28" name="object 28"/>
            <p:cNvSpPr/>
            <p:nvPr/>
          </p:nvSpPr>
          <p:spPr>
            <a:xfrm>
              <a:off x="3238347" y="2793339"/>
              <a:ext cx="657860" cy="62230"/>
            </a:xfrm>
            <a:custGeom>
              <a:avLst/>
              <a:gdLst/>
              <a:ahLst/>
              <a:cxnLst/>
              <a:rect l="l" t="t" r="r" b="b"/>
              <a:pathLst>
                <a:path w="657860" h="62230">
                  <a:moveTo>
                    <a:pt x="0" y="0"/>
                  </a:moveTo>
                  <a:lnTo>
                    <a:pt x="0" y="61849"/>
                  </a:lnTo>
                  <a:lnTo>
                    <a:pt x="657580" y="61849"/>
                  </a:lnTo>
                  <a:lnTo>
                    <a:pt x="657580" y="419"/>
                  </a:lnTo>
                  <a:lnTo>
                    <a:pt x="0" y="0"/>
                  </a:lnTo>
                  <a:close/>
                </a:path>
              </a:pathLst>
            </a:custGeom>
            <a:solidFill>
              <a:srgbClr val="9FA0A1"/>
            </a:solidFill>
          </p:spPr>
          <p:txBody>
            <a:bodyPr wrap="square" lIns="0" tIns="0" rIns="0" bIns="0" rtlCol="0"/>
            <a:lstStyle/>
            <a:p>
              <a:endParaRPr/>
            </a:p>
          </p:txBody>
        </p:sp>
        <p:sp>
          <p:nvSpPr>
            <p:cNvPr id="29" name="object 29"/>
            <p:cNvSpPr/>
            <p:nvPr/>
          </p:nvSpPr>
          <p:spPr>
            <a:xfrm>
              <a:off x="3548583" y="1941588"/>
              <a:ext cx="29209" cy="29209"/>
            </a:xfrm>
            <a:custGeom>
              <a:avLst/>
              <a:gdLst/>
              <a:ahLst/>
              <a:cxnLst/>
              <a:rect l="l" t="t" r="r" b="b"/>
              <a:pathLst>
                <a:path w="29210" h="29210">
                  <a:moveTo>
                    <a:pt x="22644" y="0"/>
                  </a:moveTo>
                  <a:lnTo>
                    <a:pt x="6527" y="0"/>
                  </a:lnTo>
                  <a:lnTo>
                    <a:pt x="0" y="6527"/>
                  </a:lnTo>
                  <a:lnTo>
                    <a:pt x="0" y="22580"/>
                  </a:lnTo>
                  <a:lnTo>
                    <a:pt x="6527" y="29083"/>
                  </a:lnTo>
                  <a:lnTo>
                    <a:pt x="22644" y="29083"/>
                  </a:lnTo>
                  <a:lnTo>
                    <a:pt x="29184" y="22580"/>
                  </a:lnTo>
                  <a:lnTo>
                    <a:pt x="29184" y="6527"/>
                  </a:lnTo>
                  <a:close/>
                </a:path>
              </a:pathLst>
            </a:custGeom>
            <a:solidFill>
              <a:srgbClr val="B8D331"/>
            </a:solidFill>
          </p:spPr>
          <p:txBody>
            <a:bodyPr wrap="square" lIns="0" tIns="0" rIns="0" bIns="0" rtlCol="0"/>
            <a:lstStyle/>
            <a:p>
              <a:endParaRPr/>
            </a:p>
          </p:txBody>
        </p:sp>
        <p:sp>
          <p:nvSpPr>
            <p:cNvPr id="30" name="object 30"/>
            <p:cNvSpPr/>
            <p:nvPr/>
          </p:nvSpPr>
          <p:spPr>
            <a:xfrm>
              <a:off x="3386493" y="2048332"/>
              <a:ext cx="361950" cy="209550"/>
            </a:xfrm>
            <a:custGeom>
              <a:avLst/>
              <a:gdLst/>
              <a:ahLst/>
              <a:cxnLst/>
              <a:rect l="l" t="t" r="r" b="b"/>
              <a:pathLst>
                <a:path w="361950" h="209550">
                  <a:moveTo>
                    <a:pt x="181089" y="0"/>
                  </a:moveTo>
                  <a:lnTo>
                    <a:pt x="179095" y="0"/>
                  </a:lnTo>
                  <a:lnTo>
                    <a:pt x="177457" y="901"/>
                  </a:lnTo>
                  <a:lnTo>
                    <a:pt x="2628" y="99720"/>
                  </a:lnTo>
                  <a:lnTo>
                    <a:pt x="1028" y="100647"/>
                  </a:lnTo>
                  <a:lnTo>
                    <a:pt x="0" y="102362"/>
                  </a:lnTo>
                  <a:lnTo>
                    <a:pt x="12" y="106083"/>
                  </a:lnTo>
                  <a:lnTo>
                    <a:pt x="179349" y="208699"/>
                  </a:lnTo>
                  <a:lnTo>
                    <a:pt x="181203" y="208965"/>
                  </a:lnTo>
                  <a:lnTo>
                    <a:pt x="182168" y="208953"/>
                  </a:lnTo>
                  <a:lnTo>
                    <a:pt x="183095" y="208686"/>
                  </a:lnTo>
                  <a:lnTo>
                    <a:pt x="183908" y="208203"/>
                  </a:lnTo>
                  <a:lnTo>
                    <a:pt x="358686" y="109397"/>
                  </a:lnTo>
                  <a:lnTo>
                    <a:pt x="360311" y="108496"/>
                  </a:lnTo>
                  <a:lnTo>
                    <a:pt x="361315" y="106768"/>
                  </a:lnTo>
                  <a:lnTo>
                    <a:pt x="361327" y="103035"/>
                  </a:lnTo>
                  <a:lnTo>
                    <a:pt x="360311" y="101307"/>
                  </a:lnTo>
                  <a:lnTo>
                    <a:pt x="182727" y="901"/>
                  </a:lnTo>
                  <a:lnTo>
                    <a:pt x="181089" y="0"/>
                  </a:lnTo>
                  <a:close/>
                </a:path>
              </a:pathLst>
            </a:custGeom>
            <a:solidFill>
              <a:srgbClr val="FFFFFF"/>
            </a:solidFill>
          </p:spPr>
          <p:txBody>
            <a:bodyPr wrap="square" lIns="0" tIns="0" rIns="0" bIns="0" rtlCol="0"/>
            <a:lstStyle/>
            <a:p>
              <a:endParaRPr/>
            </a:p>
          </p:txBody>
        </p:sp>
        <p:sp>
          <p:nvSpPr>
            <p:cNvPr id="31" name="object 31"/>
            <p:cNvSpPr/>
            <p:nvPr/>
          </p:nvSpPr>
          <p:spPr>
            <a:xfrm>
              <a:off x="3361639" y="2190216"/>
              <a:ext cx="186055" cy="309245"/>
            </a:xfrm>
            <a:custGeom>
              <a:avLst/>
              <a:gdLst/>
              <a:ahLst/>
              <a:cxnLst/>
              <a:rect l="l" t="t" r="r" b="b"/>
              <a:pathLst>
                <a:path w="186054" h="309244">
                  <a:moveTo>
                    <a:pt x="6426" y="0"/>
                  </a:moveTo>
                  <a:lnTo>
                    <a:pt x="4381" y="0"/>
                  </a:lnTo>
                  <a:lnTo>
                    <a:pt x="2730" y="965"/>
                  </a:lnTo>
                  <a:lnTo>
                    <a:pt x="1028" y="1892"/>
                  </a:lnTo>
                  <a:lnTo>
                    <a:pt x="0" y="3606"/>
                  </a:lnTo>
                  <a:lnTo>
                    <a:pt x="0" y="206362"/>
                  </a:lnTo>
                  <a:lnTo>
                    <a:pt x="1066" y="208102"/>
                  </a:lnTo>
                  <a:lnTo>
                    <a:pt x="2743" y="208991"/>
                  </a:lnTo>
                  <a:lnTo>
                    <a:pt x="178117" y="308140"/>
                  </a:lnTo>
                  <a:lnTo>
                    <a:pt x="178917" y="308622"/>
                  </a:lnTo>
                  <a:lnTo>
                    <a:pt x="179844" y="308851"/>
                  </a:lnTo>
                  <a:lnTo>
                    <a:pt x="181711" y="308825"/>
                  </a:lnTo>
                  <a:lnTo>
                    <a:pt x="186029" y="303618"/>
                  </a:lnTo>
                  <a:lnTo>
                    <a:pt x="186016" y="102768"/>
                  </a:lnTo>
                  <a:lnTo>
                    <a:pt x="185039" y="101041"/>
                  </a:lnTo>
                  <a:lnTo>
                    <a:pt x="183438" y="100063"/>
                  </a:lnTo>
                  <a:lnTo>
                    <a:pt x="8077" y="965"/>
                  </a:lnTo>
                  <a:close/>
                </a:path>
              </a:pathLst>
            </a:custGeom>
            <a:solidFill>
              <a:srgbClr val="FFFFFF">
                <a:alpha val="69802"/>
              </a:srgbClr>
            </a:solidFill>
          </p:spPr>
          <p:txBody>
            <a:bodyPr wrap="square" lIns="0" tIns="0" rIns="0" bIns="0" rtlCol="0"/>
            <a:lstStyle/>
            <a:p>
              <a:endParaRPr/>
            </a:p>
          </p:txBody>
        </p:sp>
        <p:sp>
          <p:nvSpPr>
            <p:cNvPr id="32" name="object 32"/>
            <p:cNvSpPr/>
            <p:nvPr/>
          </p:nvSpPr>
          <p:spPr>
            <a:xfrm>
              <a:off x="3586746" y="2191537"/>
              <a:ext cx="186055" cy="307975"/>
            </a:xfrm>
            <a:custGeom>
              <a:avLst/>
              <a:gdLst/>
              <a:ahLst/>
              <a:cxnLst/>
              <a:rect l="l" t="t" r="r" b="b"/>
              <a:pathLst>
                <a:path w="186054" h="307975">
                  <a:moveTo>
                    <a:pt x="181571" y="0"/>
                  </a:moveTo>
                  <a:lnTo>
                    <a:pt x="179552" y="0"/>
                  </a:lnTo>
                  <a:lnTo>
                    <a:pt x="177927" y="939"/>
                  </a:lnTo>
                  <a:lnTo>
                    <a:pt x="2565" y="100050"/>
                  </a:lnTo>
                  <a:lnTo>
                    <a:pt x="1028" y="101003"/>
                  </a:lnTo>
                  <a:lnTo>
                    <a:pt x="0" y="102730"/>
                  </a:lnTo>
                  <a:lnTo>
                    <a:pt x="0" y="304152"/>
                  </a:lnTo>
                  <a:lnTo>
                    <a:pt x="6235" y="307530"/>
                  </a:lnTo>
                  <a:lnTo>
                    <a:pt x="7137" y="307301"/>
                  </a:lnTo>
                  <a:lnTo>
                    <a:pt x="7912" y="306819"/>
                  </a:lnTo>
                  <a:lnTo>
                    <a:pt x="183197" y="207670"/>
                  </a:lnTo>
                  <a:lnTo>
                    <a:pt x="184873" y="206768"/>
                  </a:lnTo>
                  <a:lnTo>
                    <a:pt x="185902" y="205028"/>
                  </a:lnTo>
                  <a:lnTo>
                    <a:pt x="185889" y="3568"/>
                  </a:lnTo>
                  <a:lnTo>
                    <a:pt x="184861" y="1816"/>
                  </a:lnTo>
                  <a:lnTo>
                    <a:pt x="183197" y="939"/>
                  </a:lnTo>
                  <a:close/>
                </a:path>
              </a:pathLst>
            </a:custGeom>
            <a:solidFill>
              <a:srgbClr val="FFFFFF">
                <a:alpha val="39607"/>
              </a:srgbClr>
            </a:solidFill>
          </p:spPr>
          <p:txBody>
            <a:bodyPr wrap="square" lIns="0" tIns="0" rIns="0" bIns="0" rtlCol="0"/>
            <a:lstStyle/>
            <a:p>
              <a:endParaRPr/>
            </a:p>
          </p:txBody>
        </p:sp>
        <p:sp>
          <p:nvSpPr>
            <p:cNvPr id="33" name="object 33"/>
            <p:cNvSpPr/>
            <p:nvPr/>
          </p:nvSpPr>
          <p:spPr>
            <a:xfrm>
              <a:off x="3176701" y="2035822"/>
              <a:ext cx="781050" cy="491490"/>
            </a:xfrm>
            <a:custGeom>
              <a:avLst/>
              <a:gdLst/>
              <a:ahLst/>
              <a:cxnLst/>
              <a:rect l="l" t="t" r="r" b="b"/>
              <a:pathLst>
                <a:path w="781050" h="491489">
                  <a:moveTo>
                    <a:pt x="184937" y="430530"/>
                  </a:moveTo>
                  <a:lnTo>
                    <a:pt x="61645" y="430530"/>
                  </a:lnTo>
                  <a:lnTo>
                    <a:pt x="61645" y="307340"/>
                  </a:lnTo>
                  <a:lnTo>
                    <a:pt x="0" y="307340"/>
                  </a:lnTo>
                  <a:lnTo>
                    <a:pt x="0" y="430530"/>
                  </a:lnTo>
                  <a:lnTo>
                    <a:pt x="0" y="491490"/>
                  </a:lnTo>
                  <a:lnTo>
                    <a:pt x="184937" y="491490"/>
                  </a:lnTo>
                  <a:lnTo>
                    <a:pt x="184937" y="430530"/>
                  </a:lnTo>
                  <a:close/>
                </a:path>
                <a:path w="781050" h="491489">
                  <a:moveTo>
                    <a:pt x="184937" y="0"/>
                  </a:moveTo>
                  <a:lnTo>
                    <a:pt x="0" y="0"/>
                  </a:lnTo>
                  <a:lnTo>
                    <a:pt x="0" y="62230"/>
                  </a:lnTo>
                  <a:lnTo>
                    <a:pt x="0" y="184150"/>
                  </a:lnTo>
                  <a:lnTo>
                    <a:pt x="61645" y="184150"/>
                  </a:lnTo>
                  <a:lnTo>
                    <a:pt x="61645" y="62230"/>
                  </a:lnTo>
                  <a:lnTo>
                    <a:pt x="184937" y="62230"/>
                  </a:lnTo>
                  <a:lnTo>
                    <a:pt x="184937" y="0"/>
                  </a:lnTo>
                  <a:close/>
                </a:path>
                <a:path w="781050" h="491489">
                  <a:moveTo>
                    <a:pt x="780884" y="307340"/>
                  </a:moveTo>
                  <a:lnTo>
                    <a:pt x="719226" y="307340"/>
                  </a:lnTo>
                  <a:lnTo>
                    <a:pt x="719226" y="430530"/>
                  </a:lnTo>
                  <a:lnTo>
                    <a:pt x="595934" y="430530"/>
                  </a:lnTo>
                  <a:lnTo>
                    <a:pt x="595934" y="491490"/>
                  </a:lnTo>
                  <a:lnTo>
                    <a:pt x="780884" y="491490"/>
                  </a:lnTo>
                  <a:lnTo>
                    <a:pt x="780884" y="430530"/>
                  </a:lnTo>
                  <a:lnTo>
                    <a:pt x="780884" y="307340"/>
                  </a:lnTo>
                  <a:close/>
                </a:path>
                <a:path w="781050" h="491489">
                  <a:moveTo>
                    <a:pt x="780884" y="0"/>
                  </a:moveTo>
                  <a:lnTo>
                    <a:pt x="595934" y="0"/>
                  </a:lnTo>
                  <a:lnTo>
                    <a:pt x="595934" y="62230"/>
                  </a:lnTo>
                  <a:lnTo>
                    <a:pt x="719226" y="62230"/>
                  </a:lnTo>
                  <a:lnTo>
                    <a:pt x="719226" y="184150"/>
                  </a:lnTo>
                  <a:lnTo>
                    <a:pt x="780884" y="184150"/>
                  </a:lnTo>
                  <a:lnTo>
                    <a:pt x="780884" y="62230"/>
                  </a:lnTo>
                  <a:lnTo>
                    <a:pt x="780884" y="0"/>
                  </a:lnTo>
                  <a:close/>
                </a:path>
              </a:pathLst>
            </a:custGeom>
            <a:solidFill>
              <a:srgbClr val="FFFFFF"/>
            </a:solidFill>
          </p:spPr>
          <p:txBody>
            <a:bodyPr wrap="square" lIns="0" tIns="0" rIns="0" bIns="0" rtlCol="0"/>
            <a:lstStyle/>
            <a:p>
              <a:endParaRPr/>
            </a:p>
          </p:txBody>
        </p:sp>
      </p:grpSp>
      <p:sp>
        <p:nvSpPr>
          <p:cNvPr id="34" name="object 34"/>
          <p:cNvSpPr txBox="1"/>
          <p:nvPr/>
        </p:nvSpPr>
        <p:spPr>
          <a:xfrm>
            <a:off x="3280664" y="2953638"/>
            <a:ext cx="56705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45" dirty="0">
                <a:solidFill>
                  <a:srgbClr val="FFFFFF"/>
                </a:solidFill>
                <a:latin typeface="Arial"/>
                <a:cs typeface="Arial"/>
              </a:rPr>
              <a:t> </a:t>
            </a:r>
            <a:r>
              <a:rPr sz="1450" spc="-75" dirty="0">
                <a:solidFill>
                  <a:srgbClr val="FFFFFF"/>
                </a:solidFill>
                <a:latin typeface="Arial"/>
                <a:cs typeface="Arial"/>
              </a:rPr>
              <a:t>2</a:t>
            </a:r>
            <a:endParaRPr sz="1450">
              <a:latin typeface="Arial"/>
              <a:cs typeface="Arial"/>
            </a:endParaRPr>
          </a:p>
        </p:txBody>
      </p:sp>
      <p:grpSp>
        <p:nvGrpSpPr>
          <p:cNvPr id="35" name="object 35"/>
          <p:cNvGrpSpPr/>
          <p:nvPr/>
        </p:nvGrpSpPr>
        <p:grpSpPr>
          <a:xfrm>
            <a:off x="4844084" y="1910232"/>
            <a:ext cx="1028065" cy="943610"/>
            <a:chOff x="4844084" y="1910232"/>
            <a:chExt cx="1028065" cy="943610"/>
          </a:xfrm>
        </p:grpSpPr>
        <p:sp>
          <p:nvSpPr>
            <p:cNvPr id="36" name="object 36"/>
            <p:cNvSpPr/>
            <p:nvPr/>
          </p:nvSpPr>
          <p:spPr>
            <a:xfrm>
              <a:off x="5029047" y="2648521"/>
              <a:ext cx="657860" cy="205104"/>
            </a:xfrm>
            <a:custGeom>
              <a:avLst/>
              <a:gdLst/>
              <a:ahLst/>
              <a:cxnLst/>
              <a:rect l="l" t="t" r="r" b="b"/>
              <a:pathLst>
                <a:path w="657860" h="205105">
                  <a:moveTo>
                    <a:pt x="452094" y="0"/>
                  </a:moveTo>
                  <a:lnTo>
                    <a:pt x="205486" y="0"/>
                  </a:lnTo>
                  <a:lnTo>
                    <a:pt x="215047" y="45196"/>
                  </a:lnTo>
                  <a:lnTo>
                    <a:pt x="213997" y="80187"/>
                  </a:lnTo>
                  <a:lnTo>
                    <a:pt x="174394" y="124294"/>
                  </a:lnTo>
                  <a:lnTo>
                    <a:pt x="133010" y="135781"/>
                  </a:lnTo>
                  <a:lnTo>
                    <a:pt x="75351" y="141803"/>
                  </a:lnTo>
                  <a:lnTo>
                    <a:pt x="0" y="143548"/>
                  </a:lnTo>
                  <a:lnTo>
                    <a:pt x="0" y="205079"/>
                  </a:lnTo>
                  <a:lnTo>
                    <a:pt x="657580" y="205079"/>
                  </a:lnTo>
                  <a:lnTo>
                    <a:pt x="657580" y="143548"/>
                  </a:lnTo>
                  <a:lnTo>
                    <a:pt x="582231" y="141807"/>
                  </a:lnTo>
                  <a:lnTo>
                    <a:pt x="524570" y="135792"/>
                  </a:lnTo>
                  <a:lnTo>
                    <a:pt x="483183" y="124314"/>
                  </a:lnTo>
                  <a:lnTo>
                    <a:pt x="456655" y="106185"/>
                  </a:lnTo>
                  <a:lnTo>
                    <a:pt x="443574" y="80215"/>
                  </a:lnTo>
                  <a:lnTo>
                    <a:pt x="442525" y="45216"/>
                  </a:lnTo>
                  <a:lnTo>
                    <a:pt x="452094" y="0"/>
                  </a:lnTo>
                  <a:close/>
                </a:path>
              </a:pathLst>
            </a:custGeom>
            <a:solidFill>
              <a:srgbClr val="797979"/>
            </a:solidFill>
          </p:spPr>
          <p:txBody>
            <a:bodyPr wrap="square" lIns="0" tIns="0" rIns="0" bIns="0" rtlCol="0"/>
            <a:lstStyle/>
            <a:p>
              <a:endParaRPr/>
            </a:p>
          </p:txBody>
        </p:sp>
        <p:sp>
          <p:nvSpPr>
            <p:cNvPr id="37" name="object 37"/>
            <p:cNvSpPr/>
            <p:nvPr/>
          </p:nvSpPr>
          <p:spPr>
            <a:xfrm>
              <a:off x="4844097" y="1910232"/>
              <a:ext cx="1028065" cy="738505"/>
            </a:xfrm>
            <a:custGeom>
              <a:avLst/>
              <a:gdLst/>
              <a:ahLst/>
              <a:cxnLst/>
              <a:rect l="l" t="t" r="r" b="b"/>
              <a:pathLst>
                <a:path w="1028064" h="738505">
                  <a:moveTo>
                    <a:pt x="965403" y="0"/>
                  </a:moveTo>
                  <a:lnTo>
                    <a:pt x="55841" y="0"/>
                  </a:lnTo>
                  <a:lnTo>
                    <a:pt x="34075" y="4720"/>
                  </a:lnTo>
                  <a:lnTo>
                    <a:pt x="16329" y="17383"/>
                  </a:lnTo>
                  <a:lnTo>
                    <a:pt x="4378" y="35736"/>
                  </a:lnTo>
                  <a:lnTo>
                    <a:pt x="0" y="57531"/>
                  </a:lnTo>
                  <a:lnTo>
                    <a:pt x="0" y="681215"/>
                  </a:lnTo>
                  <a:lnTo>
                    <a:pt x="4378" y="702853"/>
                  </a:lnTo>
                  <a:lnTo>
                    <a:pt x="16329" y="721050"/>
                  </a:lnTo>
                  <a:lnTo>
                    <a:pt x="34075" y="733591"/>
                  </a:lnTo>
                  <a:lnTo>
                    <a:pt x="55841" y="738263"/>
                  </a:lnTo>
                  <a:lnTo>
                    <a:pt x="965403" y="738263"/>
                  </a:lnTo>
                  <a:lnTo>
                    <a:pt x="988116" y="733595"/>
                  </a:lnTo>
                  <a:lnTo>
                    <a:pt x="1008010" y="721059"/>
                  </a:lnTo>
                  <a:lnTo>
                    <a:pt x="1022119" y="702864"/>
                  </a:lnTo>
                  <a:lnTo>
                    <a:pt x="1027480" y="681215"/>
                  </a:lnTo>
                  <a:lnTo>
                    <a:pt x="1027480" y="57531"/>
                  </a:lnTo>
                  <a:lnTo>
                    <a:pt x="1022119" y="35704"/>
                  </a:lnTo>
                  <a:lnTo>
                    <a:pt x="1008010" y="17354"/>
                  </a:lnTo>
                  <a:lnTo>
                    <a:pt x="988116" y="4710"/>
                  </a:lnTo>
                  <a:lnTo>
                    <a:pt x="965403" y="0"/>
                  </a:lnTo>
                  <a:close/>
                </a:path>
              </a:pathLst>
            </a:custGeom>
            <a:solidFill>
              <a:srgbClr val="9FA0A1"/>
            </a:solidFill>
          </p:spPr>
          <p:txBody>
            <a:bodyPr wrap="square" lIns="0" tIns="0" rIns="0" bIns="0" rtlCol="0"/>
            <a:lstStyle/>
            <a:p>
              <a:endParaRPr/>
            </a:p>
          </p:txBody>
        </p:sp>
        <p:sp>
          <p:nvSpPr>
            <p:cNvPr id="38" name="object 38"/>
            <p:cNvSpPr/>
            <p:nvPr/>
          </p:nvSpPr>
          <p:spPr>
            <a:xfrm>
              <a:off x="4844084" y="1910270"/>
              <a:ext cx="966469" cy="738505"/>
            </a:xfrm>
            <a:custGeom>
              <a:avLst/>
              <a:gdLst/>
              <a:ahLst/>
              <a:cxnLst/>
              <a:rect l="l" t="t" r="r" b="b"/>
              <a:pathLst>
                <a:path w="966470" h="738505">
                  <a:moveTo>
                    <a:pt x="965415" y="0"/>
                  </a:moveTo>
                  <a:lnTo>
                    <a:pt x="55829" y="0"/>
                  </a:lnTo>
                  <a:lnTo>
                    <a:pt x="34070" y="4715"/>
                  </a:lnTo>
                  <a:lnTo>
                    <a:pt x="16327" y="17368"/>
                  </a:lnTo>
                  <a:lnTo>
                    <a:pt x="4378" y="35720"/>
                  </a:lnTo>
                  <a:lnTo>
                    <a:pt x="0" y="57531"/>
                  </a:lnTo>
                  <a:lnTo>
                    <a:pt x="0" y="681177"/>
                  </a:lnTo>
                  <a:lnTo>
                    <a:pt x="4378" y="702835"/>
                  </a:lnTo>
                  <a:lnTo>
                    <a:pt x="16327" y="721039"/>
                  </a:lnTo>
                  <a:lnTo>
                    <a:pt x="34070" y="733580"/>
                  </a:lnTo>
                  <a:lnTo>
                    <a:pt x="55829" y="738251"/>
                  </a:lnTo>
                  <a:lnTo>
                    <a:pt x="77470" y="738251"/>
                  </a:lnTo>
                  <a:lnTo>
                    <a:pt x="966050" y="38"/>
                  </a:lnTo>
                  <a:lnTo>
                    <a:pt x="965415" y="0"/>
                  </a:lnTo>
                  <a:close/>
                </a:path>
              </a:pathLst>
            </a:custGeom>
            <a:solidFill>
              <a:srgbClr val="FFFFFF">
                <a:alpha val="19607"/>
              </a:srgbClr>
            </a:solidFill>
          </p:spPr>
          <p:txBody>
            <a:bodyPr wrap="square" lIns="0" tIns="0" rIns="0" bIns="0" rtlCol="0"/>
            <a:lstStyle/>
            <a:p>
              <a:endParaRPr/>
            </a:p>
          </p:txBody>
        </p:sp>
        <p:sp>
          <p:nvSpPr>
            <p:cNvPr id="39" name="object 39"/>
            <p:cNvSpPr/>
            <p:nvPr/>
          </p:nvSpPr>
          <p:spPr>
            <a:xfrm>
              <a:off x="4926304" y="1992265"/>
              <a:ext cx="863600" cy="574675"/>
            </a:xfrm>
            <a:custGeom>
              <a:avLst/>
              <a:gdLst/>
              <a:ahLst/>
              <a:cxnLst/>
              <a:rect l="l" t="t" r="r" b="b"/>
              <a:pathLst>
                <a:path w="863600" h="574675">
                  <a:moveTo>
                    <a:pt x="863089" y="0"/>
                  </a:moveTo>
                  <a:lnTo>
                    <a:pt x="0" y="0"/>
                  </a:lnTo>
                  <a:lnTo>
                    <a:pt x="0" y="574213"/>
                  </a:lnTo>
                  <a:lnTo>
                    <a:pt x="863089" y="574213"/>
                  </a:lnTo>
                  <a:lnTo>
                    <a:pt x="863089" y="0"/>
                  </a:lnTo>
                  <a:close/>
                </a:path>
              </a:pathLst>
            </a:custGeom>
            <a:solidFill>
              <a:srgbClr val="59B3D9"/>
            </a:solidFill>
          </p:spPr>
          <p:txBody>
            <a:bodyPr wrap="square" lIns="0" tIns="0" rIns="0" bIns="0" rtlCol="0"/>
            <a:lstStyle/>
            <a:p>
              <a:endParaRPr/>
            </a:p>
          </p:txBody>
        </p:sp>
        <p:sp>
          <p:nvSpPr>
            <p:cNvPr id="40" name="object 40"/>
            <p:cNvSpPr/>
            <p:nvPr/>
          </p:nvSpPr>
          <p:spPr>
            <a:xfrm>
              <a:off x="5029047" y="2791637"/>
              <a:ext cx="657860" cy="62230"/>
            </a:xfrm>
            <a:custGeom>
              <a:avLst/>
              <a:gdLst/>
              <a:ahLst/>
              <a:cxnLst/>
              <a:rect l="l" t="t" r="r" b="b"/>
              <a:pathLst>
                <a:path w="657860" h="62230">
                  <a:moveTo>
                    <a:pt x="0" y="0"/>
                  </a:moveTo>
                  <a:lnTo>
                    <a:pt x="0" y="61963"/>
                  </a:lnTo>
                  <a:lnTo>
                    <a:pt x="657580" y="61963"/>
                  </a:lnTo>
                  <a:lnTo>
                    <a:pt x="657580" y="431"/>
                  </a:lnTo>
                  <a:lnTo>
                    <a:pt x="0" y="0"/>
                  </a:lnTo>
                  <a:close/>
                </a:path>
              </a:pathLst>
            </a:custGeom>
            <a:solidFill>
              <a:srgbClr val="9FA0A1"/>
            </a:solidFill>
          </p:spPr>
          <p:txBody>
            <a:bodyPr wrap="square" lIns="0" tIns="0" rIns="0" bIns="0" rtlCol="0"/>
            <a:lstStyle/>
            <a:p>
              <a:endParaRPr/>
            </a:p>
          </p:txBody>
        </p:sp>
        <p:sp>
          <p:nvSpPr>
            <p:cNvPr id="41" name="object 41"/>
            <p:cNvSpPr/>
            <p:nvPr/>
          </p:nvSpPr>
          <p:spPr>
            <a:xfrm>
              <a:off x="5339283" y="1938642"/>
              <a:ext cx="29209" cy="29209"/>
            </a:xfrm>
            <a:custGeom>
              <a:avLst/>
              <a:gdLst/>
              <a:ahLst/>
              <a:cxnLst/>
              <a:rect l="l" t="t" r="r" b="b"/>
              <a:pathLst>
                <a:path w="29210" h="29210">
                  <a:moveTo>
                    <a:pt x="22644" y="0"/>
                  </a:moveTo>
                  <a:lnTo>
                    <a:pt x="6527" y="0"/>
                  </a:lnTo>
                  <a:lnTo>
                    <a:pt x="0" y="6527"/>
                  </a:lnTo>
                  <a:lnTo>
                    <a:pt x="0" y="22606"/>
                  </a:lnTo>
                  <a:lnTo>
                    <a:pt x="6527" y="29121"/>
                  </a:lnTo>
                  <a:lnTo>
                    <a:pt x="22644" y="29121"/>
                  </a:lnTo>
                  <a:lnTo>
                    <a:pt x="29184" y="22606"/>
                  </a:lnTo>
                  <a:lnTo>
                    <a:pt x="29184" y="6527"/>
                  </a:lnTo>
                  <a:close/>
                </a:path>
              </a:pathLst>
            </a:custGeom>
            <a:solidFill>
              <a:srgbClr val="B8D331"/>
            </a:solidFill>
          </p:spPr>
          <p:txBody>
            <a:bodyPr wrap="square" lIns="0" tIns="0" rIns="0" bIns="0" rtlCol="0"/>
            <a:lstStyle/>
            <a:p>
              <a:endParaRPr/>
            </a:p>
          </p:txBody>
        </p:sp>
        <p:sp>
          <p:nvSpPr>
            <p:cNvPr id="42" name="object 42"/>
            <p:cNvSpPr/>
            <p:nvPr/>
          </p:nvSpPr>
          <p:spPr>
            <a:xfrm>
              <a:off x="5177193" y="2045538"/>
              <a:ext cx="361950" cy="209550"/>
            </a:xfrm>
            <a:custGeom>
              <a:avLst/>
              <a:gdLst/>
              <a:ahLst/>
              <a:cxnLst/>
              <a:rect l="l" t="t" r="r" b="b"/>
              <a:pathLst>
                <a:path w="361950" h="209550">
                  <a:moveTo>
                    <a:pt x="181089" y="0"/>
                  </a:moveTo>
                  <a:lnTo>
                    <a:pt x="179095" y="0"/>
                  </a:lnTo>
                  <a:lnTo>
                    <a:pt x="177457" y="901"/>
                  </a:lnTo>
                  <a:lnTo>
                    <a:pt x="1028" y="100787"/>
                  </a:lnTo>
                  <a:lnTo>
                    <a:pt x="0" y="102514"/>
                  </a:lnTo>
                  <a:lnTo>
                    <a:pt x="12" y="106248"/>
                  </a:lnTo>
                  <a:lnTo>
                    <a:pt x="1003" y="107975"/>
                  </a:lnTo>
                  <a:lnTo>
                    <a:pt x="179349" y="209003"/>
                  </a:lnTo>
                  <a:lnTo>
                    <a:pt x="180263" y="209257"/>
                  </a:lnTo>
                  <a:lnTo>
                    <a:pt x="181203" y="209283"/>
                  </a:lnTo>
                  <a:lnTo>
                    <a:pt x="182168" y="209257"/>
                  </a:lnTo>
                  <a:lnTo>
                    <a:pt x="183095" y="208991"/>
                  </a:lnTo>
                  <a:lnTo>
                    <a:pt x="183908" y="208508"/>
                  </a:lnTo>
                  <a:lnTo>
                    <a:pt x="360311" y="108648"/>
                  </a:lnTo>
                  <a:lnTo>
                    <a:pt x="361315" y="106934"/>
                  </a:lnTo>
                  <a:lnTo>
                    <a:pt x="361327" y="103187"/>
                  </a:lnTo>
                  <a:lnTo>
                    <a:pt x="360311" y="101460"/>
                  </a:lnTo>
                  <a:lnTo>
                    <a:pt x="182727" y="901"/>
                  </a:lnTo>
                  <a:lnTo>
                    <a:pt x="181089" y="0"/>
                  </a:lnTo>
                  <a:close/>
                </a:path>
              </a:pathLst>
            </a:custGeom>
            <a:solidFill>
              <a:srgbClr val="FFFFFF"/>
            </a:solidFill>
          </p:spPr>
          <p:txBody>
            <a:bodyPr wrap="square" lIns="0" tIns="0" rIns="0" bIns="0" rtlCol="0"/>
            <a:lstStyle/>
            <a:p>
              <a:endParaRPr/>
            </a:p>
          </p:txBody>
        </p:sp>
        <p:sp>
          <p:nvSpPr>
            <p:cNvPr id="43" name="object 43"/>
            <p:cNvSpPr/>
            <p:nvPr/>
          </p:nvSpPr>
          <p:spPr>
            <a:xfrm>
              <a:off x="5152339" y="2187638"/>
              <a:ext cx="186055" cy="309880"/>
            </a:xfrm>
            <a:custGeom>
              <a:avLst/>
              <a:gdLst/>
              <a:ahLst/>
              <a:cxnLst/>
              <a:rect l="l" t="t" r="r" b="b"/>
              <a:pathLst>
                <a:path w="186054" h="309880">
                  <a:moveTo>
                    <a:pt x="6426" y="0"/>
                  </a:moveTo>
                  <a:lnTo>
                    <a:pt x="4381" y="0"/>
                  </a:lnTo>
                  <a:lnTo>
                    <a:pt x="2730" y="952"/>
                  </a:lnTo>
                  <a:lnTo>
                    <a:pt x="1028" y="1892"/>
                  </a:lnTo>
                  <a:lnTo>
                    <a:pt x="0" y="3606"/>
                  </a:lnTo>
                  <a:lnTo>
                    <a:pt x="0" y="206667"/>
                  </a:lnTo>
                  <a:lnTo>
                    <a:pt x="1066" y="208407"/>
                  </a:lnTo>
                  <a:lnTo>
                    <a:pt x="2743" y="209296"/>
                  </a:lnTo>
                  <a:lnTo>
                    <a:pt x="178117" y="308584"/>
                  </a:lnTo>
                  <a:lnTo>
                    <a:pt x="178917" y="309067"/>
                  </a:lnTo>
                  <a:lnTo>
                    <a:pt x="179844" y="309308"/>
                  </a:lnTo>
                  <a:lnTo>
                    <a:pt x="181711" y="309270"/>
                  </a:lnTo>
                  <a:lnTo>
                    <a:pt x="182613" y="309029"/>
                  </a:lnTo>
                  <a:lnTo>
                    <a:pt x="183438" y="308584"/>
                  </a:lnTo>
                  <a:lnTo>
                    <a:pt x="185039" y="307632"/>
                  </a:lnTo>
                  <a:lnTo>
                    <a:pt x="186016" y="305917"/>
                  </a:lnTo>
                  <a:lnTo>
                    <a:pt x="186016" y="102908"/>
                  </a:lnTo>
                  <a:lnTo>
                    <a:pt x="185039" y="101193"/>
                  </a:lnTo>
                  <a:lnTo>
                    <a:pt x="183438" y="100215"/>
                  </a:lnTo>
                  <a:lnTo>
                    <a:pt x="8077" y="952"/>
                  </a:lnTo>
                  <a:close/>
                </a:path>
              </a:pathLst>
            </a:custGeom>
            <a:solidFill>
              <a:srgbClr val="FFFFFF">
                <a:alpha val="69802"/>
              </a:srgbClr>
            </a:solidFill>
          </p:spPr>
          <p:txBody>
            <a:bodyPr wrap="square" lIns="0" tIns="0" rIns="0" bIns="0" rtlCol="0"/>
            <a:lstStyle/>
            <a:p>
              <a:endParaRPr/>
            </a:p>
          </p:txBody>
        </p:sp>
        <p:sp>
          <p:nvSpPr>
            <p:cNvPr id="44" name="object 44"/>
            <p:cNvSpPr/>
            <p:nvPr/>
          </p:nvSpPr>
          <p:spPr>
            <a:xfrm>
              <a:off x="5377446" y="2188959"/>
              <a:ext cx="186055" cy="308610"/>
            </a:xfrm>
            <a:custGeom>
              <a:avLst/>
              <a:gdLst/>
              <a:ahLst/>
              <a:cxnLst/>
              <a:rect l="l" t="t" r="r" b="b"/>
              <a:pathLst>
                <a:path w="186054" h="308610">
                  <a:moveTo>
                    <a:pt x="181571" y="0"/>
                  </a:moveTo>
                  <a:lnTo>
                    <a:pt x="179552" y="0"/>
                  </a:lnTo>
                  <a:lnTo>
                    <a:pt x="2565" y="100190"/>
                  </a:lnTo>
                  <a:lnTo>
                    <a:pt x="1028" y="101142"/>
                  </a:lnTo>
                  <a:lnTo>
                    <a:pt x="0" y="102870"/>
                  </a:lnTo>
                  <a:lnTo>
                    <a:pt x="0" y="304596"/>
                  </a:lnTo>
                  <a:lnTo>
                    <a:pt x="6235" y="307987"/>
                  </a:lnTo>
                  <a:lnTo>
                    <a:pt x="7137" y="307746"/>
                  </a:lnTo>
                  <a:lnTo>
                    <a:pt x="7912" y="307263"/>
                  </a:lnTo>
                  <a:lnTo>
                    <a:pt x="183197" y="207975"/>
                  </a:lnTo>
                  <a:lnTo>
                    <a:pt x="184873" y="207073"/>
                  </a:lnTo>
                  <a:lnTo>
                    <a:pt x="185902" y="205333"/>
                  </a:lnTo>
                  <a:lnTo>
                    <a:pt x="185889" y="3568"/>
                  </a:lnTo>
                  <a:lnTo>
                    <a:pt x="184861" y="1816"/>
                  </a:lnTo>
                  <a:lnTo>
                    <a:pt x="183197" y="927"/>
                  </a:lnTo>
                  <a:close/>
                </a:path>
              </a:pathLst>
            </a:custGeom>
            <a:solidFill>
              <a:srgbClr val="FFFFFF">
                <a:alpha val="39607"/>
              </a:srgbClr>
            </a:solidFill>
          </p:spPr>
          <p:txBody>
            <a:bodyPr wrap="square" lIns="0" tIns="0" rIns="0" bIns="0" rtlCol="0"/>
            <a:lstStyle/>
            <a:p>
              <a:endParaRPr/>
            </a:p>
          </p:txBody>
        </p:sp>
        <p:sp>
          <p:nvSpPr>
            <p:cNvPr id="45" name="object 45"/>
            <p:cNvSpPr/>
            <p:nvPr/>
          </p:nvSpPr>
          <p:spPr>
            <a:xfrm>
              <a:off x="4967402" y="2033282"/>
              <a:ext cx="781050" cy="492759"/>
            </a:xfrm>
            <a:custGeom>
              <a:avLst/>
              <a:gdLst/>
              <a:ahLst/>
              <a:cxnLst/>
              <a:rect l="l" t="t" r="r" b="b"/>
              <a:pathLst>
                <a:path w="781050" h="492760">
                  <a:moveTo>
                    <a:pt x="184937" y="430530"/>
                  </a:moveTo>
                  <a:lnTo>
                    <a:pt x="61645" y="430530"/>
                  </a:lnTo>
                  <a:lnTo>
                    <a:pt x="61645" y="307340"/>
                  </a:lnTo>
                  <a:lnTo>
                    <a:pt x="0" y="307340"/>
                  </a:lnTo>
                  <a:lnTo>
                    <a:pt x="0" y="430530"/>
                  </a:lnTo>
                  <a:lnTo>
                    <a:pt x="0" y="492760"/>
                  </a:lnTo>
                  <a:lnTo>
                    <a:pt x="184937" y="492760"/>
                  </a:lnTo>
                  <a:lnTo>
                    <a:pt x="184937" y="430530"/>
                  </a:lnTo>
                  <a:close/>
                </a:path>
                <a:path w="781050" h="492760">
                  <a:moveTo>
                    <a:pt x="184937" y="0"/>
                  </a:moveTo>
                  <a:lnTo>
                    <a:pt x="0" y="0"/>
                  </a:lnTo>
                  <a:lnTo>
                    <a:pt x="0" y="60960"/>
                  </a:lnTo>
                  <a:lnTo>
                    <a:pt x="0" y="184150"/>
                  </a:lnTo>
                  <a:lnTo>
                    <a:pt x="61645" y="184150"/>
                  </a:lnTo>
                  <a:lnTo>
                    <a:pt x="61645" y="60960"/>
                  </a:lnTo>
                  <a:lnTo>
                    <a:pt x="184937" y="60960"/>
                  </a:lnTo>
                  <a:lnTo>
                    <a:pt x="184937" y="0"/>
                  </a:lnTo>
                  <a:close/>
                </a:path>
                <a:path w="781050" h="492760">
                  <a:moveTo>
                    <a:pt x="780884" y="307340"/>
                  </a:moveTo>
                  <a:lnTo>
                    <a:pt x="719226" y="307340"/>
                  </a:lnTo>
                  <a:lnTo>
                    <a:pt x="719226" y="430530"/>
                  </a:lnTo>
                  <a:lnTo>
                    <a:pt x="595934" y="430530"/>
                  </a:lnTo>
                  <a:lnTo>
                    <a:pt x="595934" y="492760"/>
                  </a:lnTo>
                  <a:lnTo>
                    <a:pt x="780884" y="492760"/>
                  </a:lnTo>
                  <a:lnTo>
                    <a:pt x="780884" y="430530"/>
                  </a:lnTo>
                  <a:lnTo>
                    <a:pt x="780884" y="307340"/>
                  </a:lnTo>
                  <a:close/>
                </a:path>
                <a:path w="781050" h="492760">
                  <a:moveTo>
                    <a:pt x="780884" y="0"/>
                  </a:moveTo>
                  <a:lnTo>
                    <a:pt x="595934" y="0"/>
                  </a:lnTo>
                  <a:lnTo>
                    <a:pt x="595934" y="60960"/>
                  </a:lnTo>
                  <a:lnTo>
                    <a:pt x="719226" y="60960"/>
                  </a:lnTo>
                  <a:lnTo>
                    <a:pt x="719226" y="184150"/>
                  </a:lnTo>
                  <a:lnTo>
                    <a:pt x="780884" y="184150"/>
                  </a:lnTo>
                  <a:lnTo>
                    <a:pt x="780884" y="60960"/>
                  </a:lnTo>
                  <a:lnTo>
                    <a:pt x="780884" y="0"/>
                  </a:lnTo>
                  <a:close/>
                </a:path>
              </a:pathLst>
            </a:custGeom>
            <a:solidFill>
              <a:srgbClr val="FFFFFF"/>
            </a:solidFill>
          </p:spPr>
          <p:txBody>
            <a:bodyPr wrap="square" lIns="0" tIns="0" rIns="0" bIns="0" rtlCol="0"/>
            <a:lstStyle/>
            <a:p>
              <a:endParaRPr/>
            </a:p>
          </p:txBody>
        </p:sp>
      </p:grpSp>
      <p:sp>
        <p:nvSpPr>
          <p:cNvPr id="46" name="object 46"/>
          <p:cNvSpPr txBox="1"/>
          <p:nvPr/>
        </p:nvSpPr>
        <p:spPr>
          <a:xfrm>
            <a:off x="5071364" y="2953638"/>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3</a:t>
            </a:r>
            <a:endParaRPr sz="1450">
              <a:latin typeface="Arial"/>
              <a:cs typeface="Arial"/>
            </a:endParaRPr>
          </a:p>
        </p:txBody>
      </p:sp>
      <p:grpSp>
        <p:nvGrpSpPr>
          <p:cNvPr id="47" name="object 47"/>
          <p:cNvGrpSpPr/>
          <p:nvPr/>
        </p:nvGrpSpPr>
        <p:grpSpPr>
          <a:xfrm>
            <a:off x="6634759" y="1911705"/>
            <a:ext cx="1026160" cy="942340"/>
            <a:chOff x="6634759" y="1911705"/>
            <a:chExt cx="1026160" cy="942340"/>
          </a:xfrm>
        </p:grpSpPr>
        <p:sp>
          <p:nvSpPr>
            <p:cNvPr id="48" name="object 48"/>
            <p:cNvSpPr/>
            <p:nvPr/>
          </p:nvSpPr>
          <p:spPr>
            <a:xfrm>
              <a:off x="6819442" y="2648889"/>
              <a:ext cx="657225" cy="205104"/>
            </a:xfrm>
            <a:custGeom>
              <a:avLst/>
              <a:gdLst/>
              <a:ahLst/>
              <a:cxnLst/>
              <a:rect l="l" t="t" r="r" b="b"/>
              <a:pathLst>
                <a:path w="657225" h="205105">
                  <a:moveTo>
                    <a:pt x="451421" y="0"/>
                  </a:moveTo>
                  <a:lnTo>
                    <a:pt x="205193" y="0"/>
                  </a:lnTo>
                  <a:lnTo>
                    <a:pt x="214737" y="45133"/>
                  </a:lnTo>
                  <a:lnTo>
                    <a:pt x="213686" y="80075"/>
                  </a:lnTo>
                  <a:lnTo>
                    <a:pt x="174142" y="124119"/>
                  </a:lnTo>
                  <a:lnTo>
                    <a:pt x="132819" y="135589"/>
                  </a:lnTo>
                  <a:lnTo>
                    <a:pt x="75243" y="141603"/>
                  </a:lnTo>
                  <a:lnTo>
                    <a:pt x="0" y="143344"/>
                  </a:lnTo>
                  <a:lnTo>
                    <a:pt x="0" y="204774"/>
                  </a:lnTo>
                  <a:lnTo>
                    <a:pt x="656615" y="204774"/>
                  </a:lnTo>
                  <a:lnTo>
                    <a:pt x="656615" y="143344"/>
                  </a:lnTo>
                  <a:lnTo>
                    <a:pt x="581377" y="141606"/>
                  </a:lnTo>
                  <a:lnTo>
                    <a:pt x="523800" y="135600"/>
                  </a:lnTo>
                  <a:lnTo>
                    <a:pt x="482471" y="124139"/>
                  </a:lnTo>
                  <a:lnTo>
                    <a:pt x="455981" y="106036"/>
                  </a:lnTo>
                  <a:lnTo>
                    <a:pt x="442916" y="80103"/>
                  </a:lnTo>
                  <a:lnTo>
                    <a:pt x="441867" y="45153"/>
                  </a:lnTo>
                  <a:lnTo>
                    <a:pt x="451421" y="0"/>
                  </a:lnTo>
                  <a:close/>
                </a:path>
              </a:pathLst>
            </a:custGeom>
            <a:solidFill>
              <a:srgbClr val="797979"/>
            </a:solidFill>
          </p:spPr>
          <p:txBody>
            <a:bodyPr wrap="square" lIns="0" tIns="0" rIns="0" bIns="0" rtlCol="0"/>
            <a:lstStyle/>
            <a:p>
              <a:endParaRPr/>
            </a:p>
          </p:txBody>
        </p:sp>
        <p:sp>
          <p:nvSpPr>
            <p:cNvPr id="49" name="object 49"/>
            <p:cNvSpPr/>
            <p:nvPr/>
          </p:nvSpPr>
          <p:spPr>
            <a:xfrm>
              <a:off x="6634784" y="1911705"/>
              <a:ext cx="1026160" cy="737235"/>
            </a:xfrm>
            <a:custGeom>
              <a:avLst/>
              <a:gdLst/>
              <a:ahLst/>
              <a:cxnLst/>
              <a:rect l="l" t="t" r="r" b="b"/>
              <a:pathLst>
                <a:path w="1026159" h="737235">
                  <a:moveTo>
                    <a:pt x="963968" y="0"/>
                  </a:moveTo>
                  <a:lnTo>
                    <a:pt x="55753" y="0"/>
                  </a:lnTo>
                  <a:lnTo>
                    <a:pt x="34022" y="4712"/>
                  </a:lnTo>
                  <a:lnTo>
                    <a:pt x="16303" y="17352"/>
                  </a:lnTo>
                  <a:lnTo>
                    <a:pt x="4371" y="35677"/>
                  </a:lnTo>
                  <a:lnTo>
                    <a:pt x="0" y="57442"/>
                  </a:lnTo>
                  <a:lnTo>
                    <a:pt x="0" y="680199"/>
                  </a:lnTo>
                  <a:lnTo>
                    <a:pt x="4371" y="701809"/>
                  </a:lnTo>
                  <a:lnTo>
                    <a:pt x="16303" y="719982"/>
                  </a:lnTo>
                  <a:lnTo>
                    <a:pt x="34022" y="732505"/>
                  </a:lnTo>
                  <a:lnTo>
                    <a:pt x="55753" y="737171"/>
                  </a:lnTo>
                  <a:lnTo>
                    <a:pt x="963968" y="737171"/>
                  </a:lnTo>
                  <a:lnTo>
                    <a:pt x="986644" y="732509"/>
                  </a:lnTo>
                  <a:lnTo>
                    <a:pt x="1006505" y="719991"/>
                  </a:lnTo>
                  <a:lnTo>
                    <a:pt x="1020591" y="701820"/>
                  </a:lnTo>
                  <a:lnTo>
                    <a:pt x="1025944" y="680199"/>
                  </a:lnTo>
                  <a:lnTo>
                    <a:pt x="1025944" y="57442"/>
                  </a:lnTo>
                  <a:lnTo>
                    <a:pt x="1020591" y="35650"/>
                  </a:lnTo>
                  <a:lnTo>
                    <a:pt x="1006505" y="17329"/>
                  </a:lnTo>
                  <a:lnTo>
                    <a:pt x="986644" y="4703"/>
                  </a:lnTo>
                  <a:lnTo>
                    <a:pt x="963968" y="0"/>
                  </a:lnTo>
                  <a:close/>
                </a:path>
              </a:pathLst>
            </a:custGeom>
            <a:solidFill>
              <a:srgbClr val="9FA0A1"/>
            </a:solidFill>
          </p:spPr>
          <p:txBody>
            <a:bodyPr wrap="square" lIns="0" tIns="0" rIns="0" bIns="0" rtlCol="0"/>
            <a:lstStyle/>
            <a:p>
              <a:endParaRPr/>
            </a:p>
          </p:txBody>
        </p:sp>
        <p:sp>
          <p:nvSpPr>
            <p:cNvPr id="50" name="object 50"/>
            <p:cNvSpPr/>
            <p:nvPr/>
          </p:nvSpPr>
          <p:spPr>
            <a:xfrm>
              <a:off x="6634759" y="1911743"/>
              <a:ext cx="965200" cy="737235"/>
            </a:xfrm>
            <a:custGeom>
              <a:avLst/>
              <a:gdLst/>
              <a:ahLst/>
              <a:cxnLst/>
              <a:rect l="l" t="t" r="r" b="b"/>
              <a:pathLst>
                <a:path w="965200" h="737235">
                  <a:moveTo>
                    <a:pt x="963993" y="0"/>
                  </a:moveTo>
                  <a:lnTo>
                    <a:pt x="55753" y="0"/>
                  </a:lnTo>
                  <a:lnTo>
                    <a:pt x="34022" y="4706"/>
                  </a:lnTo>
                  <a:lnTo>
                    <a:pt x="16303" y="17338"/>
                  </a:lnTo>
                  <a:lnTo>
                    <a:pt x="4371" y="35661"/>
                  </a:lnTo>
                  <a:lnTo>
                    <a:pt x="0" y="57442"/>
                  </a:lnTo>
                  <a:lnTo>
                    <a:pt x="0" y="680161"/>
                  </a:lnTo>
                  <a:lnTo>
                    <a:pt x="4371" y="701789"/>
                  </a:lnTo>
                  <a:lnTo>
                    <a:pt x="16303" y="719964"/>
                  </a:lnTo>
                  <a:lnTo>
                    <a:pt x="34022" y="732483"/>
                  </a:lnTo>
                  <a:lnTo>
                    <a:pt x="55753" y="737146"/>
                  </a:lnTo>
                  <a:lnTo>
                    <a:pt x="77355" y="737146"/>
                  </a:lnTo>
                  <a:lnTo>
                    <a:pt x="964628" y="38"/>
                  </a:lnTo>
                  <a:lnTo>
                    <a:pt x="963993" y="0"/>
                  </a:lnTo>
                  <a:close/>
                </a:path>
              </a:pathLst>
            </a:custGeom>
            <a:solidFill>
              <a:srgbClr val="FFFFFF">
                <a:alpha val="19607"/>
              </a:srgbClr>
            </a:solidFill>
          </p:spPr>
          <p:txBody>
            <a:bodyPr wrap="square" lIns="0" tIns="0" rIns="0" bIns="0" rtlCol="0"/>
            <a:lstStyle/>
            <a:p>
              <a:endParaRPr/>
            </a:p>
          </p:txBody>
        </p:sp>
        <p:sp>
          <p:nvSpPr>
            <p:cNvPr id="51" name="object 51"/>
            <p:cNvSpPr/>
            <p:nvPr/>
          </p:nvSpPr>
          <p:spPr>
            <a:xfrm>
              <a:off x="6716852" y="1993621"/>
              <a:ext cx="862330" cy="573405"/>
            </a:xfrm>
            <a:custGeom>
              <a:avLst/>
              <a:gdLst/>
              <a:ahLst/>
              <a:cxnLst/>
              <a:rect l="l" t="t" r="r" b="b"/>
              <a:pathLst>
                <a:path w="862329" h="573405">
                  <a:moveTo>
                    <a:pt x="861809" y="0"/>
                  </a:moveTo>
                  <a:lnTo>
                    <a:pt x="0" y="0"/>
                  </a:lnTo>
                  <a:lnTo>
                    <a:pt x="0" y="573365"/>
                  </a:lnTo>
                  <a:lnTo>
                    <a:pt x="861809" y="573365"/>
                  </a:lnTo>
                  <a:lnTo>
                    <a:pt x="861809" y="0"/>
                  </a:lnTo>
                  <a:close/>
                </a:path>
              </a:pathLst>
            </a:custGeom>
            <a:solidFill>
              <a:srgbClr val="59B3D9"/>
            </a:solidFill>
          </p:spPr>
          <p:txBody>
            <a:bodyPr wrap="square" lIns="0" tIns="0" rIns="0" bIns="0" rtlCol="0"/>
            <a:lstStyle/>
            <a:p>
              <a:endParaRPr/>
            </a:p>
          </p:txBody>
        </p:sp>
        <p:sp>
          <p:nvSpPr>
            <p:cNvPr id="52" name="object 52"/>
            <p:cNvSpPr/>
            <p:nvPr/>
          </p:nvSpPr>
          <p:spPr>
            <a:xfrm>
              <a:off x="6819442" y="2791815"/>
              <a:ext cx="657225" cy="62230"/>
            </a:xfrm>
            <a:custGeom>
              <a:avLst/>
              <a:gdLst/>
              <a:ahLst/>
              <a:cxnLst/>
              <a:rect l="l" t="t" r="r" b="b"/>
              <a:pathLst>
                <a:path w="657225" h="62230">
                  <a:moveTo>
                    <a:pt x="0" y="0"/>
                  </a:moveTo>
                  <a:lnTo>
                    <a:pt x="0" y="61849"/>
                  </a:lnTo>
                  <a:lnTo>
                    <a:pt x="656615" y="61849"/>
                  </a:lnTo>
                  <a:lnTo>
                    <a:pt x="656615" y="419"/>
                  </a:lnTo>
                  <a:lnTo>
                    <a:pt x="0" y="0"/>
                  </a:lnTo>
                  <a:close/>
                </a:path>
              </a:pathLst>
            </a:custGeom>
            <a:solidFill>
              <a:srgbClr val="9FA0A1"/>
            </a:solidFill>
          </p:spPr>
          <p:txBody>
            <a:bodyPr wrap="square" lIns="0" tIns="0" rIns="0" bIns="0" rtlCol="0"/>
            <a:lstStyle/>
            <a:p>
              <a:endParaRPr/>
            </a:p>
          </p:txBody>
        </p:sp>
        <p:sp>
          <p:nvSpPr>
            <p:cNvPr id="53" name="object 53"/>
            <p:cNvSpPr/>
            <p:nvPr/>
          </p:nvSpPr>
          <p:spPr>
            <a:xfrm>
              <a:off x="7129233" y="1940064"/>
              <a:ext cx="29209" cy="29209"/>
            </a:xfrm>
            <a:custGeom>
              <a:avLst/>
              <a:gdLst/>
              <a:ahLst/>
              <a:cxnLst/>
              <a:rect l="l" t="t" r="r" b="b"/>
              <a:pathLst>
                <a:path w="29209" h="29210">
                  <a:moveTo>
                    <a:pt x="22606" y="0"/>
                  </a:moveTo>
                  <a:lnTo>
                    <a:pt x="6515" y="0"/>
                  </a:lnTo>
                  <a:lnTo>
                    <a:pt x="0" y="6527"/>
                  </a:lnTo>
                  <a:lnTo>
                    <a:pt x="0" y="22580"/>
                  </a:lnTo>
                  <a:lnTo>
                    <a:pt x="6515" y="29083"/>
                  </a:lnTo>
                  <a:lnTo>
                    <a:pt x="22606" y="29083"/>
                  </a:lnTo>
                  <a:lnTo>
                    <a:pt x="29146" y="22580"/>
                  </a:lnTo>
                  <a:lnTo>
                    <a:pt x="29133" y="6527"/>
                  </a:lnTo>
                  <a:close/>
                </a:path>
              </a:pathLst>
            </a:custGeom>
            <a:solidFill>
              <a:srgbClr val="B8D331"/>
            </a:solidFill>
          </p:spPr>
          <p:txBody>
            <a:bodyPr wrap="square" lIns="0" tIns="0" rIns="0" bIns="0" rtlCol="0"/>
            <a:lstStyle/>
            <a:p>
              <a:endParaRPr/>
            </a:p>
          </p:txBody>
        </p:sp>
        <p:sp>
          <p:nvSpPr>
            <p:cNvPr id="54" name="object 54"/>
            <p:cNvSpPr/>
            <p:nvPr/>
          </p:nvSpPr>
          <p:spPr>
            <a:xfrm>
              <a:off x="6967372" y="2046808"/>
              <a:ext cx="361315" cy="209550"/>
            </a:xfrm>
            <a:custGeom>
              <a:avLst/>
              <a:gdLst/>
              <a:ahLst/>
              <a:cxnLst/>
              <a:rect l="l" t="t" r="r" b="b"/>
              <a:pathLst>
                <a:path w="361315" h="209550">
                  <a:moveTo>
                    <a:pt x="180822" y="0"/>
                  </a:moveTo>
                  <a:lnTo>
                    <a:pt x="178841" y="0"/>
                  </a:lnTo>
                  <a:lnTo>
                    <a:pt x="177203" y="901"/>
                  </a:lnTo>
                  <a:lnTo>
                    <a:pt x="1028" y="100647"/>
                  </a:lnTo>
                  <a:lnTo>
                    <a:pt x="0" y="102374"/>
                  </a:lnTo>
                  <a:lnTo>
                    <a:pt x="12" y="106095"/>
                  </a:lnTo>
                  <a:lnTo>
                    <a:pt x="1003" y="107810"/>
                  </a:lnTo>
                  <a:lnTo>
                    <a:pt x="178282" y="208229"/>
                  </a:lnTo>
                  <a:lnTo>
                    <a:pt x="179082" y="208699"/>
                  </a:lnTo>
                  <a:lnTo>
                    <a:pt x="180009" y="208953"/>
                  </a:lnTo>
                  <a:lnTo>
                    <a:pt x="181902" y="208953"/>
                  </a:lnTo>
                  <a:lnTo>
                    <a:pt x="182829" y="208686"/>
                  </a:lnTo>
                  <a:lnTo>
                    <a:pt x="183642" y="208203"/>
                  </a:lnTo>
                  <a:lnTo>
                    <a:pt x="358165" y="109397"/>
                  </a:lnTo>
                  <a:lnTo>
                    <a:pt x="359791" y="108496"/>
                  </a:lnTo>
                  <a:lnTo>
                    <a:pt x="360781" y="106768"/>
                  </a:lnTo>
                  <a:lnTo>
                    <a:pt x="360794" y="103035"/>
                  </a:lnTo>
                  <a:lnTo>
                    <a:pt x="359791" y="101307"/>
                  </a:lnTo>
                  <a:lnTo>
                    <a:pt x="182473" y="901"/>
                  </a:lnTo>
                  <a:close/>
                </a:path>
              </a:pathLst>
            </a:custGeom>
            <a:solidFill>
              <a:srgbClr val="FFFFFF"/>
            </a:solidFill>
          </p:spPr>
          <p:txBody>
            <a:bodyPr wrap="square" lIns="0" tIns="0" rIns="0" bIns="0" rtlCol="0"/>
            <a:lstStyle/>
            <a:p>
              <a:endParaRPr/>
            </a:p>
          </p:txBody>
        </p:sp>
        <p:sp>
          <p:nvSpPr>
            <p:cNvPr id="55" name="object 55"/>
            <p:cNvSpPr/>
            <p:nvPr/>
          </p:nvSpPr>
          <p:spPr>
            <a:xfrm>
              <a:off x="6942569" y="2188692"/>
              <a:ext cx="186055" cy="309245"/>
            </a:xfrm>
            <a:custGeom>
              <a:avLst/>
              <a:gdLst/>
              <a:ahLst/>
              <a:cxnLst/>
              <a:rect l="l" t="t" r="r" b="b"/>
              <a:pathLst>
                <a:path w="186054" h="309244">
                  <a:moveTo>
                    <a:pt x="6400" y="0"/>
                  </a:moveTo>
                  <a:lnTo>
                    <a:pt x="4368" y="0"/>
                  </a:lnTo>
                  <a:lnTo>
                    <a:pt x="2717" y="965"/>
                  </a:lnTo>
                  <a:lnTo>
                    <a:pt x="1016" y="1892"/>
                  </a:lnTo>
                  <a:lnTo>
                    <a:pt x="0" y="3606"/>
                  </a:lnTo>
                  <a:lnTo>
                    <a:pt x="0" y="206362"/>
                  </a:lnTo>
                  <a:lnTo>
                    <a:pt x="1054" y="208102"/>
                  </a:lnTo>
                  <a:lnTo>
                    <a:pt x="2730" y="208991"/>
                  </a:lnTo>
                  <a:lnTo>
                    <a:pt x="177850" y="308140"/>
                  </a:lnTo>
                  <a:lnTo>
                    <a:pt x="178650" y="308610"/>
                  </a:lnTo>
                  <a:lnTo>
                    <a:pt x="179565" y="308851"/>
                  </a:lnTo>
                  <a:lnTo>
                    <a:pt x="181432" y="308825"/>
                  </a:lnTo>
                  <a:lnTo>
                    <a:pt x="185737" y="303618"/>
                  </a:lnTo>
                  <a:lnTo>
                    <a:pt x="185724" y="102768"/>
                  </a:lnTo>
                  <a:lnTo>
                    <a:pt x="184746" y="101041"/>
                  </a:lnTo>
                  <a:lnTo>
                    <a:pt x="183159" y="100076"/>
                  </a:lnTo>
                  <a:lnTo>
                    <a:pt x="8064" y="965"/>
                  </a:lnTo>
                  <a:close/>
                </a:path>
              </a:pathLst>
            </a:custGeom>
            <a:solidFill>
              <a:srgbClr val="FFFFFF">
                <a:alpha val="69802"/>
              </a:srgbClr>
            </a:solidFill>
          </p:spPr>
          <p:txBody>
            <a:bodyPr wrap="square" lIns="0" tIns="0" rIns="0" bIns="0" rtlCol="0"/>
            <a:lstStyle/>
            <a:p>
              <a:endParaRPr/>
            </a:p>
          </p:txBody>
        </p:sp>
        <p:sp>
          <p:nvSpPr>
            <p:cNvPr id="56" name="object 56"/>
            <p:cNvSpPr/>
            <p:nvPr/>
          </p:nvSpPr>
          <p:spPr>
            <a:xfrm>
              <a:off x="7167333" y="2190013"/>
              <a:ext cx="186055" cy="307975"/>
            </a:xfrm>
            <a:custGeom>
              <a:avLst/>
              <a:gdLst/>
              <a:ahLst/>
              <a:cxnLst/>
              <a:rect l="l" t="t" r="r" b="b"/>
              <a:pathLst>
                <a:path w="186054" h="307975">
                  <a:moveTo>
                    <a:pt x="181305" y="0"/>
                  </a:moveTo>
                  <a:lnTo>
                    <a:pt x="179285" y="0"/>
                  </a:lnTo>
                  <a:lnTo>
                    <a:pt x="177660" y="939"/>
                  </a:lnTo>
                  <a:lnTo>
                    <a:pt x="2565" y="100050"/>
                  </a:lnTo>
                  <a:lnTo>
                    <a:pt x="1028" y="101003"/>
                  </a:lnTo>
                  <a:lnTo>
                    <a:pt x="0" y="102730"/>
                  </a:lnTo>
                  <a:lnTo>
                    <a:pt x="0" y="304152"/>
                  </a:lnTo>
                  <a:lnTo>
                    <a:pt x="6223" y="307530"/>
                  </a:lnTo>
                  <a:lnTo>
                    <a:pt x="7124" y="307289"/>
                  </a:lnTo>
                  <a:lnTo>
                    <a:pt x="7899" y="306819"/>
                  </a:lnTo>
                  <a:lnTo>
                    <a:pt x="182930" y="207670"/>
                  </a:lnTo>
                  <a:lnTo>
                    <a:pt x="184607" y="206768"/>
                  </a:lnTo>
                  <a:lnTo>
                    <a:pt x="185623" y="205028"/>
                  </a:lnTo>
                  <a:lnTo>
                    <a:pt x="185610" y="3568"/>
                  </a:lnTo>
                  <a:lnTo>
                    <a:pt x="184581" y="1828"/>
                  </a:lnTo>
                  <a:lnTo>
                    <a:pt x="182930" y="939"/>
                  </a:lnTo>
                  <a:close/>
                </a:path>
              </a:pathLst>
            </a:custGeom>
            <a:solidFill>
              <a:srgbClr val="FFFFFF">
                <a:alpha val="39607"/>
              </a:srgbClr>
            </a:solidFill>
          </p:spPr>
          <p:txBody>
            <a:bodyPr wrap="square" lIns="0" tIns="0" rIns="0" bIns="0" rtlCol="0"/>
            <a:lstStyle/>
            <a:p>
              <a:endParaRPr/>
            </a:p>
          </p:txBody>
        </p:sp>
        <p:sp>
          <p:nvSpPr>
            <p:cNvPr id="57" name="object 57"/>
            <p:cNvSpPr/>
            <p:nvPr/>
          </p:nvSpPr>
          <p:spPr>
            <a:xfrm>
              <a:off x="6757898" y="2034552"/>
              <a:ext cx="779780" cy="491490"/>
            </a:xfrm>
            <a:custGeom>
              <a:avLst/>
              <a:gdLst/>
              <a:ahLst/>
              <a:cxnLst/>
              <a:rect l="l" t="t" r="r" b="b"/>
              <a:pathLst>
                <a:path w="779779" h="491489">
                  <a:moveTo>
                    <a:pt x="184670" y="430530"/>
                  </a:moveTo>
                  <a:lnTo>
                    <a:pt x="61544" y="430530"/>
                  </a:lnTo>
                  <a:lnTo>
                    <a:pt x="61544" y="307340"/>
                  </a:lnTo>
                  <a:lnTo>
                    <a:pt x="0" y="307340"/>
                  </a:lnTo>
                  <a:lnTo>
                    <a:pt x="0" y="430530"/>
                  </a:lnTo>
                  <a:lnTo>
                    <a:pt x="0" y="491490"/>
                  </a:lnTo>
                  <a:lnTo>
                    <a:pt x="184670" y="491490"/>
                  </a:lnTo>
                  <a:lnTo>
                    <a:pt x="184670" y="430530"/>
                  </a:lnTo>
                  <a:close/>
                </a:path>
                <a:path w="779779" h="491489">
                  <a:moveTo>
                    <a:pt x="184670" y="0"/>
                  </a:moveTo>
                  <a:lnTo>
                    <a:pt x="0" y="0"/>
                  </a:lnTo>
                  <a:lnTo>
                    <a:pt x="0" y="60960"/>
                  </a:lnTo>
                  <a:lnTo>
                    <a:pt x="0" y="184150"/>
                  </a:lnTo>
                  <a:lnTo>
                    <a:pt x="61544" y="184150"/>
                  </a:lnTo>
                  <a:lnTo>
                    <a:pt x="61544" y="60960"/>
                  </a:lnTo>
                  <a:lnTo>
                    <a:pt x="184670" y="60960"/>
                  </a:lnTo>
                  <a:lnTo>
                    <a:pt x="184670" y="0"/>
                  </a:lnTo>
                  <a:close/>
                </a:path>
                <a:path w="779779" h="491489">
                  <a:moveTo>
                    <a:pt x="779716" y="307340"/>
                  </a:moveTo>
                  <a:lnTo>
                    <a:pt x="718159" y="307340"/>
                  </a:lnTo>
                  <a:lnTo>
                    <a:pt x="718159" y="430530"/>
                  </a:lnTo>
                  <a:lnTo>
                    <a:pt x="595045" y="430530"/>
                  </a:lnTo>
                  <a:lnTo>
                    <a:pt x="595045" y="491490"/>
                  </a:lnTo>
                  <a:lnTo>
                    <a:pt x="779716" y="491490"/>
                  </a:lnTo>
                  <a:lnTo>
                    <a:pt x="779716" y="430530"/>
                  </a:lnTo>
                  <a:lnTo>
                    <a:pt x="779716" y="307340"/>
                  </a:lnTo>
                  <a:close/>
                </a:path>
                <a:path w="779779" h="491489">
                  <a:moveTo>
                    <a:pt x="779716" y="0"/>
                  </a:moveTo>
                  <a:lnTo>
                    <a:pt x="595045" y="0"/>
                  </a:lnTo>
                  <a:lnTo>
                    <a:pt x="595045" y="60960"/>
                  </a:lnTo>
                  <a:lnTo>
                    <a:pt x="718159" y="60960"/>
                  </a:lnTo>
                  <a:lnTo>
                    <a:pt x="718159" y="184150"/>
                  </a:lnTo>
                  <a:lnTo>
                    <a:pt x="779716" y="184150"/>
                  </a:lnTo>
                  <a:lnTo>
                    <a:pt x="779716" y="60960"/>
                  </a:lnTo>
                  <a:lnTo>
                    <a:pt x="779716" y="0"/>
                  </a:lnTo>
                  <a:close/>
                </a:path>
              </a:pathLst>
            </a:custGeom>
            <a:solidFill>
              <a:srgbClr val="FFFFFF"/>
            </a:solidFill>
          </p:spPr>
          <p:txBody>
            <a:bodyPr wrap="square" lIns="0" tIns="0" rIns="0" bIns="0" rtlCol="0"/>
            <a:lstStyle/>
            <a:p>
              <a:endParaRPr/>
            </a:p>
          </p:txBody>
        </p:sp>
      </p:grpSp>
      <p:sp>
        <p:nvSpPr>
          <p:cNvPr id="58" name="object 58"/>
          <p:cNvSpPr txBox="1"/>
          <p:nvPr/>
        </p:nvSpPr>
        <p:spPr>
          <a:xfrm>
            <a:off x="6861809" y="2953638"/>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4</a:t>
            </a:r>
            <a:endParaRPr sz="1450">
              <a:latin typeface="Arial"/>
              <a:cs typeface="Arial"/>
            </a:endParaRPr>
          </a:p>
        </p:txBody>
      </p:sp>
      <p:grpSp>
        <p:nvGrpSpPr>
          <p:cNvPr id="59" name="object 59"/>
          <p:cNvGrpSpPr/>
          <p:nvPr/>
        </p:nvGrpSpPr>
        <p:grpSpPr>
          <a:xfrm>
            <a:off x="8425459" y="1910232"/>
            <a:ext cx="1026160" cy="943610"/>
            <a:chOff x="8425459" y="1910232"/>
            <a:chExt cx="1026160" cy="943610"/>
          </a:xfrm>
        </p:grpSpPr>
        <p:sp>
          <p:nvSpPr>
            <p:cNvPr id="60" name="object 60"/>
            <p:cNvSpPr/>
            <p:nvPr/>
          </p:nvSpPr>
          <p:spPr>
            <a:xfrm>
              <a:off x="8610142" y="2648521"/>
              <a:ext cx="657225" cy="205104"/>
            </a:xfrm>
            <a:custGeom>
              <a:avLst/>
              <a:gdLst/>
              <a:ahLst/>
              <a:cxnLst/>
              <a:rect l="l" t="t" r="r" b="b"/>
              <a:pathLst>
                <a:path w="657225" h="205105">
                  <a:moveTo>
                    <a:pt x="451421" y="0"/>
                  </a:moveTo>
                  <a:lnTo>
                    <a:pt x="205193" y="0"/>
                  </a:lnTo>
                  <a:lnTo>
                    <a:pt x="214737" y="45196"/>
                  </a:lnTo>
                  <a:lnTo>
                    <a:pt x="213686" y="80187"/>
                  </a:lnTo>
                  <a:lnTo>
                    <a:pt x="174142" y="124294"/>
                  </a:lnTo>
                  <a:lnTo>
                    <a:pt x="132819" y="135781"/>
                  </a:lnTo>
                  <a:lnTo>
                    <a:pt x="75243" y="141803"/>
                  </a:lnTo>
                  <a:lnTo>
                    <a:pt x="0" y="143548"/>
                  </a:lnTo>
                  <a:lnTo>
                    <a:pt x="0" y="205079"/>
                  </a:lnTo>
                  <a:lnTo>
                    <a:pt x="656615" y="205079"/>
                  </a:lnTo>
                  <a:lnTo>
                    <a:pt x="656615" y="143548"/>
                  </a:lnTo>
                  <a:lnTo>
                    <a:pt x="581377" y="141807"/>
                  </a:lnTo>
                  <a:lnTo>
                    <a:pt x="523800" y="135792"/>
                  </a:lnTo>
                  <a:lnTo>
                    <a:pt x="482471" y="124314"/>
                  </a:lnTo>
                  <a:lnTo>
                    <a:pt x="455981" y="106185"/>
                  </a:lnTo>
                  <a:lnTo>
                    <a:pt x="442916" y="80215"/>
                  </a:lnTo>
                  <a:lnTo>
                    <a:pt x="441867" y="45216"/>
                  </a:lnTo>
                  <a:lnTo>
                    <a:pt x="451421" y="0"/>
                  </a:lnTo>
                  <a:close/>
                </a:path>
              </a:pathLst>
            </a:custGeom>
            <a:solidFill>
              <a:srgbClr val="797979"/>
            </a:solidFill>
          </p:spPr>
          <p:txBody>
            <a:bodyPr wrap="square" lIns="0" tIns="0" rIns="0" bIns="0" rtlCol="0"/>
            <a:lstStyle/>
            <a:p>
              <a:endParaRPr/>
            </a:p>
          </p:txBody>
        </p:sp>
        <p:sp>
          <p:nvSpPr>
            <p:cNvPr id="61" name="object 61"/>
            <p:cNvSpPr/>
            <p:nvPr/>
          </p:nvSpPr>
          <p:spPr>
            <a:xfrm>
              <a:off x="8425484" y="1910232"/>
              <a:ext cx="1026160" cy="738505"/>
            </a:xfrm>
            <a:custGeom>
              <a:avLst/>
              <a:gdLst/>
              <a:ahLst/>
              <a:cxnLst/>
              <a:rect l="l" t="t" r="r" b="b"/>
              <a:pathLst>
                <a:path w="1026159" h="738505">
                  <a:moveTo>
                    <a:pt x="963968" y="0"/>
                  </a:moveTo>
                  <a:lnTo>
                    <a:pt x="55753" y="0"/>
                  </a:lnTo>
                  <a:lnTo>
                    <a:pt x="34022" y="4720"/>
                  </a:lnTo>
                  <a:lnTo>
                    <a:pt x="16303" y="17383"/>
                  </a:lnTo>
                  <a:lnTo>
                    <a:pt x="4371" y="35736"/>
                  </a:lnTo>
                  <a:lnTo>
                    <a:pt x="0" y="57531"/>
                  </a:lnTo>
                  <a:lnTo>
                    <a:pt x="0" y="681215"/>
                  </a:lnTo>
                  <a:lnTo>
                    <a:pt x="4371" y="702853"/>
                  </a:lnTo>
                  <a:lnTo>
                    <a:pt x="16303" y="721050"/>
                  </a:lnTo>
                  <a:lnTo>
                    <a:pt x="34022" y="733591"/>
                  </a:lnTo>
                  <a:lnTo>
                    <a:pt x="55753" y="738263"/>
                  </a:lnTo>
                  <a:lnTo>
                    <a:pt x="963968" y="738263"/>
                  </a:lnTo>
                  <a:lnTo>
                    <a:pt x="986644" y="733595"/>
                  </a:lnTo>
                  <a:lnTo>
                    <a:pt x="1006505" y="721059"/>
                  </a:lnTo>
                  <a:lnTo>
                    <a:pt x="1020591" y="702864"/>
                  </a:lnTo>
                  <a:lnTo>
                    <a:pt x="1025944" y="681215"/>
                  </a:lnTo>
                  <a:lnTo>
                    <a:pt x="1025944" y="57531"/>
                  </a:lnTo>
                  <a:lnTo>
                    <a:pt x="1020591" y="35704"/>
                  </a:lnTo>
                  <a:lnTo>
                    <a:pt x="1006505" y="17354"/>
                  </a:lnTo>
                  <a:lnTo>
                    <a:pt x="986644" y="4710"/>
                  </a:lnTo>
                  <a:lnTo>
                    <a:pt x="963968" y="0"/>
                  </a:lnTo>
                  <a:close/>
                </a:path>
              </a:pathLst>
            </a:custGeom>
            <a:solidFill>
              <a:srgbClr val="9FA0A1"/>
            </a:solidFill>
          </p:spPr>
          <p:txBody>
            <a:bodyPr wrap="square" lIns="0" tIns="0" rIns="0" bIns="0" rtlCol="0"/>
            <a:lstStyle/>
            <a:p>
              <a:endParaRPr/>
            </a:p>
          </p:txBody>
        </p:sp>
        <p:sp>
          <p:nvSpPr>
            <p:cNvPr id="62" name="object 62"/>
            <p:cNvSpPr/>
            <p:nvPr/>
          </p:nvSpPr>
          <p:spPr>
            <a:xfrm>
              <a:off x="8425459" y="1910270"/>
              <a:ext cx="965200" cy="738505"/>
            </a:xfrm>
            <a:custGeom>
              <a:avLst/>
              <a:gdLst/>
              <a:ahLst/>
              <a:cxnLst/>
              <a:rect l="l" t="t" r="r" b="b"/>
              <a:pathLst>
                <a:path w="965200" h="738505">
                  <a:moveTo>
                    <a:pt x="963993" y="0"/>
                  </a:moveTo>
                  <a:lnTo>
                    <a:pt x="55753" y="0"/>
                  </a:lnTo>
                  <a:lnTo>
                    <a:pt x="34022" y="4715"/>
                  </a:lnTo>
                  <a:lnTo>
                    <a:pt x="16303" y="17368"/>
                  </a:lnTo>
                  <a:lnTo>
                    <a:pt x="4371" y="35720"/>
                  </a:lnTo>
                  <a:lnTo>
                    <a:pt x="0" y="57531"/>
                  </a:lnTo>
                  <a:lnTo>
                    <a:pt x="0" y="681177"/>
                  </a:lnTo>
                  <a:lnTo>
                    <a:pt x="4371" y="702835"/>
                  </a:lnTo>
                  <a:lnTo>
                    <a:pt x="16303" y="721039"/>
                  </a:lnTo>
                  <a:lnTo>
                    <a:pt x="34022" y="733580"/>
                  </a:lnTo>
                  <a:lnTo>
                    <a:pt x="55753" y="738251"/>
                  </a:lnTo>
                  <a:lnTo>
                    <a:pt x="77355" y="738251"/>
                  </a:lnTo>
                  <a:lnTo>
                    <a:pt x="964628" y="38"/>
                  </a:lnTo>
                  <a:lnTo>
                    <a:pt x="963993" y="0"/>
                  </a:lnTo>
                  <a:close/>
                </a:path>
              </a:pathLst>
            </a:custGeom>
            <a:solidFill>
              <a:srgbClr val="FFFFFF">
                <a:alpha val="19607"/>
              </a:srgbClr>
            </a:solidFill>
          </p:spPr>
          <p:txBody>
            <a:bodyPr wrap="square" lIns="0" tIns="0" rIns="0" bIns="0" rtlCol="0"/>
            <a:lstStyle/>
            <a:p>
              <a:endParaRPr/>
            </a:p>
          </p:txBody>
        </p:sp>
        <p:sp>
          <p:nvSpPr>
            <p:cNvPr id="63" name="object 63"/>
            <p:cNvSpPr/>
            <p:nvPr/>
          </p:nvSpPr>
          <p:spPr>
            <a:xfrm>
              <a:off x="8507552" y="1992265"/>
              <a:ext cx="862330" cy="574675"/>
            </a:xfrm>
            <a:custGeom>
              <a:avLst/>
              <a:gdLst/>
              <a:ahLst/>
              <a:cxnLst/>
              <a:rect l="l" t="t" r="r" b="b"/>
              <a:pathLst>
                <a:path w="862329" h="574675">
                  <a:moveTo>
                    <a:pt x="861809" y="0"/>
                  </a:moveTo>
                  <a:lnTo>
                    <a:pt x="0" y="0"/>
                  </a:lnTo>
                  <a:lnTo>
                    <a:pt x="0" y="574213"/>
                  </a:lnTo>
                  <a:lnTo>
                    <a:pt x="861809" y="574213"/>
                  </a:lnTo>
                  <a:lnTo>
                    <a:pt x="861809" y="0"/>
                  </a:lnTo>
                  <a:close/>
                </a:path>
              </a:pathLst>
            </a:custGeom>
            <a:solidFill>
              <a:srgbClr val="59B3D9"/>
            </a:solidFill>
          </p:spPr>
          <p:txBody>
            <a:bodyPr wrap="square" lIns="0" tIns="0" rIns="0" bIns="0" rtlCol="0"/>
            <a:lstStyle/>
            <a:p>
              <a:endParaRPr/>
            </a:p>
          </p:txBody>
        </p:sp>
        <p:sp>
          <p:nvSpPr>
            <p:cNvPr id="64" name="object 64"/>
            <p:cNvSpPr/>
            <p:nvPr/>
          </p:nvSpPr>
          <p:spPr>
            <a:xfrm>
              <a:off x="8610142" y="2791637"/>
              <a:ext cx="657225" cy="62230"/>
            </a:xfrm>
            <a:custGeom>
              <a:avLst/>
              <a:gdLst/>
              <a:ahLst/>
              <a:cxnLst/>
              <a:rect l="l" t="t" r="r" b="b"/>
              <a:pathLst>
                <a:path w="657225" h="62230">
                  <a:moveTo>
                    <a:pt x="0" y="0"/>
                  </a:moveTo>
                  <a:lnTo>
                    <a:pt x="0" y="61963"/>
                  </a:lnTo>
                  <a:lnTo>
                    <a:pt x="656615" y="61963"/>
                  </a:lnTo>
                  <a:lnTo>
                    <a:pt x="656615" y="431"/>
                  </a:lnTo>
                  <a:lnTo>
                    <a:pt x="0" y="0"/>
                  </a:lnTo>
                  <a:close/>
                </a:path>
              </a:pathLst>
            </a:custGeom>
            <a:solidFill>
              <a:srgbClr val="9FA0A1"/>
            </a:solidFill>
          </p:spPr>
          <p:txBody>
            <a:bodyPr wrap="square" lIns="0" tIns="0" rIns="0" bIns="0" rtlCol="0"/>
            <a:lstStyle/>
            <a:p>
              <a:endParaRPr/>
            </a:p>
          </p:txBody>
        </p:sp>
        <p:sp>
          <p:nvSpPr>
            <p:cNvPr id="65" name="object 65"/>
            <p:cNvSpPr/>
            <p:nvPr/>
          </p:nvSpPr>
          <p:spPr>
            <a:xfrm>
              <a:off x="8919933" y="1938642"/>
              <a:ext cx="29209" cy="29209"/>
            </a:xfrm>
            <a:custGeom>
              <a:avLst/>
              <a:gdLst/>
              <a:ahLst/>
              <a:cxnLst/>
              <a:rect l="l" t="t" r="r" b="b"/>
              <a:pathLst>
                <a:path w="29209" h="29210">
                  <a:moveTo>
                    <a:pt x="22606" y="0"/>
                  </a:moveTo>
                  <a:lnTo>
                    <a:pt x="6515" y="0"/>
                  </a:lnTo>
                  <a:lnTo>
                    <a:pt x="0" y="6527"/>
                  </a:lnTo>
                  <a:lnTo>
                    <a:pt x="0" y="22606"/>
                  </a:lnTo>
                  <a:lnTo>
                    <a:pt x="6515" y="29121"/>
                  </a:lnTo>
                  <a:lnTo>
                    <a:pt x="22606" y="29121"/>
                  </a:lnTo>
                  <a:lnTo>
                    <a:pt x="29146" y="22606"/>
                  </a:lnTo>
                  <a:lnTo>
                    <a:pt x="29133" y="6527"/>
                  </a:lnTo>
                  <a:close/>
                </a:path>
              </a:pathLst>
            </a:custGeom>
            <a:solidFill>
              <a:srgbClr val="B8D331"/>
            </a:solidFill>
          </p:spPr>
          <p:txBody>
            <a:bodyPr wrap="square" lIns="0" tIns="0" rIns="0" bIns="0" rtlCol="0"/>
            <a:lstStyle/>
            <a:p>
              <a:endParaRPr/>
            </a:p>
          </p:txBody>
        </p:sp>
        <p:sp>
          <p:nvSpPr>
            <p:cNvPr id="66" name="object 66"/>
            <p:cNvSpPr/>
            <p:nvPr/>
          </p:nvSpPr>
          <p:spPr>
            <a:xfrm>
              <a:off x="8758072" y="2045538"/>
              <a:ext cx="361315" cy="209550"/>
            </a:xfrm>
            <a:custGeom>
              <a:avLst/>
              <a:gdLst/>
              <a:ahLst/>
              <a:cxnLst/>
              <a:rect l="l" t="t" r="r" b="b"/>
              <a:pathLst>
                <a:path w="361315" h="209550">
                  <a:moveTo>
                    <a:pt x="180822" y="0"/>
                  </a:moveTo>
                  <a:lnTo>
                    <a:pt x="178841" y="0"/>
                  </a:lnTo>
                  <a:lnTo>
                    <a:pt x="177203" y="901"/>
                  </a:lnTo>
                  <a:lnTo>
                    <a:pt x="1028" y="100787"/>
                  </a:lnTo>
                  <a:lnTo>
                    <a:pt x="0" y="102514"/>
                  </a:lnTo>
                  <a:lnTo>
                    <a:pt x="12" y="106248"/>
                  </a:lnTo>
                  <a:lnTo>
                    <a:pt x="1003" y="107975"/>
                  </a:lnTo>
                  <a:lnTo>
                    <a:pt x="179082" y="209003"/>
                  </a:lnTo>
                  <a:lnTo>
                    <a:pt x="180009" y="209257"/>
                  </a:lnTo>
                  <a:lnTo>
                    <a:pt x="180949" y="209283"/>
                  </a:lnTo>
                  <a:lnTo>
                    <a:pt x="181902" y="209257"/>
                  </a:lnTo>
                  <a:lnTo>
                    <a:pt x="182829" y="208991"/>
                  </a:lnTo>
                  <a:lnTo>
                    <a:pt x="183642" y="208508"/>
                  </a:lnTo>
                  <a:lnTo>
                    <a:pt x="359791" y="108648"/>
                  </a:lnTo>
                  <a:lnTo>
                    <a:pt x="360781" y="106934"/>
                  </a:lnTo>
                  <a:lnTo>
                    <a:pt x="360794" y="103187"/>
                  </a:lnTo>
                  <a:lnTo>
                    <a:pt x="359791" y="101460"/>
                  </a:lnTo>
                  <a:lnTo>
                    <a:pt x="182473" y="901"/>
                  </a:lnTo>
                  <a:lnTo>
                    <a:pt x="180822" y="0"/>
                  </a:lnTo>
                  <a:close/>
                </a:path>
              </a:pathLst>
            </a:custGeom>
            <a:solidFill>
              <a:srgbClr val="FFFFFF"/>
            </a:solidFill>
          </p:spPr>
          <p:txBody>
            <a:bodyPr wrap="square" lIns="0" tIns="0" rIns="0" bIns="0" rtlCol="0"/>
            <a:lstStyle/>
            <a:p>
              <a:endParaRPr/>
            </a:p>
          </p:txBody>
        </p:sp>
        <p:sp>
          <p:nvSpPr>
            <p:cNvPr id="67" name="object 67"/>
            <p:cNvSpPr/>
            <p:nvPr/>
          </p:nvSpPr>
          <p:spPr>
            <a:xfrm>
              <a:off x="8733269" y="2187638"/>
              <a:ext cx="186055" cy="309880"/>
            </a:xfrm>
            <a:custGeom>
              <a:avLst/>
              <a:gdLst/>
              <a:ahLst/>
              <a:cxnLst/>
              <a:rect l="l" t="t" r="r" b="b"/>
              <a:pathLst>
                <a:path w="186054" h="309880">
                  <a:moveTo>
                    <a:pt x="6400" y="0"/>
                  </a:moveTo>
                  <a:lnTo>
                    <a:pt x="4368" y="0"/>
                  </a:lnTo>
                  <a:lnTo>
                    <a:pt x="2717" y="952"/>
                  </a:lnTo>
                  <a:lnTo>
                    <a:pt x="1016" y="1892"/>
                  </a:lnTo>
                  <a:lnTo>
                    <a:pt x="0" y="3606"/>
                  </a:lnTo>
                  <a:lnTo>
                    <a:pt x="0" y="206667"/>
                  </a:lnTo>
                  <a:lnTo>
                    <a:pt x="1054" y="208407"/>
                  </a:lnTo>
                  <a:lnTo>
                    <a:pt x="2730" y="209296"/>
                  </a:lnTo>
                  <a:lnTo>
                    <a:pt x="177850" y="308584"/>
                  </a:lnTo>
                  <a:lnTo>
                    <a:pt x="178650" y="309067"/>
                  </a:lnTo>
                  <a:lnTo>
                    <a:pt x="179565" y="309308"/>
                  </a:lnTo>
                  <a:lnTo>
                    <a:pt x="181432" y="309270"/>
                  </a:lnTo>
                  <a:lnTo>
                    <a:pt x="185737" y="304063"/>
                  </a:lnTo>
                  <a:lnTo>
                    <a:pt x="185724" y="102908"/>
                  </a:lnTo>
                  <a:lnTo>
                    <a:pt x="184746" y="101193"/>
                  </a:lnTo>
                  <a:lnTo>
                    <a:pt x="183159" y="100215"/>
                  </a:lnTo>
                  <a:close/>
                </a:path>
              </a:pathLst>
            </a:custGeom>
            <a:solidFill>
              <a:srgbClr val="FFFFFF">
                <a:alpha val="69802"/>
              </a:srgbClr>
            </a:solidFill>
          </p:spPr>
          <p:txBody>
            <a:bodyPr wrap="square" lIns="0" tIns="0" rIns="0" bIns="0" rtlCol="0"/>
            <a:lstStyle/>
            <a:p>
              <a:endParaRPr/>
            </a:p>
          </p:txBody>
        </p:sp>
        <p:sp>
          <p:nvSpPr>
            <p:cNvPr id="68" name="object 68"/>
            <p:cNvSpPr/>
            <p:nvPr/>
          </p:nvSpPr>
          <p:spPr>
            <a:xfrm>
              <a:off x="8958033" y="2188959"/>
              <a:ext cx="186055" cy="308610"/>
            </a:xfrm>
            <a:custGeom>
              <a:avLst/>
              <a:gdLst/>
              <a:ahLst/>
              <a:cxnLst/>
              <a:rect l="l" t="t" r="r" b="b"/>
              <a:pathLst>
                <a:path w="186054" h="308610">
                  <a:moveTo>
                    <a:pt x="181305" y="0"/>
                  </a:moveTo>
                  <a:lnTo>
                    <a:pt x="179285" y="0"/>
                  </a:lnTo>
                  <a:lnTo>
                    <a:pt x="2565" y="100190"/>
                  </a:lnTo>
                  <a:lnTo>
                    <a:pt x="1028" y="101142"/>
                  </a:lnTo>
                  <a:lnTo>
                    <a:pt x="0" y="102870"/>
                  </a:lnTo>
                  <a:lnTo>
                    <a:pt x="0" y="304596"/>
                  </a:lnTo>
                  <a:lnTo>
                    <a:pt x="6223" y="307987"/>
                  </a:lnTo>
                  <a:lnTo>
                    <a:pt x="7124" y="307746"/>
                  </a:lnTo>
                  <a:lnTo>
                    <a:pt x="7899" y="307263"/>
                  </a:lnTo>
                  <a:lnTo>
                    <a:pt x="182930" y="207975"/>
                  </a:lnTo>
                  <a:lnTo>
                    <a:pt x="184607" y="207073"/>
                  </a:lnTo>
                  <a:lnTo>
                    <a:pt x="185623" y="205333"/>
                  </a:lnTo>
                  <a:lnTo>
                    <a:pt x="185610" y="3568"/>
                  </a:lnTo>
                  <a:lnTo>
                    <a:pt x="184581" y="1816"/>
                  </a:lnTo>
                  <a:lnTo>
                    <a:pt x="182930" y="927"/>
                  </a:lnTo>
                  <a:close/>
                </a:path>
              </a:pathLst>
            </a:custGeom>
            <a:solidFill>
              <a:srgbClr val="FFFFFF">
                <a:alpha val="39607"/>
              </a:srgbClr>
            </a:solidFill>
          </p:spPr>
          <p:txBody>
            <a:bodyPr wrap="square" lIns="0" tIns="0" rIns="0" bIns="0" rtlCol="0"/>
            <a:lstStyle/>
            <a:p>
              <a:endParaRPr/>
            </a:p>
          </p:txBody>
        </p:sp>
        <p:sp>
          <p:nvSpPr>
            <p:cNvPr id="69" name="object 69"/>
            <p:cNvSpPr/>
            <p:nvPr/>
          </p:nvSpPr>
          <p:spPr>
            <a:xfrm>
              <a:off x="8548598" y="2033282"/>
              <a:ext cx="779780" cy="492759"/>
            </a:xfrm>
            <a:custGeom>
              <a:avLst/>
              <a:gdLst/>
              <a:ahLst/>
              <a:cxnLst/>
              <a:rect l="l" t="t" r="r" b="b"/>
              <a:pathLst>
                <a:path w="779779" h="492760">
                  <a:moveTo>
                    <a:pt x="184670" y="430530"/>
                  </a:moveTo>
                  <a:lnTo>
                    <a:pt x="61544" y="430530"/>
                  </a:lnTo>
                  <a:lnTo>
                    <a:pt x="61544" y="307340"/>
                  </a:lnTo>
                  <a:lnTo>
                    <a:pt x="0" y="307340"/>
                  </a:lnTo>
                  <a:lnTo>
                    <a:pt x="0" y="430530"/>
                  </a:lnTo>
                  <a:lnTo>
                    <a:pt x="0" y="492760"/>
                  </a:lnTo>
                  <a:lnTo>
                    <a:pt x="184670" y="492760"/>
                  </a:lnTo>
                  <a:lnTo>
                    <a:pt x="184670" y="430530"/>
                  </a:lnTo>
                  <a:close/>
                </a:path>
                <a:path w="779779" h="492760">
                  <a:moveTo>
                    <a:pt x="184670" y="0"/>
                  </a:moveTo>
                  <a:lnTo>
                    <a:pt x="0" y="0"/>
                  </a:lnTo>
                  <a:lnTo>
                    <a:pt x="0" y="60960"/>
                  </a:lnTo>
                  <a:lnTo>
                    <a:pt x="0" y="184150"/>
                  </a:lnTo>
                  <a:lnTo>
                    <a:pt x="61544" y="184150"/>
                  </a:lnTo>
                  <a:lnTo>
                    <a:pt x="61544" y="60960"/>
                  </a:lnTo>
                  <a:lnTo>
                    <a:pt x="184670" y="60960"/>
                  </a:lnTo>
                  <a:lnTo>
                    <a:pt x="184670" y="0"/>
                  </a:lnTo>
                  <a:close/>
                </a:path>
                <a:path w="779779" h="492760">
                  <a:moveTo>
                    <a:pt x="779716" y="307340"/>
                  </a:moveTo>
                  <a:lnTo>
                    <a:pt x="718159" y="307340"/>
                  </a:lnTo>
                  <a:lnTo>
                    <a:pt x="718159" y="430530"/>
                  </a:lnTo>
                  <a:lnTo>
                    <a:pt x="595045" y="430530"/>
                  </a:lnTo>
                  <a:lnTo>
                    <a:pt x="595045" y="492760"/>
                  </a:lnTo>
                  <a:lnTo>
                    <a:pt x="779716" y="492760"/>
                  </a:lnTo>
                  <a:lnTo>
                    <a:pt x="779716" y="430530"/>
                  </a:lnTo>
                  <a:lnTo>
                    <a:pt x="779716" y="307340"/>
                  </a:lnTo>
                  <a:close/>
                </a:path>
                <a:path w="779779" h="492760">
                  <a:moveTo>
                    <a:pt x="779716" y="0"/>
                  </a:moveTo>
                  <a:lnTo>
                    <a:pt x="595045" y="0"/>
                  </a:lnTo>
                  <a:lnTo>
                    <a:pt x="595045" y="60960"/>
                  </a:lnTo>
                  <a:lnTo>
                    <a:pt x="718159" y="60960"/>
                  </a:lnTo>
                  <a:lnTo>
                    <a:pt x="718159" y="184150"/>
                  </a:lnTo>
                  <a:lnTo>
                    <a:pt x="779716" y="184150"/>
                  </a:lnTo>
                  <a:lnTo>
                    <a:pt x="779716" y="60960"/>
                  </a:lnTo>
                  <a:lnTo>
                    <a:pt x="779716" y="0"/>
                  </a:lnTo>
                  <a:close/>
                </a:path>
              </a:pathLst>
            </a:custGeom>
            <a:solidFill>
              <a:srgbClr val="FFFFFF"/>
            </a:solidFill>
          </p:spPr>
          <p:txBody>
            <a:bodyPr wrap="square" lIns="0" tIns="0" rIns="0" bIns="0" rtlCol="0"/>
            <a:lstStyle/>
            <a:p>
              <a:endParaRPr/>
            </a:p>
          </p:txBody>
        </p:sp>
      </p:grpSp>
      <p:sp>
        <p:nvSpPr>
          <p:cNvPr id="70" name="object 70"/>
          <p:cNvSpPr txBox="1"/>
          <p:nvPr/>
        </p:nvSpPr>
        <p:spPr>
          <a:xfrm>
            <a:off x="8652129" y="2953638"/>
            <a:ext cx="56705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45" dirty="0">
                <a:solidFill>
                  <a:srgbClr val="FFFFFF"/>
                </a:solidFill>
                <a:latin typeface="Arial"/>
                <a:cs typeface="Arial"/>
              </a:rPr>
              <a:t> </a:t>
            </a:r>
            <a:r>
              <a:rPr sz="1450" spc="-75" dirty="0">
                <a:solidFill>
                  <a:srgbClr val="FFFFFF"/>
                </a:solidFill>
                <a:latin typeface="Arial"/>
                <a:cs typeface="Arial"/>
              </a:rPr>
              <a:t>5</a:t>
            </a:r>
            <a:endParaRPr sz="1450">
              <a:latin typeface="Arial"/>
              <a:cs typeface="Arial"/>
            </a:endParaRPr>
          </a:p>
        </p:txBody>
      </p:sp>
      <p:grpSp>
        <p:nvGrpSpPr>
          <p:cNvPr id="71" name="object 71"/>
          <p:cNvGrpSpPr/>
          <p:nvPr/>
        </p:nvGrpSpPr>
        <p:grpSpPr>
          <a:xfrm>
            <a:off x="10214661" y="1910232"/>
            <a:ext cx="1028065" cy="943610"/>
            <a:chOff x="10214661" y="1910232"/>
            <a:chExt cx="1028065" cy="943610"/>
          </a:xfrm>
        </p:grpSpPr>
        <p:sp>
          <p:nvSpPr>
            <p:cNvPr id="72" name="object 72"/>
            <p:cNvSpPr/>
            <p:nvPr/>
          </p:nvSpPr>
          <p:spPr>
            <a:xfrm>
              <a:off x="10399623" y="2648521"/>
              <a:ext cx="657860" cy="205104"/>
            </a:xfrm>
            <a:custGeom>
              <a:avLst/>
              <a:gdLst/>
              <a:ahLst/>
              <a:cxnLst/>
              <a:rect l="l" t="t" r="r" b="b"/>
              <a:pathLst>
                <a:path w="657859" h="205105">
                  <a:moveTo>
                    <a:pt x="452081" y="0"/>
                  </a:moveTo>
                  <a:lnTo>
                    <a:pt x="205486" y="0"/>
                  </a:lnTo>
                  <a:lnTo>
                    <a:pt x="215047" y="45196"/>
                  </a:lnTo>
                  <a:lnTo>
                    <a:pt x="213997" y="80187"/>
                  </a:lnTo>
                  <a:lnTo>
                    <a:pt x="174394" y="124294"/>
                  </a:lnTo>
                  <a:lnTo>
                    <a:pt x="133010" y="135781"/>
                  </a:lnTo>
                  <a:lnTo>
                    <a:pt x="75351" y="141803"/>
                  </a:lnTo>
                  <a:lnTo>
                    <a:pt x="0" y="143548"/>
                  </a:lnTo>
                  <a:lnTo>
                    <a:pt x="0" y="205079"/>
                  </a:lnTo>
                  <a:lnTo>
                    <a:pt x="657580" y="205079"/>
                  </a:lnTo>
                  <a:lnTo>
                    <a:pt x="657580" y="143548"/>
                  </a:lnTo>
                  <a:lnTo>
                    <a:pt x="582231" y="141807"/>
                  </a:lnTo>
                  <a:lnTo>
                    <a:pt x="524568" y="135792"/>
                  </a:lnTo>
                  <a:lnTo>
                    <a:pt x="483178" y="124314"/>
                  </a:lnTo>
                  <a:lnTo>
                    <a:pt x="456648" y="106185"/>
                  </a:lnTo>
                  <a:lnTo>
                    <a:pt x="443564" y="80215"/>
                  </a:lnTo>
                  <a:lnTo>
                    <a:pt x="442513" y="45216"/>
                  </a:lnTo>
                  <a:lnTo>
                    <a:pt x="452081" y="0"/>
                  </a:lnTo>
                  <a:close/>
                </a:path>
              </a:pathLst>
            </a:custGeom>
            <a:solidFill>
              <a:srgbClr val="797979"/>
            </a:solidFill>
          </p:spPr>
          <p:txBody>
            <a:bodyPr wrap="square" lIns="0" tIns="0" rIns="0" bIns="0" rtlCol="0"/>
            <a:lstStyle/>
            <a:p>
              <a:endParaRPr/>
            </a:p>
          </p:txBody>
        </p:sp>
        <p:sp>
          <p:nvSpPr>
            <p:cNvPr id="73" name="object 73"/>
            <p:cNvSpPr/>
            <p:nvPr/>
          </p:nvSpPr>
          <p:spPr>
            <a:xfrm>
              <a:off x="10214673" y="1910232"/>
              <a:ext cx="1028065" cy="738505"/>
            </a:xfrm>
            <a:custGeom>
              <a:avLst/>
              <a:gdLst/>
              <a:ahLst/>
              <a:cxnLst/>
              <a:rect l="l" t="t" r="r" b="b"/>
              <a:pathLst>
                <a:path w="1028065" h="738505">
                  <a:moveTo>
                    <a:pt x="965403" y="0"/>
                  </a:moveTo>
                  <a:lnTo>
                    <a:pt x="55841" y="0"/>
                  </a:lnTo>
                  <a:lnTo>
                    <a:pt x="34075" y="4720"/>
                  </a:lnTo>
                  <a:lnTo>
                    <a:pt x="16329" y="17383"/>
                  </a:lnTo>
                  <a:lnTo>
                    <a:pt x="4378" y="35736"/>
                  </a:lnTo>
                  <a:lnTo>
                    <a:pt x="0" y="57531"/>
                  </a:lnTo>
                  <a:lnTo>
                    <a:pt x="0" y="681215"/>
                  </a:lnTo>
                  <a:lnTo>
                    <a:pt x="4378" y="702853"/>
                  </a:lnTo>
                  <a:lnTo>
                    <a:pt x="16329" y="721050"/>
                  </a:lnTo>
                  <a:lnTo>
                    <a:pt x="34075" y="733591"/>
                  </a:lnTo>
                  <a:lnTo>
                    <a:pt x="55841" y="738263"/>
                  </a:lnTo>
                  <a:lnTo>
                    <a:pt x="965403" y="738263"/>
                  </a:lnTo>
                  <a:lnTo>
                    <a:pt x="988116" y="733595"/>
                  </a:lnTo>
                  <a:lnTo>
                    <a:pt x="1008010" y="721059"/>
                  </a:lnTo>
                  <a:lnTo>
                    <a:pt x="1022119" y="702864"/>
                  </a:lnTo>
                  <a:lnTo>
                    <a:pt x="1027480" y="681215"/>
                  </a:lnTo>
                  <a:lnTo>
                    <a:pt x="1027480" y="57531"/>
                  </a:lnTo>
                  <a:lnTo>
                    <a:pt x="1022119" y="35704"/>
                  </a:lnTo>
                  <a:lnTo>
                    <a:pt x="1008010" y="17354"/>
                  </a:lnTo>
                  <a:lnTo>
                    <a:pt x="988116" y="4710"/>
                  </a:lnTo>
                  <a:lnTo>
                    <a:pt x="965403" y="0"/>
                  </a:lnTo>
                  <a:close/>
                </a:path>
              </a:pathLst>
            </a:custGeom>
            <a:solidFill>
              <a:srgbClr val="9FA0A1"/>
            </a:solidFill>
          </p:spPr>
          <p:txBody>
            <a:bodyPr wrap="square" lIns="0" tIns="0" rIns="0" bIns="0" rtlCol="0"/>
            <a:lstStyle/>
            <a:p>
              <a:endParaRPr/>
            </a:p>
          </p:txBody>
        </p:sp>
        <p:sp>
          <p:nvSpPr>
            <p:cNvPr id="74" name="object 74"/>
            <p:cNvSpPr/>
            <p:nvPr/>
          </p:nvSpPr>
          <p:spPr>
            <a:xfrm>
              <a:off x="10214661" y="1910270"/>
              <a:ext cx="966469" cy="738505"/>
            </a:xfrm>
            <a:custGeom>
              <a:avLst/>
              <a:gdLst/>
              <a:ahLst/>
              <a:cxnLst/>
              <a:rect l="l" t="t" r="r" b="b"/>
              <a:pathLst>
                <a:path w="966470" h="738505">
                  <a:moveTo>
                    <a:pt x="965415" y="0"/>
                  </a:moveTo>
                  <a:lnTo>
                    <a:pt x="55829" y="0"/>
                  </a:lnTo>
                  <a:lnTo>
                    <a:pt x="34064" y="4715"/>
                  </a:lnTo>
                  <a:lnTo>
                    <a:pt x="16322" y="17368"/>
                  </a:lnTo>
                  <a:lnTo>
                    <a:pt x="4376" y="35720"/>
                  </a:lnTo>
                  <a:lnTo>
                    <a:pt x="0" y="57531"/>
                  </a:lnTo>
                  <a:lnTo>
                    <a:pt x="0" y="681177"/>
                  </a:lnTo>
                  <a:lnTo>
                    <a:pt x="4376" y="702835"/>
                  </a:lnTo>
                  <a:lnTo>
                    <a:pt x="16322" y="721039"/>
                  </a:lnTo>
                  <a:lnTo>
                    <a:pt x="34064" y="733580"/>
                  </a:lnTo>
                  <a:lnTo>
                    <a:pt x="55829" y="738251"/>
                  </a:lnTo>
                  <a:lnTo>
                    <a:pt x="77470" y="738251"/>
                  </a:lnTo>
                  <a:lnTo>
                    <a:pt x="966050" y="38"/>
                  </a:lnTo>
                  <a:lnTo>
                    <a:pt x="965415" y="0"/>
                  </a:lnTo>
                  <a:close/>
                </a:path>
              </a:pathLst>
            </a:custGeom>
            <a:solidFill>
              <a:srgbClr val="FFFFFF">
                <a:alpha val="19607"/>
              </a:srgbClr>
            </a:solidFill>
          </p:spPr>
          <p:txBody>
            <a:bodyPr wrap="square" lIns="0" tIns="0" rIns="0" bIns="0" rtlCol="0"/>
            <a:lstStyle/>
            <a:p>
              <a:endParaRPr/>
            </a:p>
          </p:txBody>
        </p:sp>
        <p:sp>
          <p:nvSpPr>
            <p:cNvPr id="75" name="object 75"/>
            <p:cNvSpPr/>
            <p:nvPr/>
          </p:nvSpPr>
          <p:spPr>
            <a:xfrm>
              <a:off x="10296880" y="1992265"/>
              <a:ext cx="863600" cy="574675"/>
            </a:xfrm>
            <a:custGeom>
              <a:avLst/>
              <a:gdLst/>
              <a:ahLst/>
              <a:cxnLst/>
              <a:rect l="l" t="t" r="r" b="b"/>
              <a:pathLst>
                <a:path w="863600" h="574675">
                  <a:moveTo>
                    <a:pt x="863089" y="0"/>
                  </a:moveTo>
                  <a:lnTo>
                    <a:pt x="0" y="0"/>
                  </a:lnTo>
                  <a:lnTo>
                    <a:pt x="0" y="574213"/>
                  </a:lnTo>
                  <a:lnTo>
                    <a:pt x="863089" y="574213"/>
                  </a:lnTo>
                  <a:lnTo>
                    <a:pt x="863089" y="0"/>
                  </a:lnTo>
                  <a:close/>
                </a:path>
              </a:pathLst>
            </a:custGeom>
            <a:solidFill>
              <a:srgbClr val="59B3D9"/>
            </a:solidFill>
          </p:spPr>
          <p:txBody>
            <a:bodyPr wrap="square" lIns="0" tIns="0" rIns="0" bIns="0" rtlCol="0"/>
            <a:lstStyle/>
            <a:p>
              <a:endParaRPr/>
            </a:p>
          </p:txBody>
        </p:sp>
        <p:sp>
          <p:nvSpPr>
            <p:cNvPr id="76" name="object 76"/>
            <p:cNvSpPr/>
            <p:nvPr/>
          </p:nvSpPr>
          <p:spPr>
            <a:xfrm>
              <a:off x="10399623" y="2791637"/>
              <a:ext cx="657860" cy="62230"/>
            </a:xfrm>
            <a:custGeom>
              <a:avLst/>
              <a:gdLst/>
              <a:ahLst/>
              <a:cxnLst/>
              <a:rect l="l" t="t" r="r" b="b"/>
              <a:pathLst>
                <a:path w="657859" h="62230">
                  <a:moveTo>
                    <a:pt x="0" y="0"/>
                  </a:moveTo>
                  <a:lnTo>
                    <a:pt x="0" y="61963"/>
                  </a:lnTo>
                  <a:lnTo>
                    <a:pt x="657580" y="61963"/>
                  </a:lnTo>
                  <a:lnTo>
                    <a:pt x="657580" y="431"/>
                  </a:lnTo>
                  <a:lnTo>
                    <a:pt x="0" y="0"/>
                  </a:lnTo>
                  <a:close/>
                </a:path>
              </a:pathLst>
            </a:custGeom>
            <a:solidFill>
              <a:srgbClr val="9FA0A1"/>
            </a:solidFill>
          </p:spPr>
          <p:txBody>
            <a:bodyPr wrap="square" lIns="0" tIns="0" rIns="0" bIns="0" rtlCol="0"/>
            <a:lstStyle/>
            <a:p>
              <a:endParaRPr/>
            </a:p>
          </p:txBody>
        </p:sp>
        <p:sp>
          <p:nvSpPr>
            <p:cNvPr id="77" name="object 77"/>
            <p:cNvSpPr/>
            <p:nvPr/>
          </p:nvSpPr>
          <p:spPr>
            <a:xfrm>
              <a:off x="10709859" y="1938642"/>
              <a:ext cx="29209" cy="29209"/>
            </a:xfrm>
            <a:custGeom>
              <a:avLst/>
              <a:gdLst/>
              <a:ahLst/>
              <a:cxnLst/>
              <a:rect l="l" t="t" r="r" b="b"/>
              <a:pathLst>
                <a:path w="29209" h="29210">
                  <a:moveTo>
                    <a:pt x="22644" y="0"/>
                  </a:moveTo>
                  <a:lnTo>
                    <a:pt x="6527" y="0"/>
                  </a:lnTo>
                  <a:lnTo>
                    <a:pt x="0" y="6527"/>
                  </a:lnTo>
                  <a:lnTo>
                    <a:pt x="0" y="22606"/>
                  </a:lnTo>
                  <a:lnTo>
                    <a:pt x="6527" y="29121"/>
                  </a:lnTo>
                  <a:lnTo>
                    <a:pt x="22644" y="29121"/>
                  </a:lnTo>
                  <a:lnTo>
                    <a:pt x="29184" y="22606"/>
                  </a:lnTo>
                  <a:lnTo>
                    <a:pt x="29184" y="6527"/>
                  </a:lnTo>
                  <a:close/>
                </a:path>
              </a:pathLst>
            </a:custGeom>
            <a:solidFill>
              <a:srgbClr val="B8D331"/>
            </a:solidFill>
          </p:spPr>
          <p:txBody>
            <a:bodyPr wrap="square" lIns="0" tIns="0" rIns="0" bIns="0" rtlCol="0"/>
            <a:lstStyle/>
            <a:p>
              <a:endParaRPr/>
            </a:p>
          </p:txBody>
        </p:sp>
        <p:sp>
          <p:nvSpPr>
            <p:cNvPr id="78" name="object 78"/>
            <p:cNvSpPr/>
            <p:nvPr/>
          </p:nvSpPr>
          <p:spPr>
            <a:xfrm>
              <a:off x="10547756" y="2045538"/>
              <a:ext cx="361950" cy="209550"/>
            </a:xfrm>
            <a:custGeom>
              <a:avLst/>
              <a:gdLst/>
              <a:ahLst/>
              <a:cxnLst/>
              <a:rect l="l" t="t" r="r" b="b"/>
              <a:pathLst>
                <a:path w="361950" h="209550">
                  <a:moveTo>
                    <a:pt x="181102" y="0"/>
                  </a:moveTo>
                  <a:lnTo>
                    <a:pt x="179120" y="0"/>
                  </a:lnTo>
                  <a:lnTo>
                    <a:pt x="177469" y="901"/>
                  </a:lnTo>
                  <a:lnTo>
                    <a:pt x="1028" y="100787"/>
                  </a:lnTo>
                  <a:lnTo>
                    <a:pt x="0" y="102514"/>
                  </a:lnTo>
                  <a:lnTo>
                    <a:pt x="25" y="106248"/>
                  </a:lnTo>
                  <a:lnTo>
                    <a:pt x="1016" y="107975"/>
                  </a:lnTo>
                  <a:lnTo>
                    <a:pt x="179349" y="209003"/>
                  </a:lnTo>
                  <a:lnTo>
                    <a:pt x="180276" y="209257"/>
                  </a:lnTo>
                  <a:lnTo>
                    <a:pt x="181216" y="209283"/>
                  </a:lnTo>
                  <a:lnTo>
                    <a:pt x="182181" y="209257"/>
                  </a:lnTo>
                  <a:lnTo>
                    <a:pt x="183108" y="208991"/>
                  </a:lnTo>
                  <a:lnTo>
                    <a:pt x="183921" y="208508"/>
                  </a:lnTo>
                  <a:lnTo>
                    <a:pt x="360324" y="108648"/>
                  </a:lnTo>
                  <a:lnTo>
                    <a:pt x="361315" y="106934"/>
                  </a:lnTo>
                  <a:lnTo>
                    <a:pt x="361315" y="105041"/>
                  </a:lnTo>
                  <a:lnTo>
                    <a:pt x="361340" y="103187"/>
                  </a:lnTo>
                  <a:lnTo>
                    <a:pt x="360324" y="101460"/>
                  </a:lnTo>
                  <a:lnTo>
                    <a:pt x="182740" y="901"/>
                  </a:lnTo>
                  <a:lnTo>
                    <a:pt x="181102" y="0"/>
                  </a:lnTo>
                  <a:close/>
                </a:path>
              </a:pathLst>
            </a:custGeom>
            <a:solidFill>
              <a:srgbClr val="FFFFFF"/>
            </a:solidFill>
          </p:spPr>
          <p:txBody>
            <a:bodyPr wrap="square" lIns="0" tIns="0" rIns="0" bIns="0" rtlCol="0"/>
            <a:lstStyle/>
            <a:p>
              <a:endParaRPr/>
            </a:p>
          </p:txBody>
        </p:sp>
        <p:sp>
          <p:nvSpPr>
            <p:cNvPr id="79" name="object 79"/>
            <p:cNvSpPr/>
            <p:nvPr/>
          </p:nvSpPr>
          <p:spPr>
            <a:xfrm>
              <a:off x="10522915" y="2187638"/>
              <a:ext cx="186055" cy="309880"/>
            </a:xfrm>
            <a:custGeom>
              <a:avLst/>
              <a:gdLst/>
              <a:ahLst/>
              <a:cxnLst/>
              <a:rect l="l" t="t" r="r" b="b"/>
              <a:pathLst>
                <a:path w="186054" h="309880">
                  <a:moveTo>
                    <a:pt x="6426" y="0"/>
                  </a:moveTo>
                  <a:lnTo>
                    <a:pt x="4381" y="0"/>
                  </a:lnTo>
                  <a:lnTo>
                    <a:pt x="1028" y="1892"/>
                  </a:lnTo>
                  <a:lnTo>
                    <a:pt x="0" y="3606"/>
                  </a:lnTo>
                  <a:lnTo>
                    <a:pt x="0" y="206667"/>
                  </a:lnTo>
                  <a:lnTo>
                    <a:pt x="1066" y="208407"/>
                  </a:lnTo>
                  <a:lnTo>
                    <a:pt x="2743" y="209296"/>
                  </a:lnTo>
                  <a:lnTo>
                    <a:pt x="178117" y="308584"/>
                  </a:lnTo>
                  <a:lnTo>
                    <a:pt x="178917" y="309067"/>
                  </a:lnTo>
                  <a:lnTo>
                    <a:pt x="179844" y="309308"/>
                  </a:lnTo>
                  <a:lnTo>
                    <a:pt x="181711" y="309270"/>
                  </a:lnTo>
                  <a:lnTo>
                    <a:pt x="186029" y="304063"/>
                  </a:lnTo>
                  <a:lnTo>
                    <a:pt x="186029" y="104787"/>
                  </a:lnTo>
                  <a:lnTo>
                    <a:pt x="186004" y="102908"/>
                  </a:lnTo>
                  <a:lnTo>
                    <a:pt x="185026" y="101193"/>
                  </a:lnTo>
                  <a:lnTo>
                    <a:pt x="183438" y="100215"/>
                  </a:lnTo>
                  <a:close/>
                </a:path>
              </a:pathLst>
            </a:custGeom>
            <a:solidFill>
              <a:srgbClr val="FFFFFF">
                <a:alpha val="69802"/>
              </a:srgbClr>
            </a:solidFill>
          </p:spPr>
          <p:txBody>
            <a:bodyPr wrap="square" lIns="0" tIns="0" rIns="0" bIns="0" rtlCol="0"/>
            <a:lstStyle/>
            <a:p>
              <a:endParaRPr/>
            </a:p>
          </p:txBody>
        </p:sp>
        <p:sp>
          <p:nvSpPr>
            <p:cNvPr id="80" name="object 80"/>
            <p:cNvSpPr/>
            <p:nvPr/>
          </p:nvSpPr>
          <p:spPr>
            <a:xfrm>
              <a:off x="10748022" y="2188959"/>
              <a:ext cx="186055" cy="308610"/>
            </a:xfrm>
            <a:custGeom>
              <a:avLst/>
              <a:gdLst/>
              <a:ahLst/>
              <a:cxnLst/>
              <a:rect l="l" t="t" r="r" b="b"/>
              <a:pathLst>
                <a:path w="186054" h="308610">
                  <a:moveTo>
                    <a:pt x="181571" y="0"/>
                  </a:moveTo>
                  <a:lnTo>
                    <a:pt x="179552" y="0"/>
                  </a:lnTo>
                  <a:lnTo>
                    <a:pt x="2565" y="100190"/>
                  </a:lnTo>
                  <a:lnTo>
                    <a:pt x="1028" y="101142"/>
                  </a:lnTo>
                  <a:lnTo>
                    <a:pt x="0" y="102870"/>
                  </a:lnTo>
                  <a:lnTo>
                    <a:pt x="0" y="304596"/>
                  </a:lnTo>
                  <a:lnTo>
                    <a:pt x="6223" y="307987"/>
                  </a:lnTo>
                  <a:lnTo>
                    <a:pt x="7137" y="307746"/>
                  </a:lnTo>
                  <a:lnTo>
                    <a:pt x="7912" y="307263"/>
                  </a:lnTo>
                  <a:lnTo>
                    <a:pt x="183197" y="207975"/>
                  </a:lnTo>
                  <a:lnTo>
                    <a:pt x="184873" y="207073"/>
                  </a:lnTo>
                  <a:lnTo>
                    <a:pt x="185902" y="205333"/>
                  </a:lnTo>
                  <a:lnTo>
                    <a:pt x="185889" y="3568"/>
                  </a:lnTo>
                  <a:lnTo>
                    <a:pt x="184861" y="1816"/>
                  </a:lnTo>
                  <a:lnTo>
                    <a:pt x="183197" y="927"/>
                  </a:lnTo>
                  <a:close/>
                </a:path>
              </a:pathLst>
            </a:custGeom>
            <a:solidFill>
              <a:srgbClr val="FFFFFF">
                <a:alpha val="39607"/>
              </a:srgbClr>
            </a:solidFill>
          </p:spPr>
          <p:txBody>
            <a:bodyPr wrap="square" lIns="0" tIns="0" rIns="0" bIns="0" rtlCol="0"/>
            <a:lstStyle/>
            <a:p>
              <a:endParaRPr/>
            </a:p>
          </p:txBody>
        </p:sp>
        <p:sp>
          <p:nvSpPr>
            <p:cNvPr id="81" name="object 81"/>
            <p:cNvSpPr/>
            <p:nvPr/>
          </p:nvSpPr>
          <p:spPr>
            <a:xfrm>
              <a:off x="10337978" y="2033282"/>
              <a:ext cx="781050" cy="492759"/>
            </a:xfrm>
            <a:custGeom>
              <a:avLst/>
              <a:gdLst/>
              <a:ahLst/>
              <a:cxnLst/>
              <a:rect l="l" t="t" r="r" b="b"/>
              <a:pathLst>
                <a:path w="781050" h="492760">
                  <a:moveTo>
                    <a:pt x="184937" y="430530"/>
                  </a:moveTo>
                  <a:lnTo>
                    <a:pt x="61645" y="430530"/>
                  </a:lnTo>
                  <a:lnTo>
                    <a:pt x="61645" y="307340"/>
                  </a:lnTo>
                  <a:lnTo>
                    <a:pt x="0" y="307340"/>
                  </a:lnTo>
                  <a:lnTo>
                    <a:pt x="0" y="430530"/>
                  </a:lnTo>
                  <a:lnTo>
                    <a:pt x="0" y="492760"/>
                  </a:lnTo>
                  <a:lnTo>
                    <a:pt x="184937" y="492760"/>
                  </a:lnTo>
                  <a:lnTo>
                    <a:pt x="184937" y="430530"/>
                  </a:lnTo>
                  <a:close/>
                </a:path>
                <a:path w="781050" h="492760">
                  <a:moveTo>
                    <a:pt x="184937" y="0"/>
                  </a:moveTo>
                  <a:lnTo>
                    <a:pt x="0" y="0"/>
                  </a:lnTo>
                  <a:lnTo>
                    <a:pt x="0" y="60960"/>
                  </a:lnTo>
                  <a:lnTo>
                    <a:pt x="0" y="184150"/>
                  </a:lnTo>
                  <a:lnTo>
                    <a:pt x="61645" y="184150"/>
                  </a:lnTo>
                  <a:lnTo>
                    <a:pt x="61645" y="60960"/>
                  </a:lnTo>
                  <a:lnTo>
                    <a:pt x="184937" y="60960"/>
                  </a:lnTo>
                  <a:lnTo>
                    <a:pt x="184937" y="0"/>
                  </a:lnTo>
                  <a:close/>
                </a:path>
                <a:path w="781050" h="492760">
                  <a:moveTo>
                    <a:pt x="780872" y="307340"/>
                  </a:moveTo>
                  <a:lnTo>
                    <a:pt x="719226" y="307340"/>
                  </a:lnTo>
                  <a:lnTo>
                    <a:pt x="719226" y="430530"/>
                  </a:lnTo>
                  <a:lnTo>
                    <a:pt x="595934" y="430530"/>
                  </a:lnTo>
                  <a:lnTo>
                    <a:pt x="595934" y="492760"/>
                  </a:lnTo>
                  <a:lnTo>
                    <a:pt x="780872" y="492760"/>
                  </a:lnTo>
                  <a:lnTo>
                    <a:pt x="780872" y="430530"/>
                  </a:lnTo>
                  <a:lnTo>
                    <a:pt x="780872" y="307340"/>
                  </a:lnTo>
                  <a:close/>
                </a:path>
                <a:path w="781050" h="492760">
                  <a:moveTo>
                    <a:pt x="780872" y="0"/>
                  </a:moveTo>
                  <a:lnTo>
                    <a:pt x="595934" y="0"/>
                  </a:lnTo>
                  <a:lnTo>
                    <a:pt x="595934" y="60960"/>
                  </a:lnTo>
                  <a:lnTo>
                    <a:pt x="719226" y="60960"/>
                  </a:lnTo>
                  <a:lnTo>
                    <a:pt x="719226" y="184150"/>
                  </a:lnTo>
                  <a:lnTo>
                    <a:pt x="780872" y="184150"/>
                  </a:lnTo>
                  <a:lnTo>
                    <a:pt x="780872" y="60960"/>
                  </a:lnTo>
                  <a:lnTo>
                    <a:pt x="780872" y="0"/>
                  </a:lnTo>
                  <a:close/>
                </a:path>
              </a:pathLst>
            </a:custGeom>
            <a:solidFill>
              <a:srgbClr val="FFFFFF"/>
            </a:solidFill>
          </p:spPr>
          <p:txBody>
            <a:bodyPr wrap="square" lIns="0" tIns="0" rIns="0" bIns="0" rtlCol="0"/>
            <a:lstStyle/>
            <a:p>
              <a:endParaRPr/>
            </a:p>
          </p:txBody>
        </p:sp>
      </p:grpSp>
      <p:sp>
        <p:nvSpPr>
          <p:cNvPr id="82" name="object 82"/>
          <p:cNvSpPr txBox="1"/>
          <p:nvPr/>
        </p:nvSpPr>
        <p:spPr>
          <a:xfrm>
            <a:off x="10442829" y="2953638"/>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6</a:t>
            </a:r>
            <a:endParaRPr sz="1450">
              <a:latin typeface="Arial"/>
              <a:cs typeface="Arial"/>
            </a:endParaRPr>
          </a:p>
        </p:txBody>
      </p:sp>
      <p:grpSp>
        <p:nvGrpSpPr>
          <p:cNvPr id="83" name="object 83"/>
          <p:cNvGrpSpPr/>
          <p:nvPr/>
        </p:nvGrpSpPr>
        <p:grpSpPr>
          <a:xfrm>
            <a:off x="536639" y="4563046"/>
            <a:ext cx="11278870" cy="1775460"/>
            <a:chOff x="536639" y="4563046"/>
            <a:chExt cx="11278870" cy="1775460"/>
          </a:xfrm>
        </p:grpSpPr>
        <p:sp>
          <p:nvSpPr>
            <p:cNvPr id="84" name="object 84"/>
            <p:cNvSpPr/>
            <p:nvPr/>
          </p:nvSpPr>
          <p:spPr>
            <a:xfrm>
              <a:off x="550927" y="4577333"/>
              <a:ext cx="11250166" cy="1746501"/>
            </a:xfrm>
            <a:prstGeom prst="rect">
              <a:avLst/>
            </a:prstGeom>
            <a:blipFill>
              <a:blip r:embed="rId2" cstate="print"/>
              <a:stretch>
                <a:fillRect/>
              </a:stretch>
            </a:blipFill>
          </p:spPr>
          <p:txBody>
            <a:bodyPr wrap="square" lIns="0" tIns="0" rIns="0" bIns="0" rtlCol="0"/>
            <a:lstStyle/>
            <a:p>
              <a:endParaRPr/>
            </a:p>
          </p:txBody>
        </p:sp>
        <p:sp>
          <p:nvSpPr>
            <p:cNvPr id="85" name="object 85"/>
            <p:cNvSpPr/>
            <p:nvPr/>
          </p:nvSpPr>
          <p:spPr>
            <a:xfrm>
              <a:off x="550927" y="4577333"/>
              <a:ext cx="11250295" cy="1746885"/>
            </a:xfrm>
            <a:custGeom>
              <a:avLst/>
              <a:gdLst/>
              <a:ahLst/>
              <a:cxnLst/>
              <a:rect l="l" t="t" r="r" b="b"/>
              <a:pathLst>
                <a:path w="11250295" h="1746885">
                  <a:moveTo>
                    <a:pt x="0" y="291084"/>
                  </a:moveTo>
                  <a:lnTo>
                    <a:pt x="3809" y="243863"/>
                  </a:lnTo>
                  <a:lnTo>
                    <a:pt x="14840" y="199070"/>
                  </a:lnTo>
                  <a:lnTo>
                    <a:pt x="32491" y="157304"/>
                  </a:lnTo>
                  <a:lnTo>
                    <a:pt x="56163" y="119164"/>
                  </a:lnTo>
                  <a:lnTo>
                    <a:pt x="85258" y="85248"/>
                  </a:lnTo>
                  <a:lnTo>
                    <a:pt x="119175" y="56156"/>
                  </a:lnTo>
                  <a:lnTo>
                    <a:pt x="157316" y="32486"/>
                  </a:lnTo>
                  <a:lnTo>
                    <a:pt x="199080" y="14837"/>
                  </a:lnTo>
                  <a:lnTo>
                    <a:pt x="243869" y="3809"/>
                  </a:lnTo>
                  <a:lnTo>
                    <a:pt x="291082" y="0"/>
                  </a:lnTo>
                  <a:lnTo>
                    <a:pt x="10959082" y="0"/>
                  </a:lnTo>
                  <a:lnTo>
                    <a:pt x="11006303" y="3809"/>
                  </a:lnTo>
                  <a:lnTo>
                    <a:pt x="11051095" y="14837"/>
                  </a:lnTo>
                  <a:lnTo>
                    <a:pt x="11092861" y="32486"/>
                  </a:lnTo>
                  <a:lnTo>
                    <a:pt x="11131002" y="56156"/>
                  </a:lnTo>
                  <a:lnTo>
                    <a:pt x="11164918" y="85248"/>
                  </a:lnTo>
                  <a:lnTo>
                    <a:pt x="11194010" y="119164"/>
                  </a:lnTo>
                  <a:lnTo>
                    <a:pt x="11217680" y="157304"/>
                  </a:lnTo>
                  <a:lnTo>
                    <a:pt x="11235329" y="199070"/>
                  </a:lnTo>
                  <a:lnTo>
                    <a:pt x="11246357" y="243863"/>
                  </a:lnTo>
                  <a:lnTo>
                    <a:pt x="11250166" y="291084"/>
                  </a:lnTo>
                  <a:lnTo>
                    <a:pt x="11250166" y="1455418"/>
                  </a:lnTo>
                  <a:lnTo>
                    <a:pt x="11246357" y="1502633"/>
                  </a:lnTo>
                  <a:lnTo>
                    <a:pt x="11235329" y="1547422"/>
                  </a:lnTo>
                  <a:lnTo>
                    <a:pt x="11217680" y="1589187"/>
                  </a:lnTo>
                  <a:lnTo>
                    <a:pt x="11194010" y="1627327"/>
                  </a:lnTo>
                  <a:lnTo>
                    <a:pt x="11164918" y="1661244"/>
                  </a:lnTo>
                  <a:lnTo>
                    <a:pt x="11131002" y="1690338"/>
                  </a:lnTo>
                  <a:lnTo>
                    <a:pt x="11092861" y="1714011"/>
                  </a:lnTo>
                  <a:lnTo>
                    <a:pt x="11051095" y="1731661"/>
                  </a:lnTo>
                  <a:lnTo>
                    <a:pt x="11006303" y="1742691"/>
                  </a:lnTo>
                  <a:lnTo>
                    <a:pt x="10959082" y="1746501"/>
                  </a:lnTo>
                  <a:lnTo>
                    <a:pt x="291082" y="1746501"/>
                  </a:lnTo>
                  <a:lnTo>
                    <a:pt x="243869" y="1742691"/>
                  </a:lnTo>
                  <a:lnTo>
                    <a:pt x="199080" y="1731661"/>
                  </a:lnTo>
                  <a:lnTo>
                    <a:pt x="157316" y="1714011"/>
                  </a:lnTo>
                  <a:lnTo>
                    <a:pt x="119175" y="1690338"/>
                  </a:lnTo>
                  <a:lnTo>
                    <a:pt x="85258" y="1661244"/>
                  </a:lnTo>
                  <a:lnTo>
                    <a:pt x="56163" y="1627327"/>
                  </a:lnTo>
                  <a:lnTo>
                    <a:pt x="32491" y="1589187"/>
                  </a:lnTo>
                  <a:lnTo>
                    <a:pt x="14840" y="1547422"/>
                  </a:lnTo>
                  <a:lnTo>
                    <a:pt x="3809" y="1502633"/>
                  </a:lnTo>
                  <a:lnTo>
                    <a:pt x="0" y="1455418"/>
                  </a:lnTo>
                  <a:lnTo>
                    <a:pt x="0" y="291084"/>
                  </a:lnTo>
                  <a:close/>
                </a:path>
              </a:pathLst>
            </a:custGeom>
            <a:ln w="28575">
              <a:solidFill>
                <a:srgbClr val="62A437"/>
              </a:solidFill>
            </a:ln>
          </p:spPr>
          <p:txBody>
            <a:bodyPr wrap="square" lIns="0" tIns="0" rIns="0" bIns="0" rtlCol="0"/>
            <a:lstStyle/>
            <a:p>
              <a:endParaRPr/>
            </a:p>
          </p:txBody>
        </p:sp>
        <p:sp>
          <p:nvSpPr>
            <p:cNvPr id="86" name="object 86"/>
            <p:cNvSpPr/>
            <p:nvPr/>
          </p:nvSpPr>
          <p:spPr>
            <a:xfrm>
              <a:off x="987554" y="4674106"/>
              <a:ext cx="262255" cy="1484630"/>
            </a:xfrm>
            <a:custGeom>
              <a:avLst/>
              <a:gdLst/>
              <a:ahLst/>
              <a:cxnLst/>
              <a:rect l="l" t="t" r="r" b="b"/>
              <a:pathLst>
                <a:path w="262255"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87" name="object 87"/>
            <p:cNvSpPr/>
            <p:nvPr/>
          </p:nvSpPr>
          <p:spPr>
            <a:xfrm>
              <a:off x="987554" y="4674106"/>
              <a:ext cx="262255" cy="1484630"/>
            </a:xfrm>
            <a:custGeom>
              <a:avLst/>
              <a:gdLst/>
              <a:ahLst/>
              <a:cxnLst/>
              <a:rect l="l" t="t" r="r" b="b"/>
              <a:pathLst>
                <a:path w="262255"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grpSp>
      <p:sp>
        <p:nvSpPr>
          <p:cNvPr id="88" name="object 88"/>
          <p:cNvSpPr txBox="1"/>
          <p:nvPr/>
        </p:nvSpPr>
        <p:spPr>
          <a:xfrm>
            <a:off x="990244" y="5082463"/>
            <a:ext cx="302895" cy="670560"/>
          </a:xfrm>
          <a:prstGeom prst="rect">
            <a:avLst/>
          </a:prstGeom>
        </p:spPr>
        <p:txBody>
          <a:bodyPr vert="vert270" wrap="square" lIns="0" tIns="0" rIns="0" bIns="0" rtlCol="0">
            <a:spAutoFit/>
          </a:bodyPr>
          <a:lstStyle/>
          <a:p>
            <a:pPr marL="12700">
              <a:lnSpc>
                <a:spcPts val="2170"/>
              </a:lnSpc>
            </a:pPr>
            <a:r>
              <a:rPr sz="2150" spc="-5" dirty="0">
                <a:solidFill>
                  <a:srgbClr val="FFFFFF"/>
                </a:solidFill>
                <a:latin typeface="Arial"/>
                <a:cs typeface="Arial"/>
              </a:rPr>
              <a:t>S</a:t>
            </a:r>
            <a:r>
              <a:rPr sz="2150" spc="5" dirty="0">
                <a:solidFill>
                  <a:srgbClr val="FFFFFF"/>
                </a:solidFill>
                <a:latin typeface="Arial"/>
                <a:cs typeface="Arial"/>
              </a:rPr>
              <a:t>h</a:t>
            </a:r>
            <a:r>
              <a:rPr sz="2150" dirty="0">
                <a:solidFill>
                  <a:srgbClr val="FFFFFF"/>
                </a:solidFill>
                <a:latin typeface="Arial"/>
                <a:cs typeface="Arial"/>
              </a:rPr>
              <a:t>a</a:t>
            </a:r>
            <a:r>
              <a:rPr sz="2150" spc="-35" dirty="0">
                <a:solidFill>
                  <a:srgbClr val="FFFFFF"/>
                </a:solidFill>
                <a:latin typeface="Arial"/>
                <a:cs typeface="Arial"/>
              </a:rPr>
              <a:t>r</a:t>
            </a:r>
            <a:r>
              <a:rPr sz="2150" dirty="0">
                <a:solidFill>
                  <a:srgbClr val="FFFFFF"/>
                </a:solidFill>
                <a:latin typeface="Arial"/>
                <a:cs typeface="Arial"/>
              </a:rPr>
              <a:t>d</a:t>
            </a:r>
            <a:endParaRPr sz="2150">
              <a:latin typeface="Arial"/>
              <a:cs typeface="Arial"/>
            </a:endParaRPr>
          </a:p>
        </p:txBody>
      </p:sp>
      <p:grpSp>
        <p:nvGrpSpPr>
          <p:cNvPr id="89" name="object 89"/>
          <p:cNvGrpSpPr/>
          <p:nvPr/>
        </p:nvGrpSpPr>
        <p:grpSpPr>
          <a:xfrm>
            <a:off x="943357" y="3211065"/>
            <a:ext cx="1501140" cy="3055620"/>
            <a:chOff x="943357" y="3211065"/>
            <a:chExt cx="1501140" cy="3055620"/>
          </a:xfrm>
        </p:grpSpPr>
        <p:sp>
          <p:nvSpPr>
            <p:cNvPr id="90" name="object 90"/>
            <p:cNvSpPr/>
            <p:nvPr/>
          </p:nvSpPr>
          <p:spPr>
            <a:xfrm>
              <a:off x="1371600" y="4674106"/>
              <a:ext cx="262255" cy="1484630"/>
            </a:xfrm>
            <a:custGeom>
              <a:avLst/>
              <a:gdLst/>
              <a:ahLst/>
              <a:cxnLst/>
              <a:rect l="l" t="t" r="r" b="b"/>
              <a:pathLst>
                <a:path w="262255"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91" name="object 91"/>
            <p:cNvSpPr/>
            <p:nvPr/>
          </p:nvSpPr>
          <p:spPr>
            <a:xfrm>
              <a:off x="1371600" y="4674106"/>
              <a:ext cx="262255" cy="1484630"/>
            </a:xfrm>
            <a:custGeom>
              <a:avLst/>
              <a:gdLst/>
              <a:ahLst/>
              <a:cxnLst/>
              <a:rect l="l" t="t" r="r" b="b"/>
              <a:pathLst>
                <a:path w="262255"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92" name="object 92"/>
            <p:cNvSpPr/>
            <p:nvPr/>
          </p:nvSpPr>
          <p:spPr>
            <a:xfrm>
              <a:off x="1757172" y="4674106"/>
              <a:ext cx="262255" cy="1484630"/>
            </a:xfrm>
            <a:custGeom>
              <a:avLst/>
              <a:gdLst/>
              <a:ahLst/>
              <a:cxnLst/>
              <a:rect l="l" t="t" r="r" b="b"/>
              <a:pathLst>
                <a:path w="262255"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93" name="object 93"/>
            <p:cNvSpPr/>
            <p:nvPr/>
          </p:nvSpPr>
          <p:spPr>
            <a:xfrm>
              <a:off x="1757172" y="4674106"/>
              <a:ext cx="262255" cy="1484630"/>
            </a:xfrm>
            <a:custGeom>
              <a:avLst/>
              <a:gdLst/>
              <a:ahLst/>
              <a:cxnLst/>
              <a:rect l="l" t="t" r="r" b="b"/>
              <a:pathLst>
                <a:path w="262255"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94" name="object 94"/>
            <p:cNvSpPr/>
            <p:nvPr/>
          </p:nvSpPr>
          <p:spPr>
            <a:xfrm>
              <a:off x="2141219" y="4674106"/>
              <a:ext cx="262255" cy="1484630"/>
            </a:xfrm>
            <a:custGeom>
              <a:avLst/>
              <a:gdLst/>
              <a:ahLst/>
              <a:cxnLst/>
              <a:rect l="l" t="t" r="r" b="b"/>
              <a:pathLst>
                <a:path w="262255"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95" name="object 95"/>
            <p:cNvSpPr/>
            <p:nvPr/>
          </p:nvSpPr>
          <p:spPr>
            <a:xfrm>
              <a:off x="2141219" y="4674106"/>
              <a:ext cx="262255" cy="1484630"/>
            </a:xfrm>
            <a:custGeom>
              <a:avLst/>
              <a:gdLst/>
              <a:ahLst/>
              <a:cxnLst/>
              <a:rect l="l" t="t" r="r" b="b"/>
              <a:pathLst>
                <a:path w="262255"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96" name="object 96"/>
            <p:cNvSpPr/>
            <p:nvPr/>
          </p:nvSpPr>
          <p:spPr>
            <a:xfrm>
              <a:off x="943357" y="3211065"/>
              <a:ext cx="1501140" cy="3055620"/>
            </a:xfrm>
            <a:custGeom>
              <a:avLst/>
              <a:gdLst/>
              <a:ahLst/>
              <a:cxnLst/>
              <a:rect l="l" t="t" r="r" b="b"/>
              <a:pathLst>
                <a:path w="1501139" h="3055620">
                  <a:moveTo>
                    <a:pt x="1501140" y="0"/>
                  </a:moveTo>
                  <a:lnTo>
                    <a:pt x="0" y="0"/>
                  </a:lnTo>
                  <a:lnTo>
                    <a:pt x="0" y="3055620"/>
                  </a:lnTo>
                  <a:lnTo>
                    <a:pt x="1501140" y="3055620"/>
                  </a:lnTo>
                  <a:lnTo>
                    <a:pt x="1501140" y="0"/>
                  </a:lnTo>
                  <a:close/>
                </a:path>
              </a:pathLst>
            </a:custGeom>
            <a:solidFill>
              <a:srgbClr val="A14FC4">
                <a:alpha val="39999"/>
              </a:srgbClr>
            </a:solidFill>
          </p:spPr>
          <p:txBody>
            <a:bodyPr wrap="square" lIns="0" tIns="0" rIns="0" bIns="0" rtlCol="0"/>
            <a:lstStyle/>
            <a:p>
              <a:endParaRPr/>
            </a:p>
          </p:txBody>
        </p:sp>
      </p:grpSp>
      <p:grpSp>
        <p:nvGrpSpPr>
          <p:cNvPr id="97" name="object 97"/>
          <p:cNvGrpSpPr/>
          <p:nvPr/>
        </p:nvGrpSpPr>
        <p:grpSpPr>
          <a:xfrm>
            <a:off x="2502408" y="3211065"/>
            <a:ext cx="9226550" cy="3055620"/>
            <a:chOff x="2502408" y="3211065"/>
            <a:chExt cx="9226550" cy="3055620"/>
          </a:xfrm>
        </p:grpSpPr>
        <p:sp>
          <p:nvSpPr>
            <p:cNvPr id="98" name="object 98"/>
            <p:cNvSpPr/>
            <p:nvPr/>
          </p:nvSpPr>
          <p:spPr>
            <a:xfrm>
              <a:off x="2526792" y="4674106"/>
              <a:ext cx="262255" cy="1484630"/>
            </a:xfrm>
            <a:custGeom>
              <a:avLst/>
              <a:gdLst/>
              <a:ahLst/>
              <a:cxnLst/>
              <a:rect l="l" t="t" r="r" b="b"/>
              <a:pathLst>
                <a:path w="262255"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99" name="object 99"/>
            <p:cNvSpPr/>
            <p:nvPr/>
          </p:nvSpPr>
          <p:spPr>
            <a:xfrm>
              <a:off x="2526792" y="4674106"/>
              <a:ext cx="262255" cy="1484630"/>
            </a:xfrm>
            <a:custGeom>
              <a:avLst/>
              <a:gdLst/>
              <a:ahLst/>
              <a:cxnLst/>
              <a:rect l="l" t="t" r="r" b="b"/>
              <a:pathLst>
                <a:path w="262255"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00" name="object 100"/>
            <p:cNvSpPr/>
            <p:nvPr/>
          </p:nvSpPr>
          <p:spPr>
            <a:xfrm>
              <a:off x="2912364" y="4674106"/>
              <a:ext cx="260985" cy="1484630"/>
            </a:xfrm>
            <a:custGeom>
              <a:avLst/>
              <a:gdLst/>
              <a:ahLst/>
              <a:cxnLst/>
              <a:rect l="l" t="t" r="r" b="b"/>
              <a:pathLst>
                <a:path w="260985" h="1484629">
                  <a:moveTo>
                    <a:pt x="260602" y="0"/>
                  </a:moveTo>
                  <a:lnTo>
                    <a:pt x="0" y="0"/>
                  </a:lnTo>
                  <a:lnTo>
                    <a:pt x="0" y="1484376"/>
                  </a:lnTo>
                  <a:lnTo>
                    <a:pt x="260602" y="1484376"/>
                  </a:lnTo>
                  <a:lnTo>
                    <a:pt x="260602" y="0"/>
                  </a:lnTo>
                  <a:close/>
                </a:path>
              </a:pathLst>
            </a:custGeom>
            <a:solidFill>
              <a:srgbClr val="37A66E"/>
            </a:solidFill>
          </p:spPr>
          <p:txBody>
            <a:bodyPr wrap="square" lIns="0" tIns="0" rIns="0" bIns="0" rtlCol="0"/>
            <a:lstStyle/>
            <a:p>
              <a:endParaRPr/>
            </a:p>
          </p:txBody>
        </p:sp>
        <p:sp>
          <p:nvSpPr>
            <p:cNvPr id="101" name="object 101"/>
            <p:cNvSpPr/>
            <p:nvPr/>
          </p:nvSpPr>
          <p:spPr>
            <a:xfrm>
              <a:off x="2912364" y="4674106"/>
              <a:ext cx="260985" cy="1484630"/>
            </a:xfrm>
            <a:custGeom>
              <a:avLst/>
              <a:gdLst/>
              <a:ahLst/>
              <a:cxnLst/>
              <a:rect l="l" t="t" r="r" b="b"/>
              <a:pathLst>
                <a:path w="260985" h="1484629">
                  <a:moveTo>
                    <a:pt x="0" y="1484376"/>
                  </a:moveTo>
                  <a:lnTo>
                    <a:pt x="260602" y="1484376"/>
                  </a:lnTo>
                  <a:lnTo>
                    <a:pt x="260602" y="0"/>
                  </a:lnTo>
                  <a:lnTo>
                    <a:pt x="0" y="0"/>
                  </a:lnTo>
                  <a:lnTo>
                    <a:pt x="0" y="1484376"/>
                  </a:lnTo>
                  <a:close/>
                </a:path>
              </a:pathLst>
            </a:custGeom>
            <a:ln w="15875">
              <a:solidFill>
                <a:srgbClr val="257950"/>
              </a:solidFill>
            </a:ln>
          </p:spPr>
          <p:txBody>
            <a:bodyPr wrap="square" lIns="0" tIns="0" rIns="0" bIns="0" rtlCol="0"/>
            <a:lstStyle/>
            <a:p>
              <a:endParaRPr/>
            </a:p>
          </p:txBody>
        </p:sp>
        <p:sp>
          <p:nvSpPr>
            <p:cNvPr id="102" name="object 102"/>
            <p:cNvSpPr/>
            <p:nvPr/>
          </p:nvSpPr>
          <p:spPr>
            <a:xfrm>
              <a:off x="3296412"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03" name="object 103"/>
            <p:cNvSpPr/>
            <p:nvPr/>
          </p:nvSpPr>
          <p:spPr>
            <a:xfrm>
              <a:off x="3296412"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04" name="object 104"/>
            <p:cNvSpPr/>
            <p:nvPr/>
          </p:nvSpPr>
          <p:spPr>
            <a:xfrm>
              <a:off x="368198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05" name="object 105"/>
            <p:cNvSpPr/>
            <p:nvPr/>
          </p:nvSpPr>
          <p:spPr>
            <a:xfrm>
              <a:off x="368198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06" name="object 106"/>
            <p:cNvSpPr/>
            <p:nvPr/>
          </p:nvSpPr>
          <p:spPr>
            <a:xfrm>
              <a:off x="4066032"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07" name="object 107"/>
            <p:cNvSpPr/>
            <p:nvPr/>
          </p:nvSpPr>
          <p:spPr>
            <a:xfrm>
              <a:off x="4066032"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08" name="object 108"/>
            <p:cNvSpPr/>
            <p:nvPr/>
          </p:nvSpPr>
          <p:spPr>
            <a:xfrm>
              <a:off x="445160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09" name="object 109"/>
            <p:cNvSpPr/>
            <p:nvPr/>
          </p:nvSpPr>
          <p:spPr>
            <a:xfrm>
              <a:off x="445160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10" name="object 110"/>
            <p:cNvSpPr/>
            <p:nvPr/>
          </p:nvSpPr>
          <p:spPr>
            <a:xfrm>
              <a:off x="4835652"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11" name="object 111"/>
            <p:cNvSpPr/>
            <p:nvPr/>
          </p:nvSpPr>
          <p:spPr>
            <a:xfrm>
              <a:off x="4835652"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12" name="object 112"/>
            <p:cNvSpPr/>
            <p:nvPr/>
          </p:nvSpPr>
          <p:spPr>
            <a:xfrm>
              <a:off x="522122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13" name="object 113"/>
            <p:cNvSpPr/>
            <p:nvPr/>
          </p:nvSpPr>
          <p:spPr>
            <a:xfrm>
              <a:off x="522122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14" name="object 114"/>
            <p:cNvSpPr/>
            <p:nvPr/>
          </p:nvSpPr>
          <p:spPr>
            <a:xfrm>
              <a:off x="5605272"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15" name="object 115"/>
            <p:cNvSpPr/>
            <p:nvPr/>
          </p:nvSpPr>
          <p:spPr>
            <a:xfrm>
              <a:off x="5605272"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16" name="object 116"/>
            <p:cNvSpPr/>
            <p:nvPr/>
          </p:nvSpPr>
          <p:spPr>
            <a:xfrm>
              <a:off x="599084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17" name="object 117"/>
            <p:cNvSpPr/>
            <p:nvPr/>
          </p:nvSpPr>
          <p:spPr>
            <a:xfrm>
              <a:off x="599084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18" name="object 118"/>
            <p:cNvSpPr/>
            <p:nvPr/>
          </p:nvSpPr>
          <p:spPr>
            <a:xfrm>
              <a:off x="6376416" y="4674106"/>
              <a:ext cx="260985" cy="1484630"/>
            </a:xfrm>
            <a:custGeom>
              <a:avLst/>
              <a:gdLst/>
              <a:ahLst/>
              <a:cxnLst/>
              <a:rect l="l" t="t" r="r" b="b"/>
              <a:pathLst>
                <a:path w="260984" h="1484629">
                  <a:moveTo>
                    <a:pt x="260602" y="0"/>
                  </a:moveTo>
                  <a:lnTo>
                    <a:pt x="0" y="0"/>
                  </a:lnTo>
                  <a:lnTo>
                    <a:pt x="0" y="1484376"/>
                  </a:lnTo>
                  <a:lnTo>
                    <a:pt x="260602" y="1484376"/>
                  </a:lnTo>
                  <a:lnTo>
                    <a:pt x="260602" y="0"/>
                  </a:lnTo>
                  <a:close/>
                </a:path>
              </a:pathLst>
            </a:custGeom>
            <a:solidFill>
              <a:srgbClr val="37A66E"/>
            </a:solidFill>
          </p:spPr>
          <p:txBody>
            <a:bodyPr wrap="square" lIns="0" tIns="0" rIns="0" bIns="0" rtlCol="0"/>
            <a:lstStyle/>
            <a:p>
              <a:endParaRPr/>
            </a:p>
          </p:txBody>
        </p:sp>
        <p:sp>
          <p:nvSpPr>
            <p:cNvPr id="119" name="object 119"/>
            <p:cNvSpPr/>
            <p:nvPr/>
          </p:nvSpPr>
          <p:spPr>
            <a:xfrm>
              <a:off x="6376416" y="4674106"/>
              <a:ext cx="260985" cy="1484630"/>
            </a:xfrm>
            <a:custGeom>
              <a:avLst/>
              <a:gdLst/>
              <a:ahLst/>
              <a:cxnLst/>
              <a:rect l="l" t="t" r="r" b="b"/>
              <a:pathLst>
                <a:path w="260984" h="1484629">
                  <a:moveTo>
                    <a:pt x="0" y="1484376"/>
                  </a:moveTo>
                  <a:lnTo>
                    <a:pt x="260602" y="1484376"/>
                  </a:lnTo>
                  <a:lnTo>
                    <a:pt x="260602" y="0"/>
                  </a:lnTo>
                  <a:lnTo>
                    <a:pt x="0" y="0"/>
                  </a:lnTo>
                  <a:lnTo>
                    <a:pt x="0" y="1484376"/>
                  </a:lnTo>
                  <a:close/>
                </a:path>
              </a:pathLst>
            </a:custGeom>
            <a:ln w="15875">
              <a:solidFill>
                <a:srgbClr val="257950"/>
              </a:solidFill>
            </a:ln>
          </p:spPr>
          <p:txBody>
            <a:bodyPr wrap="square" lIns="0" tIns="0" rIns="0" bIns="0" rtlCol="0"/>
            <a:lstStyle/>
            <a:p>
              <a:endParaRPr/>
            </a:p>
          </p:txBody>
        </p:sp>
        <p:sp>
          <p:nvSpPr>
            <p:cNvPr id="120" name="object 120"/>
            <p:cNvSpPr/>
            <p:nvPr/>
          </p:nvSpPr>
          <p:spPr>
            <a:xfrm>
              <a:off x="676046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21" name="object 121"/>
            <p:cNvSpPr/>
            <p:nvPr/>
          </p:nvSpPr>
          <p:spPr>
            <a:xfrm>
              <a:off x="676046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22" name="object 122"/>
            <p:cNvSpPr/>
            <p:nvPr/>
          </p:nvSpPr>
          <p:spPr>
            <a:xfrm>
              <a:off x="714603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23" name="object 123"/>
            <p:cNvSpPr/>
            <p:nvPr/>
          </p:nvSpPr>
          <p:spPr>
            <a:xfrm>
              <a:off x="714603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24" name="object 124"/>
            <p:cNvSpPr/>
            <p:nvPr/>
          </p:nvSpPr>
          <p:spPr>
            <a:xfrm>
              <a:off x="753008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25" name="object 125"/>
            <p:cNvSpPr/>
            <p:nvPr/>
          </p:nvSpPr>
          <p:spPr>
            <a:xfrm>
              <a:off x="753008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26" name="object 126"/>
            <p:cNvSpPr/>
            <p:nvPr/>
          </p:nvSpPr>
          <p:spPr>
            <a:xfrm>
              <a:off x="791565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27" name="object 127"/>
            <p:cNvSpPr/>
            <p:nvPr/>
          </p:nvSpPr>
          <p:spPr>
            <a:xfrm>
              <a:off x="791565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28" name="object 128"/>
            <p:cNvSpPr/>
            <p:nvPr/>
          </p:nvSpPr>
          <p:spPr>
            <a:xfrm>
              <a:off x="829970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29" name="object 129"/>
            <p:cNvSpPr/>
            <p:nvPr/>
          </p:nvSpPr>
          <p:spPr>
            <a:xfrm>
              <a:off x="829970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30" name="object 130"/>
            <p:cNvSpPr/>
            <p:nvPr/>
          </p:nvSpPr>
          <p:spPr>
            <a:xfrm>
              <a:off x="868527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31" name="object 131"/>
            <p:cNvSpPr/>
            <p:nvPr/>
          </p:nvSpPr>
          <p:spPr>
            <a:xfrm>
              <a:off x="868527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32" name="object 132"/>
            <p:cNvSpPr/>
            <p:nvPr/>
          </p:nvSpPr>
          <p:spPr>
            <a:xfrm>
              <a:off x="9070848" y="4674106"/>
              <a:ext cx="260985" cy="1484630"/>
            </a:xfrm>
            <a:custGeom>
              <a:avLst/>
              <a:gdLst/>
              <a:ahLst/>
              <a:cxnLst/>
              <a:rect l="l" t="t" r="r" b="b"/>
              <a:pathLst>
                <a:path w="260984" h="1484629">
                  <a:moveTo>
                    <a:pt x="260607" y="0"/>
                  </a:moveTo>
                  <a:lnTo>
                    <a:pt x="0" y="0"/>
                  </a:lnTo>
                  <a:lnTo>
                    <a:pt x="0" y="1484376"/>
                  </a:lnTo>
                  <a:lnTo>
                    <a:pt x="260607" y="1484376"/>
                  </a:lnTo>
                  <a:lnTo>
                    <a:pt x="260607" y="0"/>
                  </a:lnTo>
                  <a:close/>
                </a:path>
              </a:pathLst>
            </a:custGeom>
            <a:solidFill>
              <a:srgbClr val="37A66E"/>
            </a:solidFill>
          </p:spPr>
          <p:txBody>
            <a:bodyPr wrap="square" lIns="0" tIns="0" rIns="0" bIns="0" rtlCol="0"/>
            <a:lstStyle/>
            <a:p>
              <a:endParaRPr/>
            </a:p>
          </p:txBody>
        </p:sp>
        <p:sp>
          <p:nvSpPr>
            <p:cNvPr id="133" name="object 133"/>
            <p:cNvSpPr/>
            <p:nvPr/>
          </p:nvSpPr>
          <p:spPr>
            <a:xfrm>
              <a:off x="9070848" y="4674106"/>
              <a:ext cx="260985" cy="1484630"/>
            </a:xfrm>
            <a:custGeom>
              <a:avLst/>
              <a:gdLst/>
              <a:ahLst/>
              <a:cxnLst/>
              <a:rect l="l" t="t" r="r" b="b"/>
              <a:pathLst>
                <a:path w="260984" h="1484629">
                  <a:moveTo>
                    <a:pt x="0" y="1484376"/>
                  </a:moveTo>
                  <a:lnTo>
                    <a:pt x="260607" y="1484376"/>
                  </a:lnTo>
                  <a:lnTo>
                    <a:pt x="260607" y="0"/>
                  </a:lnTo>
                  <a:lnTo>
                    <a:pt x="0" y="0"/>
                  </a:lnTo>
                  <a:lnTo>
                    <a:pt x="0" y="1484376"/>
                  </a:lnTo>
                  <a:close/>
                </a:path>
              </a:pathLst>
            </a:custGeom>
            <a:ln w="15875">
              <a:solidFill>
                <a:srgbClr val="257950"/>
              </a:solidFill>
            </a:ln>
          </p:spPr>
          <p:txBody>
            <a:bodyPr wrap="square" lIns="0" tIns="0" rIns="0" bIns="0" rtlCol="0"/>
            <a:lstStyle/>
            <a:p>
              <a:endParaRPr/>
            </a:p>
          </p:txBody>
        </p:sp>
        <p:sp>
          <p:nvSpPr>
            <p:cNvPr id="134" name="object 134"/>
            <p:cNvSpPr/>
            <p:nvPr/>
          </p:nvSpPr>
          <p:spPr>
            <a:xfrm>
              <a:off x="945489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35" name="object 135"/>
            <p:cNvSpPr/>
            <p:nvPr/>
          </p:nvSpPr>
          <p:spPr>
            <a:xfrm>
              <a:off x="945489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36" name="object 136"/>
            <p:cNvSpPr/>
            <p:nvPr/>
          </p:nvSpPr>
          <p:spPr>
            <a:xfrm>
              <a:off x="9840467"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37" name="object 137"/>
            <p:cNvSpPr/>
            <p:nvPr/>
          </p:nvSpPr>
          <p:spPr>
            <a:xfrm>
              <a:off x="9840467"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38" name="object 138"/>
            <p:cNvSpPr/>
            <p:nvPr/>
          </p:nvSpPr>
          <p:spPr>
            <a:xfrm>
              <a:off x="1022451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39" name="object 139"/>
            <p:cNvSpPr/>
            <p:nvPr/>
          </p:nvSpPr>
          <p:spPr>
            <a:xfrm>
              <a:off x="1022451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40" name="object 140"/>
            <p:cNvSpPr/>
            <p:nvPr/>
          </p:nvSpPr>
          <p:spPr>
            <a:xfrm>
              <a:off x="10610088"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41" name="object 141"/>
            <p:cNvSpPr/>
            <p:nvPr/>
          </p:nvSpPr>
          <p:spPr>
            <a:xfrm>
              <a:off x="10610088"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42" name="object 142"/>
            <p:cNvSpPr/>
            <p:nvPr/>
          </p:nvSpPr>
          <p:spPr>
            <a:xfrm>
              <a:off x="1099413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43" name="object 143"/>
            <p:cNvSpPr/>
            <p:nvPr/>
          </p:nvSpPr>
          <p:spPr>
            <a:xfrm>
              <a:off x="1099413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44" name="object 144"/>
            <p:cNvSpPr/>
            <p:nvPr/>
          </p:nvSpPr>
          <p:spPr>
            <a:xfrm>
              <a:off x="11379708"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45" name="object 145"/>
            <p:cNvSpPr/>
            <p:nvPr/>
          </p:nvSpPr>
          <p:spPr>
            <a:xfrm>
              <a:off x="11379708"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46" name="object 146"/>
            <p:cNvSpPr/>
            <p:nvPr/>
          </p:nvSpPr>
          <p:spPr>
            <a:xfrm>
              <a:off x="2502408" y="3211065"/>
              <a:ext cx="1879600" cy="3055620"/>
            </a:xfrm>
            <a:custGeom>
              <a:avLst/>
              <a:gdLst/>
              <a:ahLst/>
              <a:cxnLst/>
              <a:rect l="l" t="t" r="r" b="b"/>
              <a:pathLst>
                <a:path w="1879600" h="3055620">
                  <a:moveTo>
                    <a:pt x="1879092" y="0"/>
                  </a:moveTo>
                  <a:lnTo>
                    <a:pt x="0" y="0"/>
                  </a:lnTo>
                  <a:lnTo>
                    <a:pt x="0" y="3055620"/>
                  </a:lnTo>
                  <a:lnTo>
                    <a:pt x="1879092" y="3055620"/>
                  </a:lnTo>
                  <a:lnTo>
                    <a:pt x="1879092" y="0"/>
                  </a:lnTo>
                  <a:close/>
                </a:path>
              </a:pathLst>
            </a:custGeom>
            <a:solidFill>
              <a:srgbClr val="D2851F">
                <a:alpha val="39999"/>
              </a:srgbClr>
            </a:solidFill>
          </p:spPr>
          <p:txBody>
            <a:bodyPr wrap="square" lIns="0" tIns="0" rIns="0" bIns="0" rtlCol="0"/>
            <a:lstStyle/>
            <a:p>
              <a:endParaRPr/>
            </a:p>
          </p:txBody>
        </p:sp>
        <p:sp>
          <p:nvSpPr>
            <p:cNvPr id="147" name="object 147"/>
            <p:cNvSpPr/>
            <p:nvPr/>
          </p:nvSpPr>
          <p:spPr>
            <a:xfrm>
              <a:off x="4415028" y="3211065"/>
              <a:ext cx="1879600" cy="3055620"/>
            </a:xfrm>
            <a:custGeom>
              <a:avLst/>
              <a:gdLst/>
              <a:ahLst/>
              <a:cxnLst/>
              <a:rect l="l" t="t" r="r" b="b"/>
              <a:pathLst>
                <a:path w="1879600" h="3055620">
                  <a:moveTo>
                    <a:pt x="1879092" y="0"/>
                  </a:moveTo>
                  <a:lnTo>
                    <a:pt x="0" y="0"/>
                  </a:lnTo>
                  <a:lnTo>
                    <a:pt x="0" y="3055620"/>
                  </a:lnTo>
                  <a:lnTo>
                    <a:pt x="1879092" y="3055620"/>
                  </a:lnTo>
                  <a:lnTo>
                    <a:pt x="1879092" y="0"/>
                  </a:lnTo>
                  <a:close/>
                </a:path>
              </a:pathLst>
            </a:custGeom>
            <a:solidFill>
              <a:srgbClr val="A14FC4">
                <a:alpha val="39999"/>
              </a:srgbClr>
            </a:solidFill>
          </p:spPr>
          <p:txBody>
            <a:bodyPr wrap="square" lIns="0" tIns="0" rIns="0" bIns="0" rtlCol="0"/>
            <a:lstStyle/>
            <a:p>
              <a:endParaRPr/>
            </a:p>
          </p:txBody>
        </p:sp>
        <p:sp>
          <p:nvSpPr>
            <p:cNvPr id="148" name="object 148"/>
            <p:cNvSpPr/>
            <p:nvPr/>
          </p:nvSpPr>
          <p:spPr>
            <a:xfrm>
              <a:off x="6323076" y="3211065"/>
              <a:ext cx="1530350" cy="3055620"/>
            </a:xfrm>
            <a:custGeom>
              <a:avLst/>
              <a:gdLst/>
              <a:ahLst/>
              <a:cxnLst/>
              <a:rect l="l" t="t" r="r" b="b"/>
              <a:pathLst>
                <a:path w="1530350" h="3055620">
                  <a:moveTo>
                    <a:pt x="1530096" y="0"/>
                  </a:moveTo>
                  <a:lnTo>
                    <a:pt x="0" y="0"/>
                  </a:lnTo>
                  <a:lnTo>
                    <a:pt x="0" y="3055620"/>
                  </a:lnTo>
                  <a:lnTo>
                    <a:pt x="1530096" y="3055620"/>
                  </a:lnTo>
                  <a:lnTo>
                    <a:pt x="1530096" y="0"/>
                  </a:lnTo>
                  <a:close/>
                </a:path>
              </a:pathLst>
            </a:custGeom>
            <a:solidFill>
              <a:srgbClr val="D2851F">
                <a:alpha val="39999"/>
              </a:srgbClr>
            </a:solidFill>
          </p:spPr>
          <p:txBody>
            <a:bodyPr wrap="square" lIns="0" tIns="0" rIns="0" bIns="0" rtlCol="0"/>
            <a:lstStyle/>
            <a:p>
              <a:endParaRPr/>
            </a:p>
          </p:txBody>
        </p:sp>
        <p:sp>
          <p:nvSpPr>
            <p:cNvPr id="149" name="object 149"/>
            <p:cNvSpPr/>
            <p:nvPr/>
          </p:nvSpPr>
          <p:spPr>
            <a:xfrm>
              <a:off x="7886700" y="3211065"/>
              <a:ext cx="1862455" cy="3055620"/>
            </a:xfrm>
            <a:custGeom>
              <a:avLst/>
              <a:gdLst/>
              <a:ahLst/>
              <a:cxnLst/>
              <a:rect l="l" t="t" r="r" b="b"/>
              <a:pathLst>
                <a:path w="1862454" h="3055620">
                  <a:moveTo>
                    <a:pt x="1862328" y="0"/>
                  </a:moveTo>
                  <a:lnTo>
                    <a:pt x="0" y="0"/>
                  </a:lnTo>
                  <a:lnTo>
                    <a:pt x="0" y="3055620"/>
                  </a:lnTo>
                  <a:lnTo>
                    <a:pt x="1862328" y="3055620"/>
                  </a:lnTo>
                  <a:lnTo>
                    <a:pt x="1862328" y="0"/>
                  </a:lnTo>
                  <a:close/>
                </a:path>
              </a:pathLst>
            </a:custGeom>
            <a:solidFill>
              <a:srgbClr val="A14FC4">
                <a:alpha val="39999"/>
              </a:srgbClr>
            </a:solidFill>
          </p:spPr>
          <p:txBody>
            <a:bodyPr wrap="square" lIns="0" tIns="0" rIns="0" bIns="0" rtlCol="0"/>
            <a:lstStyle/>
            <a:p>
              <a:endParaRPr/>
            </a:p>
          </p:txBody>
        </p:sp>
        <p:sp>
          <p:nvSpPr>
            <p:cNvPr id="150" name="object 150"/>
            <p:cNvSpPr/>
            <p:nvPr/>
          </p:nvSpPr>
          <p:spPr>
            <a:xfrm>
              <a:off x="9791700" y="3211065"/>
              <a:ext cx="1937385" cy="3055620"/>
            </a:xfrm>
            <a:custGeom>
              <a:avLst/>
              <a:gdLst/>
              <a:ahLst/>
              <a:cxnLst/>
              <a:rect l="l" t="t" r="r" b="b"/>
              <a:pathLst>
                <a:path w="1937384" h="3055620">
                  <a:moveTo>
                    <a:pt x="1937004" y="0"/>
                  </a:moveTo>
                  <a:lnTo>
                    <a:pt x="0" y="0"/>
                  </a:lnTo>
                  <a:lnTo>
                    <a:pt x="0" y="3055620"/>
                  </a:lnTo>
                  <a:lnTo>
                    <a:pt x="1937004" y="3055620"/>
                  </a:lnTo>
                  <a:lnTo>
                    <a:pt x="1937004" y="0"/>
                  </a:lnTo>
                  <a:close/>
                </a:path>
              </a:pathLst>
            </a:custGeom>
            <a:solidFill>
              <a:srgbClr val="D2851F">
                <a:alpha val="39999"/>
              </a:srgbClr>
            </a:solidFill>
          </p:spPr>
          <p:txBody>
            <a:bodyPr wrap="square" lIns="0" tIns="0" rIns="0" bIns="0" rtlCol="0"/>
            <a:lstStyle/>
            <a:p>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333743"/>
            <a:ext cx="12192000" cy="524510"/>
            <a:chOff x="0" y="6333743"/>
            <a:chExt cx="12192000" cy="524510"/>
          </a:xfrm>
        </p:grpSpPr>
        <p:sp>
          <p:nvSpPr>
            <p:cNvPr id="3" name="object 3"/>
            <p:cNvSpPr/>
            <p:nvPr/>
          </p:nvSpPr>
          <p:spPr>
            <a:xfrm>
              <a:off x="3046" y="6400800"/>
              <a:ext cx="12189460" cy="457200"/>
            </a:xfrm>
            <a:custGeom>
              <a:avLst/>
              <a:gdLst/>
              <a:ahLst/>
              <a:cxnLst/>
              <a:rect l="l" t="t" r="r" b="b"/>
              <a:pathLst>
                <a:path w="12189460" h="457200">
                  <a:moveTo>
                    <a:pt x="12188952" y="0"/>
                  </a:moveTo>
                  <a:lnTo>
                    <a:pt x="0" y="0"/>
                  </a:lnTo>
                  <a:lnTo>
                    <a:pt x="0" y="457200"/>
                  </a:lnTo>
                  <a:lnTo>
                    <a:pt x="12188952" y="457200"/>
                  </a:lnTo>
                  <a:lnTo>
                    <a:pt x="12188952" y="0"/>
                  </a:lnTo>
                  <a:close/>
                </a:path>
              </a:pathLst>
            </a:custGeom>
            <a:solidFill>
              <a:srgbClr val="62A437"/>
            </a:solidFill>
          </p:spPr>
          <p:txBody>
            <a:bodyPr wrap="square" lIns="0" tIns="0" rIns="0" bIns="0" rtlCol="0"/>
            <a:lstStyle/>
            <a:p>
              <a:endParaRPr/>
            </a:p>
          </p:txBody>
        </p:sp>
        <p:sp>
          <p:nvSpPr>
            <p:cNvPr id="4" name="object 4"/>
            <p:cNvSpPr/>
            <p:nvPr/>
          </p:nvSpPr>
          <p:spPr>
            <a:xfrm>
              <a:off x="0" y="6333743"/>
              <a:ext cx="12189460" cy="64135"/>
            </a:xfrm>
            <a:custGeom>
              <a:avLst/>
              <a:gdLst/>
              <a:ahLst/>
              <a:cxnLst/>
              <a:rect l="l" t="t" r="r" b="b"/>
              <a:pathLst>
                <a:path w="12189460" h="64135">
                  <a:moveTo>
                    <a:pt x="12188952" y="0"/>
                  </a:moveTo>
                  <a:lnTo>
                    <a:pt x="0" y="0"/>
                  </a:lnTo>
                  <a:lnTo>
                    <a:pt x="0" y="64010"/>
                  </a:lnTo>
                  <a:lnTo>
                    <a:pt x="12188952" y="64010"/>
                  </a:lnTo>
                  <a:lnTo>
                    <a:pt x="12188952" y="0"/>
                  </a:lnTo>
                  <a:close/>
                </a:path>
              </a:pathLst>
            </a:custGeom>
            <a:solidFill>
              <a:srgbClr val="98CB38"/>
            </a:solidFill>
          </p:spPr>
          <p:txBody>
            <a:bodyPr wrap="square" lIns="0" tIns="0" rIns="0" bIns="0" rtlCol="0"/>
            <a:lstStyle/>
            <a:p>
              <a:endParaRPr/>
            </a:p>
          </p:txBody>
        </p:sp>
      </p:grpSp>
      <p:sp>
        <p:nvSpPr>
          <p:cNvPr id="5" name="object 5"/>
          <p:cNvSpPr txBox="1"/>
          <p:nvPr/>
        </p:nvSpPr>
        <p:spPr>
          <a:xfrm>
            <a:off x="5447157" y="6554827"/>
            <a:ext cx="1301115"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FFFFFF"/>
                </a:solidFill>
                <a:latin typeface="Arial"/>
                <a:cs typeface="Arial"/>
              </a:rPr>
              <a:t>MICROSOFT</a:t>
            </a:r>
            <a:r>
              <a:rPr sz="900" spc="-90" dirty="0">
                <a:solidFill>
                  <a:srgbClr val="FFFFFF"/>
                </a:solidFill>
                <a:latin typeface="Arial"/>
                <a:cs typeface="Arial"/>
              </a:rPr>
              <a:t> </a:t>
            </a:r>
            <a:r>
              <a:rPr sz="900" spc="-100" dirty="0">
                <a:solidFill>
                  <a:srgbClr val="FFFFFF"/>
                </a:solidFill>
                <a:latin typeface="Arial"/>
                <a:cs typeface="Arial"/>
              </a:rPr>
              <a:t>CONFIDENTIAL</a:t>
            </a:r>
            <a:endParaRPr sz="900">
              <a:latin typeface="Arial"/>
              <a:cs typeface="Arial"/>
            </a:endParaRPr>
          </a:p>
        </p:txBody>
      </p:sp>
      <p:sp>
        <p:nvSpPr>
          <p:cNvPr id="6" name="object 6"/>
          <p:cNvSpPr txBox="1"/>
          <p:nvPr/>
        </p:nvSpPr>
        <p:spPr>
          <a:xfrm>
            <a:off x="10985245" y="6588252"/>
            <a:ext cx="137160" cy="134620"/>
          </a:xfrm>
          <a:prstGeom prst="rect">
            <a:avLst/>
          </a:prstGeom>
        </p:spPr>
        <p:txBody>
          <a:bodyPr vert="horz" wrap="square" lIns="0" tIns="0" rIns="0" bIns="0" rtlCol="0">
            <a:spAutoFit/>
          </a:bodyPr>
          <a:lstStyle/>
          <a:p>
            <a:pPr>
              <a:lnSpc>
                <a:spcPts val="1000"/>
              </a:lnSpc>
            </a:pPr>
            <a:r>
              <a:rPr sz="1050" spc="-50" dirty="0">
                <a:solidFill>
                  <a:srgbClr val="FFFFFF"/>
                </a:solidFill>
                <a:latin typeface="Arial"/>
                <a:cs typeface="Arial"/>
              </a:rPr>
              <a:t>13</a:t>
            </a:r>
            <a:endParaRPr sz="1050">
              <a:latin typeface="Arial"/>
              <a:cs typeface="Arial"/>
            </a:endParaRPr>
          </a:p>
        </p:txBody>
      </p:sp>
      <p:sp>
        <p:nvSpPr>
          <p:cNvPr id="7" name="object 7"/>
          <p:cNvSpPr txBox="1">
            <a:spLocks noGrp="1"/>
          </p:cNvSpPr>
          <p:nvPr>
            <p:ph type="title"/>
          </p:nvPr>
        </p:nvSpPr>
        <p:spPr>
          <a:xfrm>
            <a:off x="78739" y="417017"/>
            <a:ext cx="3531235" cy="757555"/>
          </a:xfrm>
          <a:prstGeom prst="rect">
            <a:avLst/>
          </a:prstGeom>
        </p:spPr>
        <p:txBody>
          <a:bodyPr vert="horz" wrap="square" lIns="0" tIns="12700" rIns="0" bIns="0" rtlCol="0">
            <a:spAutoFit/>
          </a:bodyPr>
          <a:lstStyle/>
          <a:p>
            <a:pPr marL="12700">
              <a:lnSpc>
                <a:spcPct val="100000"/>
              </a:lnSpc>
              <a:spcBef>
                <a:spcPts val="100"/>
              </a:spcBef>
            </a:pPr>
            <a:r>
              <a:rPr sz="4800" u="none" spc="-360" dirty="0">
                <a:solidFill>
                  <a:srgbClr val="3F3F3F"/>
                </a:solidFill>
              </a:rPr>
              <a:t>Storage</a:t>
            </a:r>
            <a:r>
              <a:rPr sz="4800" u="none" spc="-425" dirty="0">
                <a:solidFill>
                  <a:srgbClr val="3F3F3F"/>
                </a:solidFill>
              </a:rPr>
              <a:t> </a:t>
            </a:r>
            <a:r>
              <a:rPr sz="4800" u="none" spc="-160" dirty="0">
                <a:solidFill>
                  <a:srgbClr val="3F3F3F"/>
                </a:solidFill>
              </a:rPr>
              <a:t>Model</a:t>
            </a:r>
            <a:endParaRPr sz="4800"/>
          </a:p>
        </p:txBody>
      </p:sp>
      <p:sp>
        <p:nvSpPr>
          <p:cNvPr id="8" name="object 8"/>
          <p:cNvSpPr txBox="1"/>
          <p:nvPr/>
        </p:nvSpPr>
        <p:spPr>
          <a:xfrm>
            <a:off x="864513" y="1478663"/>
            <a:ext cx="2199005" cy="351155"/>
          </a:xfrm>
          <a:prstGeom prst="rect">
            <a:avLst/>
          </a:prstGeom>
        </p:spPr>
        <p:txBody>
          <a:bodyPr vert="horz" wrap="square" lIns="0" tIns="13335" rIns="0" bIns="0" rtlCol="0">
            <a:spAutoFit/>
          </a:bodyPr>
          <a:lstStyle/>
          <a:p>
            <a:pPr marR="36830" algn="r">
              <a:lnSpc>
                <a:spcPct val="100000"/>
              </a:lnSpc>
              <a:spcBef>
                <a:spcPts val="105"/>
              </a:spcBef>
            </a:pPr>
            <a:r>
              <a:rPr sz="1100" spc="-125" dirty="0">
                <a:solidFill>
                  <a:srgbClr val="3F3F3F"/>
                </a:solidFill>
                <a:latin typeface="Arial"/>
                <a:cs typeface="Arial"/>
              </a:rPr>
              <a:t>ADX </a:t>
            </a:r>
            <a:r>
              <a:rPr sz="1100" spc="-35" dirty="0">
                <a:solidFill>
                  <a:srgbClr val="3F3F3F"/>
                </a:solidFill>
                <a:latin typeface="Arial"/>
                <a:cs typeface="Arial"/>
              </a:rPr>
              <a:t>cluster </a:t>
            </a:r>
            <a:r>
              <a:rPr sz="1100" spc="-70" dirty="0">
                <a:solidFill>
                  <a:srgbClr val="3F3F3F"/>
                </a:solidFill>
                <a:latin typeface="Arial"/>
                <a:cs typeface="Arial"/>
              </a:rPr>
              <a:t>can </a:t>
            </a:r>
            <a:r>
              <a:rPr sz="1100" spc="-60" dirty="0">
                <a:solidFill>
                  <a:srgbClr val="3F3F3F"/>
                </a:solidFill>
                <a:latin typeface="Arial"/>
                <a:cs typeface="Arial"/>
              </a:rPr>
              <a:t>have </a:t>
            </a:r>
            <a:r>
              <a:rPr sz="1100" spc="-50" dirty="0">
                <a:solidFill>
                  <a:srgbClr val="3F3F3F"/>
                </a:solidFill>
                <a:latin typeface="Arial"/>
                <a:cs typeface="Arial"/>
              </a:rPr>
              <a:t>many</a:t>
            </a:r>
            <a:r>
              <a:rPr sz="1100" spc="-110" dirty="0">
                <a:solidFill>
                  <a:srgbClr val="3F3F3F"/>
                </a:solidFill>
                <a:latin typeface="Arial"/>
                <a:cs typeface="Arial"/>
              </a:rPr>
              <a:t> </a:t>
            </a:r>
            <a:r>
              <a:rPr sz="1100" spc="-65" dirty="0">
                <a:solidFill>
                  <a:srgbClr val="3F3F3F"/>
                </a:solidFill>
                <a:latin typeface="Arial"/>
                <a:cs typeface="Arial"/>
              </a:rPr>
              <a:t>databases</a:t>
            </a:r>
            <a:endParaRPr sz="1100">
              <a:latin typeface="Arial"/>
              <a:cs typeface="Arial"/>
            </a:endParaRPr>
          </a:p>
          <a:p>
            <a:pPr marL="182245" marR="5080" indent="-182245" algn="r">
              <a:lnSpc>
                <a:spcPct val="100000"/>
              </a:lnSpc>
              <a:spcBef>
                <a:spcPts val="35"/>
              </a:spcBef>
              <a:buClr>
                <a:srgbClr val="98CB38"/>
              </a:buClr>
              <a:buChar char="◦"/>
              <a:tabLst>
                <a:tab pos="182245" algn="l"/>
                <a:tab pos="182880" algn="l"/>
              </a:tabLst>
            </a:pPr>
            <a:r>
              <a:rPr sz="1000" spc="-95" dirty="0">
                <a:solidFill>
                  <a:srgbClr val="3F3F3F"/>
                </a:solidFill>
                <a:latin typeface="Arial"/>
                <a:cs typeface="Arial"/>
              </a:rPr>
              <a:t>Each </a:t>
            </a:r>
            <a:r>
              <a:rPr sz="1000" spc="-55" dirty="0">
                <a:solidFill>
                  <a:srgbClr val="3F3F3F"/>
                </a:solidFill>
                <a:latin typeface="Arial"/>
                <a:cs typeface="Arial"/>
              </a:rPr>
              <a:t>database </a:t>
            </a:r>
            <a:r>
              <a:rPr sz="1000" spc="-65" dirty="0">
                <a:solidFill>
                  <a:srgbClr val="3F3F3F"/>
                </a:solidFill>
                <a:latin typeface="Arial"/>
                <a:cs typeface="Arial"/>
              </a:rPr>
              <a:t>can </a:t>
            </a:r>
            <a:r>
              <a:rPr sz="1000" spc="-60" dirty="0">
                <a:solidFill>
                  <a:srgbClr val="3F3F3F"/>
                </a:solidFill>
                <a:latin typeface="Arial"/>
                <a:cs typeface="Arial"/>
              </a:rPr>
              <a:t>have </a:t>
            </a:r>
            <a:r>
              <a:rPr sz="1000" spc="-50" dirty="0">
                <a:solidFill>
                  <a:srgbClr val="3F3F3F"/>
                </a:solidFill>
                <a:latin typeface="Arial"/>
                <a:cs typeface="Arial"/>
              </a:rPr>
              <a:t>many</a:t>
            </a:r>
            <a:r>
              <a:rPr sz="1000" spc="-45" dirty="0">
                <a:solidFill>
                  <a:srgbClr val="3F3F3F"/>
                </a:solidFill>
                <a:latin typeface="Arial"/>
                <a:cs typeface="Arial"/>
              </a:rPr>
              <a:t> </a:t>
            </a:r>
            <a:r>
              <a:rPr sz="1000" spc="-40" dirty="0">
                <a:solidFill>
                  <a:srgbClr val="3F3F3F"/>
                </a:solidFill>
                <a:latin typeface="Arial"/>
                <a:cs typeface="Arial"/>
              </a:rPr>
              <a:t>tables</a:t>
            </a:r>
            <a:endParaRPr sz="1000">
              <a:latin typeface="Arial"/>
              <a:cs typeface="Arial"/>
            </a:endParaRPr>
          </a:p>
        </p:txBody>
      </p:sp>
      <p:sp>
        <p:nvSpPr>
          <p:cNvPr id="9" name="object 9"/>
          <p:cNvSpPr txBox="1"/>
          <p:nvPr/>
        </p:nvSpPr>
        <p:spPr>
          <a:xfrm>
            <a:off x="864511" y="2251331"/>
            <a:ext cx="3504565" cy="193675"/>
          </a:xfrm>
          <a:prstGeom prst="rect">
            <a:avLst/>
          </a:prstGeom>
        </p:spPr>
        <p:txBody>
          <a:bodyPr vert="horz" wrap="square" lIns="0" tIns="13335" rIns="0" bIns="0" rtlCol="0">
            <a:spAutoFit/>
          </a:bodyPr>
          <a:lstStyle/>
          <a:p>
            <a:pPr marL="12700">
              <a:lnSpc>
                <a:spcPct val="100000"/>
              </a:lnSpc>
              <a:spcBef>
                <a:spcPts val="105"/>
              </a:spcBef>
            </a:pPr>
            <a:r>
              <a:rPr sz="1100" spc="-65" dirty="0">
                <a:solidFill>
                  <a:srgbClr val="3F3F3F"/>
                </a:solidFill>
                <a:latin typeface="Arial"/>
                <a:cs typeface="Arial"/>
              </a:rPr>
              <a:t>Table </a:t>
            </a:r>
            <a:r>
              <a:rPr sz="1100" spc="-35" dirty="0">
                <a:solidFill>
                  <a:srgbClr val="3F3F3F"/>
                </a:solidFill>
                <a:latin typeface="Arial"/>
                <a:cs typeface="Arial"/>
              </a:rPr>
              <a:t>data </a:t>
            </a:r>
            <a:r>
              <a:rPr sz="1100" spc="-55" dirty="0">
                <a:solidFill>
                  <a:srgbClr val="3F3F3F"/>
                </a:solidFill>
                <a:latin typeface="Arial"/>
                <a:cs typeface="Arial"/>
              </a:rPr>
              <a:t>is </a:t>
            </a:r>
            <a:r>
              <a:rPr sz="1100" spc="-30" dirty="0">
                <a:solidFill>
                  <a:srgbClr val="3F3F3F"/>
                </a:solidFill>
                <a:latin typeface="Arial"/>
                <a:cs typeface="Arial"/>
              </a:rPr>
              <a:t>divided </a:t>
            </a:r>
            <a:r>
              <a:rPr sz="1100" spc="-15" dirty="0">
                <a:solidFill>
                  <a:srgbClr val="3F3F3F"/>
                </a:solidFill>
                <a:latin typeface="Arial"/>
                <a:cs typeface="Arial"/>
              </a:rPr>
              <a:t>in </a:t>
            </a:r>
            <a:r>
              <a:rPr sz="1100" b="1" spc="-70" dirty="0">
                <a:solidFill>
                  <a:srgbClr val="3F3F3F"/>
                </a:solidFill>
                <a:latin typeface="Arial"/>
                <a:cs typeface="Arial"/>
              </a:rPr>
              <a:t>extents </a:t>
            </a:r>
            <a:r>
              <a:rPr sz="1100" spc="-65" dirty="0">
                <a:solidFill>
                  <a:srgbClr val="3F3F3F"/>
                </a:solidFill>
                <a:latin typeface="Arial"/>
                <a:cs typeface="Arial"/>
              </a:rPr>
              <a:t>(shards </a:t>
            </a:r>
            <a:r>
              <a:rPr sz="1100" spc="-15" dirty="0">
                <a:solidFill>
                  <a:srgbClr val="3F3F3F"/>
                </a:solidFill>
                <a:latin typeface="Arial"/>
                <a:cs typeface="Arial"/>
              </a:rPr>
              <a:t>in </a:t>
            </a:r>
            <a:r>
              <a:rPr sz="1100" spc="-60" dirty="0">
                <a:solidFill>
                  <a:srgbClr val="3F3F3F"/>
                </a:solidFill>
                <a:latin typeface="Arial"/>
                <a:cs typeface="Arial"/>
              </a:rPr>
              <a:t>Kusto</a:t>
            </a:r>
            <a:r>
              <a:rPr sz="1100" spc="-240" dirty="0">
                <a:solidFill>
                  <a:srgbClr val="3F3F3F"/>
                </a:solidFill>
                <a:latin typeface="Arial"/>
                <a:cs typeface="Arial"/>
              </a:rPr>
              <a:t> </a:t>
            </a:r>
            <a:r>
              <a:rPr sz="1100" spc="-45" dirty="0">
                <a:solidFill>
                  <a:srgbClr val="3F3F3F"/>
                </a:solidFill>
                <a:latin typeface="Arial"/>
                <a:cs typeface="Arial"/>
              </a:rPr>
              <a:t>Terminology)</a:t>
            </a:r>
            <a:endParaRPr sz="1100">
              <a:latin typeface="Arial"/>
              <a:cs typeface="Arial"/>
            </a:endParaRPr>
          </a:p>
        </p:txBody>
      </p:sp>
      <p:sp>
        <p:nvSpPr>
          <p:cNvPr id="10" name="object 10"/>
          <p:cNvSpPr txBox="1"/>
          <p:nvPr/>
        </p:nvSpPr>
        <p:spPr>
          <a:xfrm>
            <a:off x="864513" y="2841499"/>
            <a:ext cx="2370455" cy="1084580"/>
          </a:xfrm>
          <a:prstGeom prst="rect">
            <a:avLst/>
          </a:prstGeom>
        </p:spPr>
        <p:txBody>
          <a:bodyPr vert="horz" wrap="square" lIns="0" tIns="13335" rIns="0" bIns="0" rtlCol="0">
            <a:spAutoFit/>
          </a:bodyPr>
          <a:lstStyle/>
          <a:p>
            <a:pPr marL="12700">
              <a:lnSpc>
                <a:spcPct val="100000"/>
              </a:lnSpc>
              <a:spcBef>
                <a:spcPts val="105"/>
              </a:spcBef>
            </a:pPr>
            <a:r>
              <a:rPr sz="1100" spc="-65" dirty="0">
                <a:solidFill>
                  <a:srgbClr val="3F3F3F"/>
                </a:solidFill>
                <a:latin typeface="Arial"/>
                <a:cs typeface="Arial"/>
              </a:rPr>
              <a:t>An </a:t>
            </a:r>
            <a:r>
              <a:rPr sz="1100" spc="-20" dirty="0">
                <a:solidFill>
                  <a:srgbClr val="3F3F3F"/>
                </a:solidFill>
                <a:latin typeface="Arial"/>
                <a:cs typeface="Arial"/>
              </a:rPr>
              <a:t>extent</a:t>
            </a:r>
            <a:r>
              <a:rPr sz="1100" spc="-95" dirty="0">
                <a:solidFill>
                  <a:srgbClr val="3F3F3F"/>
                </a:solidFill>
                <a:latin typeface="Arial"/>
                <a:cs typeface="Arial"/>
              </a:rPr>
              <a:t> </a:t>
            </a:r>
            <a:r>
              <a:rPr sz="1100" spc="-55" dirty="0">
                <a:solidFill>
                  <a:srgbClr val="3F3F3F"/>
                </a:solidFill>
                <a:latin typeface="Arial"/>
                <a:cs typeface="Arial"/>
              </a:rPr>
              <a:t>is</a:t>
            </a:r>
            <a:endParaRPr sz="1100" dirty="0">
              <a:latin typeface="Arial"/>
              <a:cs typeface="Arial"/>
            </a:endParaRPr>
          </a:p>
          <a:p>
            <a:pPr marL="305435" indent="-183515">
              <a:lnSpc>
                <a:spcPct val="100000"/>
              </a:lnSpc>
              <a:spcBef>
                <a:spcPts val="50"/>
              </a:spcBef>
              <a:buClr>
                <a:srgbClr val="98CB38"/>
              </a:buClr>
              <a:buChar char="◦"/>
              <a:tabLst>
                <a:tab pos="305435" algn="l"/>
                <a:tab pos="306070" algn="l"/>
              </a:tabLst>
            </a:pPr>
            <a:r>
              <a:rPr sz="1000" spc="-50" dirty="0">
                <a:solidFill>
                  <a:srgbClr val="3F3F3F"/>
                </a:solidFill>
                <a:latin typeface="Arial"/>
                <a:cs typeface="Arial"/>
              </a:rPr>
              <a:t>Columnar </a:t>
            </a:r>
            <a:r>
              <a:rPr sz="1000" spc="10" dirty="0">
                <a:solidFill>
                  <a:srgbClr val="3F3F3F"/>
                </a:solidFill>
                <a:latin typeface="Arial"/>
                <a:cs typeface="Arial"/>
              </a:rPr>
              <a:t>&amp;</a:t>
            </a:r>
            <a:r>
              <a:rPr sz="1000" spc="-60" dirty="0">
                <a:solidFill>
                  <a:srgbClr val="3F3F3F"/>
                </a:solidFill>
                <a:latin typeface="Arial"/>
                <a:cs typeface="Arial"/>
              </a:rPr>
              <a:t> </a:t>
            </a:r>
            <a:r>
              <a:rPr sz="1000" spc="-70" dirty="0">
                <a:solidFill>
                  <a:srgbClr val="3F3F3F"/>
                </a:solidFill>
                <a:latin typeface="Arial"/>
                <a:cs typeface="Arial"/>
              </a:rPr>
              <a:t>Compressed</a:t>
            </a:r>
            <a:endParaRPr sz="1000" dirty="0">
              <a:latin typeface="Arial"/>
              <a:cs typeface="Arial"/>
            </a:endParaRPr>
          </a:p>
          <a:p>
            <a:pPr marL="305435" indent="-183515">
              <a:lnSpc>
                <a:spcPct val="100000"/>
              </a:lnSpc>
              <a:spcBef>
                <a:spcPts val="240"/>
              </a:spcBef>
              <a:buClr>
                <a:srgbClr val="98CB38"/>
              </a:buClr>
              <a:buChar char="◦"/>
              <a:tabLst>
                <a:tab pos="305435" algn="l"/>
                <a:tab pos="306070" algn="l"/>
              </a:tabLst>
            </a:pPr>
            <a:r>
              <a:rPr sz="1000" spc="-50" dirty="0">
                <a:solidFill>
                  <a:srgbClr val="3F3F3F"/>
                </a:solidFill>
                <a:latin typeface="Arial"/>
                <a:cs typeface="Arial"/>
              </a:rPr>
              <a:t>Fully</a:t>
            </a:r>
            <a:r>
              <a:rPr sz="1000" spc="-65" dirty="0">
                <a:solidFill>
                  <a:srgbClr val="3F3F3F"/>
                </a:solidFill>
                <a:latin typeface="Arial"/>
                <a:cs typeface="Arial"/>
              </a:rPr>
              <a:t> </a:t>
            </a:r>
            <a:r>
              <a:rPr sz="1000" spc="-50" dirty="0">
                <a:solidFill>
                  <a:srgbClr val="3F3F3F"/>
                </a:solidFill>
                <a:latin typeface="Arial"/>
                <a:cs typeface="Arial"/>
              </a:rPr>
              <a:t>Indexed</a:t>
            </a:r>
            <a:endParaRPr sz="1000" dirty="0">
              <a:latin typeface="Arial"/>
              <a:cs typeface="Arial"/>
            </a:endParaRPr>
          </a:p>
          <a:p>
            <a:pPr marL="305435" indent="-183515">
              <a:lnSpc>
                <a:spcPct val="100000"/>
              </a:lnSpc>
              <a:spcBef>
                <a:spcPts val="240"/>
              </a:spcBef>
              <a:buClr>
                <a:srgbClr val="98CB38"/>
              </a:buClr>
              <a:buChar char="◦"/>
              <a:tabLst>
                <a:tab pos="305435" algn="l"/>
                <a:tab pos="306070" algn="l"/>
              </a:tabLst>
            </a:pPr>
            <a:r>
              <a:rPr sz="1000" spc="-65" dirty="0">
                <a:solidFill>
                  <a:srgbClr val="3F3F3F"/>
                </a:solidFill>
                <a:latin typeface="Arial"/>
                <a:cs typeface="Arial"/>
              </a:rPr>
              <a:t>Segmented</a:t>
            </a:r>
            <a:endParaRPr sz="1000" dirty="0">
              <a:latin typeface="Arial"/>
              <a:cs typeface="Arial"/>
            </a:endParaRPr>
          </a:p>
          <a:p>
            <a:pPr marL="305435" indent="-183515">
              <a:lnSpc>
                <a:spcPct val="100000"/>
              </a:lnSpc>
              <a:spcBef>
                <a:spcPts val="240"/>
              </a:spcBef>
              <a:buClr>
                <a:srgbClr val="98CB38"/>
              </a:buClr>
              <a:buChar char="◦"/>
              <a:tabLst>
                <a:tab pos="305435" algn="l"/>
                <a:tab pos="306070" algn="l"/>
              </a:tabLst>
            </a:pPr>
            <a:r>
              <a:rPr sz="1000" spc="-45" dirty="0">
                <a:solidFill>
                  <a:srgbClr val="3F3F3F"/>
                </a:solidFill>
                <a:latin typeface="Arial"/>
                <a:cs typeface="Arial"/>
              </a:rPr>
              <a:t>Statistics </a:t>
            </a:r>
            <a:r>
              <a:rPr sz="1000" spc="-55" dirty="0">
                <a:solidFill>
                  <a:srgbClr val="3F3F3F"/>
                </a:solidFill>
                <a:latin typeface="Arial"/>
                <a:cs typeface="Arial"/>
              </a:rPr>
              <a:t>(e.g. </a:t>
            </a:r>
            <a:r>
              <a:rPr sz="1000" spc="-25" dirty="0">
                <a:solidFill>
                  <a:srgbClr val="3F3F3F"/>
                </a:solidFill>
                <a:latin typeface="Arial"/>
                <a:cs typeface="Arial"/>
              </a:rPr>
              <a:t>min, </a:t>
            </a:r>
            <a:r>
              <a:rPr sz="1000" spc="-55" dirty="0">
                <a:solidFill>
                  <a:srgbClr val="3F3F3F"/>
                </a:solidFill>
                <a:latin typeface="Arial"/>
                <a:cs typeface="Arial"/>
              </a:rPr>
              <a:t>max, </a:t>
            </a:r>
            <a:r>
              <a:rPr sz="1000" spc="-25" dirty="0">
                <a:solidFill>
                  <a:srgbClr val="3F3F3F"/>
                </a:solidFill>
                <a:latin typeface="Arial"/>
                <a:cs typeface="Arial"/>
              </a:rPr>
              <a:t>min </a:t>
            </a:r>
            <a:r>
              <a:rPr sz="1000" spc="105" dirty="0">
                <a:solidFill>
                  <a:srgbClr val="3F3F3F"/>
                </a:solidFill>
                <a:latin typeface="Arial"/>
                <a:cs typeface="Arial"/>
              </a:rPr>
              <a:t>/</a:t>
            </a:r>
            <a:r>
              <a:rPr sz="1000" spc="-90" dirty="0">
                <a:solidFill>
                  <a:srgbClr val="3F3F3F"/>
                </a:solidFill>
                <a:latin typeface="Arial"/>
                <a:cs typeface="Arial"/>
              </a:rPr>
              <a:t> </a:t>
            </a:r>
            <a:r>
              <a:rPr sz="1000" spc="-65" dirty="0">
                <a:solidFill>
                  <a:srgbClr val="3F3F3F"/>
                </a:solidFill>
                <a:latin typeface="Arial"/>
                <a:cs typeface="Arial"/>
              </a:rPr>
              <a:t>max size)</a:t>
            </a:r>
            <a:endParaRPr sz="1000" dirty="0">
              <a:latin typeface="Arial"/>
              <a:cs typeface="Arial"/>
            </a:endParaRPr>
          </a:p>
          <a:p>
            <a:pPr marL="305435" indent="-183515">
              <a:lnSpc>
                <a:spcPct val="100000"/>
              </a:lnSpc>
              <a:spcBef>
                <a:spcPts val="240"/>
              </a:spcBef>
              <a:buClr>
                <a:srgbClr val="98CB38"/>
              </a:buClr>
              <a:buChar char="◦"/>
              <a:tabLst>
                <a:tab pos="305435" algn="l"/>
                <a:tab pos="306070" algn="l"/>
              </a:tabLst>
            </a:pPr>
            <a:r>
              <a:rPr sz="1000" spc="-60" dirty="0">
                <a:solidFill>
                  <a:srgbClr val="3F3F3F"/>
                </a:solidFill>
                <a:latin typeface="Arial"/>
                <a:cs typeface="Arial"/>
              </a:rPr>
              <a:t>Readonly </a:t>
            </a:r>
            <a:r>
              <a:rPr sz="1000" spc="105" dirty="0">
                <a:solidFill>
                  <a:srgbClr val="3F3F3F"/>
                </a:solidFill>
                <a:latin typeface="Arial"/>
                <a:cs typeface="Arial"/>
              </a:rPr>
              <a:t>/</a:t>
            </a:r>
            <a:r>
              <a:rPr sz="1000" spc="-65" dirty="0">
                <a:solidFill>
                  <a:srgbClr val="3F3F3F"/>
                </a:solidFill>
                <a:latin typeface="Arial"/>
                <a:cs typeface="Arial"/>
              </a:rPr>
              <a:t> </a:t>
            </a:r>
            <a:r>
              <a:rPr sz="1000" spc="-60" dirty="0">
                <a:solidFill>
                  <a:srgbClr val="3F3F3F"/>
                </a:solidFill>
                <a:latin typeface="Arial"/>
                <a:cs typeface="Arial"/>
              </a:rPr>
              <a:t>sealed (can </a:t>
            </a:r>
            <a:r>
              <a:rPr sz="1000" spc="-50" dirty="0">
                <a:solidFill>
                  <a:srgbClr val="3F3F3F"/>
                </a:solidFill>
                <a:latin typeface="Arial"/>
                <a:cs typeface="Arial"/>
              </a:rPr>
              <a:t>be </a:t>
            </a:r>
            <a:r>
              <a:rPr sz="1000" spc="-45" dirty="0">
                <a:solidFill>
                  <a:srgbClr val="3F3F3F"/>
                </a:solidFill>
                <a:latin typeface="Arial"/>
                <a:cs typeface="Arial"/>
              </a:rPr>
              <a:t>merged)</a:t>
            </a:r>
            <a:endParaRPr sz="1000" dirty="0">
              <a:latin typeface="Arial"/>
              <a:cs typeface="Arial"/>
            </a:endParaRPr>
          </a:p>
        </p:txBody>
      </p:sp>
      <p:sp>
        <p:nvSpPr>
          <p:cNvPr id="11" name="object 11"/>
          <p:cNvSpPr txBox="1"/>
          <p:nvPr/>
        </p:nvSpPr>
        <p:spPr>
          <a:xfrm>
            <a:off x="864511" y="4347466"/>
            <a:ext cx="2477135" cy="193675"/>
          </a:xfrm>
          <a:prstGeom prst="rect">
            <a:avLst/>
          </a:prstGeom>
        </p:spPr>
        <p:txBody>
          <a:bodyPr vert="horz" wrap="square" lIns="0" tIns="12700" rIns="0" bIns="0" rtlCol="0">
            <a:spAutoFit/>
          </a:bodyPr>
          <a:lstStyle/>
          <a:p>
            <a:pPr marL="12700">
              <a:lnSpc>
                <a:spcPct val="100000"/>
              </a:lnSpc>
              <a:spcBef>
                <a:spcPts val="100"/>
              </a:spcBef>
            </a:pPr>
            <a:r>
              <a:rPr sz="1100" spc="-55" dirty="0">
                <a:solidFill>
                  <a:srgbClr val="3F3F3F"/>
                </a:solidFill>
                <a:latin typeface="Arial"/>
                <a:cs typeface="Arial"/>
              </a:rPr>
              <a:t>Extents </a:t>
            </a:r>
            <a:r>
              <a:rPr sz="1100" spc="-45" dirty="0">
                <a:solidFill>
                  <a:srgbClr val="3F3F3F"/>
                </a:solidFill>
                <a:latin typeface="Arial"/>
                <a:cs typeface="Arial"/>
              </a:rPr>
              <a:t>are </a:t>
            </a:r>
            <a:r>
              <a:rPr sz="1100" spc="-25" dirty="0">
                <a:solidFill>
                  <a:srgbClr val="3F3F3F"/>
                </a:solidFill>
                <a:latin typeface="Arial"/>
                <a:cs typeface="Arial"/>
              </a:rPr>
              <a:t>own </a:t>
            </a:r>
            <a:r>
              <a:rPr sz="1100" spc="-45" dirty="0">
                <a:solidFill>
                  <a:srgbClr val="3F3F3F"/>
                </a:solidFill>
                <a:latin typeface="Arial"/>
                <a:cs typeface="Arial"/>
              </a:rPr>
              <a:t>by </a:t>
            </a:r>
            <a:r>
              <a:rPr sz="1100" spc="-40" dirty="0">
                <a:solidFill>
                  <a:srgbClr val="3F3F3F"/>
                </a:solidFill>
                <a:latin typeface="Arial"/>
                <a:cs typeface="Arial"/>
              </a:rPr>
              <a:t>one-and-only-one</a:t>
            </a:r>
            <a:r>
              <a:rPr sz="1100" spc="-225" dirty="0">
                <a:solidFill>
                  <a:srgbClr val="3F3F3F"/>
                </a:solidFill>
                <a:latin typeface="Arial"/>
                <a:cs typeface="Arial"/>
              </a:rPr>
              <a:t> </a:t>
            </a:r>
            <a:r>
              <a:rPr sz="1100" spc="-45" dirty="0">
                <a:solidFill>
                  <a:srgbClr val="3F3F3F"/>
                </a:solidFill>
                <a:latin typeface="Arial"/>
                <a:cs typeface="Arial"/>
              </a:rPr>
              <a:t>node</a:t>
            </a:r>
            <a:endParaRPr sz="1100">
              <a:latin typeface="Arial"/>
              <a:cs typeface="Arial"/>
            </a:endParaRPr>
          </a:p>
        </p:txBody>
      </p:sp>
      <p:sp>
        <p:nvSpPr>
          <p:cNvPr id="12" name="object 12"/>
          <p:cNvSpPr txBox="1"/>
          <p:nvPr/>
        </p:nvSpPr>
        <p:spPr>
          <a:xfrm>
            <a:off x="864511" y="4937252"/>
            <a:ext cx="2338070" cy="193675"/>
          </a:xfrm>
          <a:prstGeom prst="rect">
            <a:avLst/>
          </a:prstGeom>
        </p:spPr>
        <p:txBody>
          <a:bodyPr vert="horz" wrap="square" lIns="0" tIns="12700" rIns="0" bIns="0" rtlCol="0">
            <a:spAutoFit/>
          </a:bodyPr>
          <a:lstStyle/>
          <a:p>
            <a:pPr marL="12700">
              <a:lnSpc>
                <a:spcPct val="100000"/>
              </a:lnSpc>
              <a:spcBef>
                <a:spcPts val="100"/>
              </a:spcBef>
            </a:pPr>
            <a:r>
              <a:rPr sz="1100" spc="-90" dirty="0">
                <a:solidFill>
                  <a:srgbClr val="3F3F3F"/>
                </a:solidFill>
                <a:latin typeface="Arial"/>
                <a:cs typeface="Arial"/>
              </a:rPr>
              <a:t>Cached </a:t>
            </a:r>
            <a:r>
              <a:rPr sz="1100" spc="-30" dirty="0">
                <a:solidFill>
                  <a:srgbClr val="3F3F3F"/>
                </a:solidFill>
                <a:latin typeface="Arial"/>
                <a:cs typeface="Arial"/>
              </a:rPr>
              <a:t>on </a:t>
            </a:r>
            <a:r>
              <a:rPr sz="1100" spc="-45" dirty="0">
                <a:solidFill>
                  <a:srgbClr val="3F3F3F"/>
                </a:solidFill>
                <a:latin typeface="Arial"/>
                <a:cs typeface="Arial"/>
              </a:rPr>
              <a:t>node’s </a:t>
            </a:r>
            <a:r>
              <a:rPr sz="1100" spc="-195" dirty="0">
                <a:solidFill>
                  <a:srgbClr val="3F3F3F"/>
                </a:solidFill>
                <a:latin typeface="Arial"/>
                <a:cs typeface="Arial"/>
              </a:rPr>
              <a:t>SSD </a:t>
            </a:r>
            <a:r>
              <a:rPr sz="1100" spc="120" dirty="0">
                <a:solidFill>
                  <a:srgbClr val="3F3F3F"/>
                </a:solidFill>
                <a:latin typeface="Arial"/>
                <a:cs typeface="Arial"/>
              </a:rPr>
              <a:t>/</a:t>
            </a:r>
            <a:r>
              <a:rPr sz="1100" spc="-175" dirty="0">
                <a:solidFill>
                  <a:srgbClr val="3F3F3F"/>
                </a:solidFill>
                <a:latin typeface="Arial"/>
                <a:cs typeface="Arial"/>
              </a:rPr>
              <a:t> </a:t>
            </a:r>
            <a:r>
              <a:rPr sz="1100" spc="-90" dirty="0">
                <a:solidFill>
                  <a:srgbClr val="3F3F3F"/>
                </a:solidFill>
                <a:latin typeface="Arial"/>
                <a:cs typeface="Arial"/>
              </a:rPr>
              <a:t>RAM </a:t>
            </a:r>
            <a:r>
              <a:rPr sz="1100" spc="-10" dirty="0">
                <a:solidFill>
                  <a:srgbClr val="3F3F3F"/>
                </a:solidFill>
                <a:latin typeface="Arial"/>
                <a:cs typeface="Arial"/>
              </a:rPr>
              <a:t>(hot </a:t>
            </a:r>
            <a:r>
              <a:rPr sz="1100" spc="-65" dirty="0">
                <a:solidFill>
                  <a:srgbClr val="3F3F3F"/>
                </a:solidFill>
                <a:latin typeface="Arial"/>
                <a:cs typeface="Arial"/>
              </a:rPr>
              <a:t>cache)</a:t>
            </a:r>
            <a:endParaRPr sz="1100">
              <a:latin typeface="Arial"/>
              <a:cs typeface="Arial"/>
            </a:endParaRPr>
          </a:p>
        </p:txBody>
      </p:sp>
      <p:sp>
        <p:nvSpPr>
          <p:cNvPr id="13" name="object 13"/>
          <p:cNvSpPr txBox="1"/>
          <p:nvPr/>
        </p:nvSpPr>
        <p:spPr>
          <a:xfrm>
            <a:off x="864511" y="5527037"/>
            <a:ext cx="2879725" cy="193675"/>
          </a:xfrm>
          <a:prstGeom prst="rect">
            <a:avLst/>
          </a:prstGeom>
        </p:spPr>
        <p:txBody>
          <a:bodyPr vert="horz" wrap="square" lIns="0" tIns="12700" rIns="0" bIns="0" rtlCol="0">
            <a:spAutoFit/>
          </a:bodyPr>
          <a:lstStyle/>
          <a:p>
            <a:pPr marL="12700">
              <a:lnSpc>
                <a:spcPct val="100000"/>
              </a:lnSpc>
              <a:spcBef>
                <a:spcPts val="100"/>
              </a:spcBef>
            </a:pPr>
            <a:r>
              <a:rPr sz="1100" spc="-55" dirty="0">
                <a:solidFill>
                  <a:srgbClr val="3F3F3F"/>
                </a:solidFill>
                <a:latin typeface="Arial"/>
                <a:cs typeface="Arial"/>
              </a:rPr>
              <a:t>Extents</a:t>
            </a:r>
            <a:r>
              <a:rPr sz="1100" spc="-90" dirty="0">
                <a:solidFill>
                  <a:srgbClr val="3F3F3F"/>
                </a:solidFill>
                <a:latin typeface="Arial"/>
                <a:cs typeface="Arial"/>
              </a:rPr>
              <a:t> </a:t>
            </a:r>
            <a:r>
              <a:rPr sz="1100" spc="-45" dirty="0">
                <a:solidFill>
                  <a:srgbClr val="3F3F3F"/>
                </a:solidFill>
                <a:latin typeface="Arial"/>
                <a:cs typeface="Arial"/>
              </a:rPr>
              <a:t>are</a:t>
            </a:r>
            <a:r>
              <a:rPr sz="1100" spc="-70" dirty="0">
                <a:solidFill>
                  <a:srgbClr val="3F3F3F"/>
                </a:solidFill>
                <a:latin typeface="Arial"/>
                <a:cs typeface="Arial"/>
              </a:rPr>
              <a:t> </a:t>
            </a:r>
            <a:r>
              <a:rPr sz="1100" spc="-45" dirty="0">
                <a:solidFill>
                  <a:srgbClr val="3F3F3F"/>
                </a:solidFill>
                <a:latin typeface="Arial"/>
                <a:cs typeface="Arial"/>
              </a:rPr>
              <a:t>aligned</a:t>
            </a:r>
            <a:r>
              <a:rPr sz="1100" spc="-70" dirty="0">
                <a:solidFill>
                  <a:srgbClr val="3F3F3F"/>
                </a:solidFill>
                <a:latin typeface="Arial"/>
                <a:cs typeface="Arial"/>
              </a:rPr>
              <a:t> </a:t>
            </a:r>
            <a:r>
              <a:rPr sz="1100" spc="5" dirty="0">
                <a:solidFill>
                  <a:srgbClr val="3F3F3F"/>
                </a:solidFill>
                <a:latin typeface="Arial"/>
                <a:cs typeface="Arial"/>
              </a:rPr>
              <a:t>with</a:t>
            </a:r>
            <a:r>
              <a:rPr sz="1100" spc="-70" dirty="0">
                <a:solidFill>
                  <a:srgbClr val="3F3F3F"/>
                </a:solidFill>
                <a:latin typeface="Arial"/>
                <a:cs typeface="Arial"/>
              </a:rPr>
              <a:t> </a:t>
            </a:r>
            <a:r>
              <a:rPr sz="1100" spc="-10" dirty="0">
                <a:solidFill>
                  <a:srgbClr val="3F3F3F"/>
                </a:solidFill>
                <a:latin typeface="Arial"/>
                <a:cs typeface="Arial"/>
              </a:rPr>
              <a:t>time,</a:t>
            </a:r>
            <a:r>
              <a:rPr sz="1100" spc="-90" dirty="0">
                <a:solidFill>
                  <a:srgbClr val="3F3F3F"/>
                </a:solidFill>
                <a:latin typeface="Arial"/>
                <a:cs typeface="Arial"/>
              </a:rPr>
              <a:t> </a:t>
            </a:r>
            <a:r>
              <a:rPr sz="1100" spc="-105" dirty="0">
                <a:solidFill>
                  <a:srgbClr val="3F3F3F"/>
                </a:solidFill>
                <a:latin typeface="Arial"/>
                <a:cs typeface="Arial"/>
              </a:rPr>
              <a:t>as</a:t>
            </a:r>
            <a:r>
              <a:rPr sz="1100" spc="-70" dirty="0">
                <a:solidFill>
                  <a:srgbClr val="3F3F3F"/>
                </a:solidFill>
                <a:latin typeface="Arial"/>
                <a:cs typeface="Arial"/>
              </a:rPr>
              <a:t> </a:t>
            </a:r>
            <a:r>
              <a:rPr sz="1100" spc="-35" dirty="0">
                <a:solidFill>
                  <a:srgbClr val="3F3F3F"/>
                </a:solidFill>
                <a:latin typeface="Arial"/>
                <a:cs typeface="Arial"/>
              </a:rPr>
              <a:t>data</a:t>
            </a:r>
            <a:r>
              <a:rPr sz="1100" spc="-65" dirty="0">
                <a:solidFill>
                  <a:srgbClr val="3F3F3F"/>
                </a:solidFill>
                <a:latin typeface="Arial"/>
                <a:cs typeface="Arial"/>
              </a:rPr>
              <a:t> </a:t>
            </a:r>
            <a:r>
              <a:rPr sz="1100" spc="-35" dirty="0">
                <a:solidFill>
                  <a:srgbClr val="3F3F3F"/>
                </a:solidFill>
                <a:latin typeface="Arial"/>
                <a:cs typeface="Arial"/>
              </a:rPr>
              <a:t>get</a:t>
            </a:r>
            <a:r>
              <a:rPr sz="1100" spc="-75" dirty="0">
                <a:solidFill>
                  <a:srgbClr val="3F3F3F"/>
                </a:solidFill>
                <a:latin typeface="Arial"/>
                <a:cs typeface="Arial"/>
              </a:rPr>
              <a:t> </a:t>
            </a:r>
            <a:r>
              <a:rPr sz="1100" spc="-45" dirty="0">
                <a:solidFill>
                  <a:srgbClr val="3F3F3F"/>
                </a:solidFill>
                <a:latin typeface="Arial"/>
                <a:cs typeface="Arial"/>
              </a:rPr>
              <a:t>ingested</a:t>
            </a:r>
            <a:endParaRPr sz="1100">
              <a:latin typeface="Arial"/>
              <a:cs typeface="Arial"/>
            </a:endParaRPr>
          </a:p>
        </p:txBody>
      </p:sp>
      <p:grpSp>
        <p:nvGrpSpPr>
          <p:cNvPr id="14" name="object 14"/>
          <p:cNvGrpSpPr/>
          <p:nvPr/>
        </p:nvGrpSpPr>
        <p:grpSpPr>
          <a:xfrm>
            <a:off x="10230802" y="1319974"/>
            <a:ext cx="1775460" cy="5451475"/>
            <a:chOff x="10230802" y="1319974"/>
            <a:chExt cx="1775460" cy="5451475"/>
          </a:xfrm>
        </p:grpSpPr>
        <p:sp>
          <p:nvSpPr>
            <p:cNvPr id="15" name="object 15"/>
            <p:cNvSpPr/>
            <p:nvPr/>
          </p:nvSpPr>
          <p:spPr>
            <a:xfrm>
              <a:off x="10245090" y="1334261"/>
              <a:ext cx="1746504" cy="5422391"/>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10245090" y="1334261"/>
              <a:ext cx="1746885" cy="5422900"/>
            </a:xfrm>
            <a:custGeom>
              <a:avLst/>
              <a:gdLst/>
              <a:ahLst/>
              <a:cxnLst/>
              <a:rect l="l" t="t" r="r" b="b"/>
              <a:pathLst>
                <a:path w="1746884" h="5422900">
                  <a:moveTo>
                    <a:pt x="1455420" y="0"/>
                  </a:moveTo>
                  <a:lnTo>
                    <a:pt x="1502640" y="3809"/>
                  </a:lnTo>
                  <a:lnTo>
                    <a:pt x="1547433" y="14837"/>
                  </a:lnTo>
                  <a:lnTo>
                    <a:pt x="1589199" y="32486"/>
                  </a:lnTo>
                  <a:lnTo>
                    <a:pt x="1627339" y="56156"/>
                  </a:lnTo>
                  <a:lnTo>
                    <a:pt x="1661255" y="85248"/>
                  </a:lnTo>
                  <a:lnTo>
                    <a:pt x="1690347" y="119164"/>
                  </a:lnTo>
                  <a:lnTo>
                    <a:pt x="1714017" y="157304"/>
                  </a:lnTo>
                  <a:lnTo>
                    <a:pt x="1731666" y="199070"/>
                  </a:lnTo>
                  <a:lnTo>
                    <a:pt x="1742694" y="243863"/>
                  </a:lnTo>
                  <a:lnTo>
                    <a:pt x="1746504" y="291084"/>
                  </a:lnTo>
                  <a:lnTo>
                    <a:pt x="1746504" y="5131292"/>
                  </a:lnTo>
                  <a:lnTo>
                    <a:pt x="1742694" y="5178510"/>
                  </a:lnTo>
                  <a:lnTo>
                    <a:pt x="1731666" y="5223302"/>
                  </a:lnTo>
                  <a:lnTo>
                    <a:pt x="1714017" y="5265069"/>
                  </a:lnTo>
                  <a:lnTo>
                    <a:pt x="1690347" y="5303211"/>
                  </a:lnTo>
                  <a:lnTo>
                    <a:pt x="1661255" y="5337130"/>
                  </a:lnTo>
                  <a:lnTo>
                    <a:pt x="1627339" y="5366226"/>
                  </a:lnTo>
                  <a:lnTo>
                    <a:pt x="1589199" y="5389899"/>
                  </a:lnTo>
                  <a:lnTo>
                    <a:pt x="1547433" y="5407550"/>
                  </a:lnTo>
                  <a:lnTo>
                    <a:pt x="1502640" y="5418581"/>
                  </a:lnTo>
                  <a:lnTo>
                    <a:pt x="1455420" y="5422391"/>
                  </a:lnTo>
                  <a:lnTo>
                    <a:pt x="291084" y="5422391"/>
                  </a:lnTo>
                  <a:lnTo>
                    <a:pt x="243863" y="5418581"/>
                  </a:lnTo>
                  <a:lnTo>
                    <a:pt x="199070" y="5407550"/>
                  </a:lnTo>
                  <a:lnTo>
                    <a:pt x="157304" y="5389899"/>
                  </a:lnTo>
                  <a:lnTo>
                    <a:pt x="119164" y="5366226"/>
                  </a:lnTo>
                  <a:lnTo>
                    <a:pt x="85248" y="5337130"/>
                  </a:lnTo>
                  <a:lnTo>
                    <a:pt x="56156" y="5303211"/>
                  </a:lnTo>
                  <a:lnTo>
                    <a:pt x="32486" y="5265069"/>
                  </a:lnTo>
                  <a:lnTo>
                    <a:pt x="14837" y="5223302"/>
                  </a:lnTo>
                  <a:lnTo>
                    <a:pt x="3809" y="5178510"/>
                  </a:lnTo>
                  <a:lnTo>
                    <a:pt x="0" y="5131292"/>
                  </a:lnTo>
                  <a:lnTo>
                    <a:pt x="0" y="291084"/>
                  </a:lnTo>
                  <a:lnTo>
                    <a:pt x="3809" y="243863"/>
                  </a:lnTo>
                  <a:lnTo>
                    <a:pt x="14837" y="199070"/>
                  </a:lnTo>
                  <a:lnTo>
                    <a:pt x="32486" y="157304"/>
                  </a:lnTo>
                  <a:lnTo>
                    <a:pt x="56156" y="119164"/>
                  </a:lnTo>
                  <a:lnTo>
                    <a:pt x="85248" y="85248"/>
                  </a:lnTo>
                  <a:lnTo>
                    <a:pt x="119164" y="56156"/>
                  </a:lnTo>
                  <a:lnTo>
                    <a:pt x="157304" y="32486"/>
                  </a:lnTo>
                  <a:lnTo>
                    <a:pt x="199070" y="14837"/>
                  </a:lnTo>
                  <a:lnTo>
                    <a:pt x="243863" y="3809"/>
                  </a:lnTo>
                  <a:lnTo>
                    <a:pt x="291084" y="0"/>
                  </a:lnTo>
                  <a:lnTo>
                    <a:pt x="1455420" y="0"/>
                  </a:lnTo>
                  <a:close/>
                </a:path>
              </a:pathLst>
            </a:custGeom>
            <a:ln w="28575">
              <a:solidFill>
                <a:srgbClr val="62A437"/>
              </a:solidFill>
            </a:ln>
          </p:spPr>
          <p:txBody>
            <a:bodyPr wrap="square" lIns="0" tIns="0" rIns="0" bIns="0" rtlCol="0"/>
            <a:lstStyle/>
            <a:p>
              <a:endParaRPr/>
            </a:p>
          </p:txBody>
        </p:sp>
        <p:sp>
          <p:nvSpPr>
            <p:cNvPr id="17" name="object 17"/>
            <p:cNvSpPr/>
            <p:nvPr/>
          </p:nvSpPr>
          <p:spPr>
            <a:xfrm>
              <a:off x="10408920" y="1543814"/>
              <a:ext cx="1484630" cy="127000"/>
            </a:xfrm>
            <a:custGeom>
              <a:avLst/>
              <a:gdLst/>
              <a:ahLst/>
              <a:cxnLst/>
              <a:rect l="l" t="t" r="r" b="b"/>
              <a:pathLst>
                <a:path w="1484629" h="127000">
                  <a:moveTo>
                    <a:pt x="1484376" y="0"/>
                  </a:moveTo>
                  <a:lnTo>
                    <a:pt x="0" y="0"/>
                  </a:lnTo>
                  <a:lnTo>
                    <a:pt x="0" y="126489"/>
                  </a:lnTo>
                  <a:lnTo>
                    <a:pt x="1484376" y="126489"/>
                  </a:lnTo>
                  <a:lnTo>
                    <a:pt x="1484376" y="0"/>
                  </a:lnTo>
                  <a:close/>
                </a:path>
              </a:pathLst>
            </a:custGeom>
            <a:solidFill>
              <a:srgbClr val="37A66E"/>
            </a:solidFill>
          </p:spPr>
          <p:txBody>
            <a:bodyPr wrap="square" lIns="0" tIns="0" rIns="0" bIns="0" rtlCol="0"/>
            <a:lstStyle/>
            <a:p>
              <a:endParaRPr/>
            </a:p>
          </p:txBody>
        </p:sp>
        <p:sp>
          <p:nvSpPr>
            <p:cNvPr id="18" name="object 18"/>
            <p:cNvSpPr/>
            <p:nvPr/>
          </p:nvSpPr>
          <p:spPr>
            <a:xfrm>
              <a:off x="10408920" y="1543814"/>
              <a:ext cx="1484630" cy="127000"/>
            </a:xfrm>
            <a:custGeom>
              <a:avLst/>
              <a:gdLst/>
              <a:ahLst/>
              <a:cxnLst/>
              <a:rect l="l" t="t" r="r" b="b"/>
              <a:pathLst>
                <a:path w="1484629" h="127000">
                  <a:moveTo>
                    <a:pt x="0" y="126489"/>
                  </a:moveTo>
                  <a:lnTo>
                    <a:pt x="1484376" y="126489"/>
                  </a:lnTo>
                  <a:lnTo>
                    <a:pt x="1484376" y="0"/>
                  </a:lnTo>
                  <a:lnTo>
                    <a:pt x="0" y="0"/>
                  </a:lnTo>
                  <a:lnTo>
                    <a:pt x="0" y="126489"/>
                  </a:lnTo>
                  <a:close/>
                </a:path>
              </a:pathLst>
            </a:custGeom>
            <a:ln w="15875">
              <a:solidFill>
                <a:srgbClr val="257950"/>
              </a:solidFill>
            </a:ln>
          </p:spPr>
          <p:txBody>
            <a:bodyPr wrap="square" lIns="0" tIns="0" rIns="0" bIns="0" rtlCol="0"/>
            <a:lstStyle/>
            <a:p>
              <a:endParaRPr/>
            </a:p>
          </p:txBody>
        </p:sp>
      </p:grpSp>
      <p:sp>
        <p:nvSpPr>
          <p:cNvPr id="19" name="object 19"/>
          <p:cNvSpPr txBox="1"/>
          <p:nvPr/>
        </p:nvSpPr>
        <p:spPr>
          <a:xfrm>
            <a:off x="10816843" y="1409827"/>
            <a:ext cx="670560" cy="358775"/>
          </a:xfrm>
          <a:prstGeom prst="rect">
            <a:avLst/>
          </a:prstGeom>
        </p:spPr>
        <p:txBody>
          <a:bodyPr vert="horz" wrap="square" lIns="0" tIns="16510" rIns="0" bIns="0" rtlCol="0">
            <a:spAutoFit/>
          </a:bodyPr>
          <a:lstStyle/>
          <a:p>
            <a:pPr marL="12700">
              <a:lnSpc>
                <a:spcPct val="100000"/>
              </a:lnSpc>
              <a:spcBef>
                <a:spcPts val="130"/>
              </a:spcBef>
            </a:pPr>
            <a:r>
              <a:rPr sz="2150" spc="-270" dirty="0">
                <a:solidFill>
                  <a:srgbClr val="FFFFFF"/>
                </a:solidFill>
                <a:latin typeface="Arial"/>
                <a:cs typeface="Arial"/>
              </a:rPr>
              <a:t>S</a:t>
            </a:r>
            <a:r>
              <a:rPr sz="2150" spc="-215" dirty="0">
                <a:solidFill>
                  <a:srgbClr val="FFFFFF"/>
                </a:solidFill>
                <a:latin typeface="Arial"/>
                <a:cs typeface="Arial"/>
              </a:rPr>
              <a:t>h</a:t>
            </a:r>
            <a:r>
              <a:rPr sz="2150" spc="-70" dirty="0">
                <a:solidFill>
                  <a:srgbClr val="FFFFFF"/>
                </a:solidFill>
                <a:latin typeface="Arial"/>
                <a:cs typeface="Arial"/>
              </a:rPr>
              <a:t>a</a:t>
            </a:r>
            <a:r>
              <a:rPr sz="2150" spc="-75" dirty="0">
                <a:solidFill>
                  <a:srgbClr val="FFFFFF"/>
                </a:solidFill>
                <a:latin typeface="Arial"/>
                <a:cs typeface="Arial"/>
              </a:rPr>
              <a:t>r</a:t>
            </a:r>
            <a:r>
              <a:rPr sz="2150" spc="-50" dirty="0">
                <a:solidFill>
                  <a:srgbClr val="FFFFFF"/>
                </a:solidFill>
                <a:latin typeface="Arial"/>
                <a:cs typeface="Arial"/>
              </a:rPr>
              <a:t>d</a:t>
            </a:r>
            <a:endParaRPr sz="2150">
              <a:latin typeface="Arial"/>
              <a:cs typeface="Arial"/>
            </a:endParaRPr>
          </a:p>
        </p:txBody>
      </p:sp>
      <p:grpSp>
        <p:nvGrpSpPr>
          <p:cNvPr id="20" name="object 20"/>
          <p:cNvGrpSpPr/>
          <p:nvPr/>
        </p:nvGrpSpPr>
        <p:grpSpPr>
          <a:xfrm>
            <a:off x="10400982" y="1721804"/>
            <a:ext cx="1500505" cy="4966335"/>
            <a:chOff x="10400982" y="1721804"/>
            <a:chExt cx="1500505" cy="4966335"/>
          </a:xfrm>
        </p:grpSpPr>
        <p:sp>
          <p:nvSpPr>
            <p:cNvPr id="21" name="object 21"/>
            <p:cNvSpPr/>
            <p:nvPr/>
          </p:nvSpPr>
          <p:spPr>
            <a:xfrm>
              <a:off x="10408920" y="1729741"/>
              <a:ext cx="1484630" cy="125095"/>
            </a:xfrm>
            <a:custGeom>
              <a:avLst/>
              <a:gdLst/>
              <a:ahLst/>
              <a:cxnLst/>
              <a:rect l="l" t="t" r="r" b="b"/>
              <a:pathLst>
                <a:path w="1484629" h="125094">
                  <a:moveTo>
                    <a:pt x="1484376" y="0"/>
                  </a:moveTo>
                  <a:lnTo>
                    <a:pt x="0" y="0"/>
                  </a:lnTo>
                  <a:lnTo>
                    <a:pt x="0" y="124965"/>
                  </a:lnTo>
                  <a:lnTo>
                    <a:pt x="1484376" y="124965"/>
                  </a:lnTo>
                  <a:lnTo>
                    <a:pt x="1484376" y="0"/>
                  </a:lnTo>
                  <a:close/>
                </a:path>
              </a:pathLst>
            </a:custGeom>
            <a:solidFill>
              <a:srgbClr val="37A66E"/>
            </a:solidFill>
          </p:spPr>
          <p:txBody>
            <a:bodyPr wrap="square" lIns="0" tIns="0" rIns="0" bIns="0" rtlCol="0"/>
            <a:lstStyle/>
            <a:p>
              <a:endParaRPr/>
            </a:p>
          </p:txBody>
        </p:sp>
        <p:sp>
          <p:nvSpPr>
            <p:cNvPr id="22" name="object 22"/>
            <p:cNvSpPr/>
            <p:nvPr/>
          </p:nvSpPr>
          <p:spPr>
            <a:xfrm>
              <a:off x="10408920" y="1729741"/>
              <a:ext cx="1484630" cy="125095"/>
            </a:xfrm>
            <a:custGeom>
              <a:avLst/>
              <a:gdLst/>
              <a:ahLst/>
              <a:cxnLst/>
              <a:rect l="l" t="t" r="r" b="b"/>
              <a:pathLst>
                <a:path w="1484629" h="125094">
                  <a:moveTo>
                    <a:pt x="0" y="124965"/>
                  </a:moveTo>
                  <a:lnTo>
                    <a:pt x="1484376" y="124965"/>
                  </a:lnTo>
                  <a:lnTo>
                    <a:pt x="1484376" y="0"/>
                  </a:lnTo>
                  <a:lnTo>
                    <a:pt x="0" y="0"/>
                  </a:lnTo>
                  <a:lnTo>
                    <a:pt x="0" y="124965"/>
                  </a:lnTo>
                  <a:close/>
                </a:path>
              </a:pathLst>
            </a:custGeom>
            <a:ln w="15875">
              <a:solidFill>
                <a:srgbClr val="257950"/>
              </a:solidFill>
            </a:ln>
          </p:spPr>
          <p:txBody>
            <a:bodyPr wrap="square" lIns="0" tIns="0" rIns="0" bIns="0" rtlCol="0"/>
            <a:lstStyle/>
            <a:p>
              <a:endParaRPr/>
            </a:p>
          </p:txBody>
        </p:sp>
        <p:sp>
          <p:nvSpPr>
            <p:cNvPr id="23" name="object 23"/>
            <p:cNvSpPr/>
            <p:nvPr/>
          </p:nvSpPr>
          <p:spPr>
            <a:xfrm>
              <a:off x="10408920" y="1914141"/>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24" name="object 24"/>
            <p:cNvSpPr/>
            <p:nvPr/>
          </p:nvSpPr>
          <p:spPr>
            <a:xfrm>
              <a:off x="10408920" y="1914141"/>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25" name="object 25"/>
            <p:cNvSpPr/>
            <p:nvPr/>
          </p:nvSpPr>
          <p:spPr>
            <a:xfrm>
              <a:off x="10408920" y="2100074"/>
              <a:ext cx="1484630" cy="127000"/>
            </a:xfrm>
            <a:custGeom>
              <a:avLst/>
              <a:gdLst/>
              <a:ahLst/>
              <a:cxnLst/>
              <a:rect l="l" t="t" r="r" b="b"/>
              <a:pathLst>
                <a:path w="1484629" h="127000">
                  <a:moveTo>
                    <a:pt x="1484376" y="0"/>
                  </a:moveTo>
                  <a:lnTo>
                    <a:pt x="0" y="0"/>
                  </a:lnTo>
                  <a:lnTo>
                    <a:pt x="0" y="126489"/>
                  </a:lnTo>
                  <a:lnTo>
                    <a:pt x="1484376" y="126489"/>
                  </a:lnTo>
                  <a:lnTo>
                    <a:pt x="1484376" y="0"/>
                  </a:lnTo>
                  <a:close/>
                </a:path>
              </a:pathLst>
            </a:custGeom>
            <a:solidFill>
              <a:srgbClr val="37A66E"/>
            </a:solidFill>
          </p:spPr>
          <p:txBody>
            <a:bodyPr wrap="square" lIns="0" tIns="0" rIns="0" bIns="0" rtlCol="0"/>
            <a:lstStyle/>
            <a:p>
              <a:endParaRPr/>
            </a:p>
          </p:txBody>
        </p:sp>
        <p:sp>
          <p:nvSpPr>
            <p:cNvPr id="26" name="object 26"/>
            <p:cNvSpPr/>
            <p:nvPr/>
          </p:nvSpPr>
          <p:spPr>
            <a:xfrm>
              <a:off x="10408920" y="2100074"/>
              <a:ext cx="1484630" cy="127000"/>
            </a:xfrm>
            <a:custGeom>
              <a:avLst/>
              <a:gdLst/>
              <a:ahLst/>
              <a:cxnLst/>
              <a:rect l="l" t="t" r="r" b="b"/>
              <a:pathLst>
                <a:path w="1484629" h="127000">
                  <a:moveTo>
                    <a:pt x="0" y="126489"/>
                  </a:moveTo>
                  <a:lnTo>
                    <a:pt x="1484376" y="126489"/>
                  </a:lnTo>
                  <a:lnTo>
                    <a:pt x="1484376" y="0"/>
                  </a:lnTo>
                  <a:lnTo>
                    <a:pt x="0" y="0"/>
                  </a:lnTo>
                  <a:lnTo>
                    <a:pt x="0" y="126489"/>
                  </a:lnTo>
                  <a:close/>
                </a:path>
              </a:pathLst>
            </a:custGeom>
            <a:ln w="15875">
              <a:solidFill>
                <a:srgbClr val="257950"/>
              </a:solidFill>
            </a:ln>
          </p:spPr>
          <p:txBody>
            <a:bodyPr wrap="square" lIns="0" tIns="0" rIns="0" bIns="0" rtlCol="0"/>
            <a:lstStyle/>
            <a:p>
              <a:endParaRPr/>
            </a:p>
          </p:txBody>
        </p:sp>
        <p:sp>
          <p:nvSpPr>
            <p:cNvPr id="27" name="object 27"/>
            <p:cNvSpPr/>
            <p:nvPr/>
          </p:nvSpPr>
          <p:spPr>
            <a:xfrm>
              <a:off x="10408920" y="2285997"/>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28" name="object 28"/>
            <p:cNvSpPr/>
            <p:nvPr/>
          </p:nvSpPr>
          <p:spPr>
            <a:xfrm>
              <a:off x="10408920" y="2285997"/>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29" name="object 29"/>
            <p:cNvSpPr/>
            <p:nvPr/>
          </p:nvSpPr>
          <p:spPr>
            <a:xfrm>
              <a:off x="10408920" y="2471924"/>
              <a:ext cx="1484630" cy="125095"/>
            </a:xfrm>
            <a:custGeom>
              <a:avLst/>
              <a:gdLst/>
              <a:ahLst/>
              <a:cxnLst/>
              <a:rect l="l" t="t" r="r" b="b"/>
              <a:pathLst>
                <a:path w="1484629" h="125094">
                  <a:moveTo>
                    <a:pt x="1484376" y="0"/>
                  </a:moveTo>
                  <a:lnTo>
                    <a:pt x="0" y="0"/>
                  </a:lnTo>
                  <a:lnTo>
                    <a:pt x="0" y="124970"/>
                  </a:lnTo>
                  <a:lnTo>
                    <a:pt x="1484376" y="124970"/>
                  </a:lnTo>
                  <a:lnTo>
                    <a:pt x="1484376" y="0"/>
                  </a:lnTo>
                  <a:close/>
                </a:path>
              </a:pathLst>
            </a:custGeom>
            <a:solidFill>
              <a:srgbClr val="37A66E"/>
            </a:solidFill>
          </p:spPr>
          <p:txBody>
            <a:bodyPr wrap="square" lIns="0" tIns="0" rIns="0" bIns="0" rtlCol="0"/>
            <a:lstStyle/>
            <a:p>
              <a:endParaRPr/>
            </a:p>
          </p:txBody>
        </p:sp>
        <p:sp>
          <p:nvSpPr>
            <p:cNvPr id="30" name="object 30"/>
            <p:cNvSpPr/>
            <p:nvPr/>
          </p:nvSpPr>
          <p:spPr>
            <a:xfrm>
              <a:off x="10408920" y="2471924"/>
              <a:ext cx="1484630" cy="125095"/>
            </a:xfrm>
            <a:custGeom>
              <a:avLst/>
              <a:gdLst/>
              <a:ahLst/>
              <a:cxnLst/>
              <a:rect l="l" t="t" r="r" b="b"/>
              <a:pathLst>
                <a:path w="1484629" h="125094">
                  <a:moveTo>
                    <a:pt x="0" y="124970"/>
                  </a:moveTo>
                  <a:lnTo>
                    <a:pt x="1484376" y="124970"/>
                  </a:lnTo>
                  <a:lnTo>
                    <a:pt x="1484376" y="0"/>
                  </a:lnTo>
                  <a:lnTo>
                    <a:pt x="0" y="0"/>
                  </a:lnTo>
                  <a:lnTo>
                    <a:pt x="0" y="124970"/>
                  </a:lnTo>
                  <a:close/>
                </a:path>
              </a:pathLst>
            </a:custGeom>
            <a:ln w="15875">
              <a:solidFill>
                <a:srgbClr val="257950"/>
              </a:solidFill>
            </a:ln>
          </p:spPr>
          <p:txBody>
            <a:bodyPr wrap="square" lIns="0" tIns="0" rIns="0" bIns="0" rtlCol="0"/>
            <a:lstStyle/>
            <a:p>
              <a:endParaRPr/>
            </a:p>
          </p:txBody>
        </p:sp>
        <p:sp>
          <p:nvSpPr>
            <p:cNvPr id="31" name="object 31"/>
            <p:cNvSpPr/>
            <p:nvPr/>
          </p:nvSpPr>
          <p:spPr>
            <a:xfrm>
              <a:off x="10408920" y="2656334"/>
              <a:ext cx="1484630" cy="127000"/>
            </a:xfrm>
            <a:custGeom>
              <a:avLst/>
              <a:gdLst/>
              <a:ahLst/>
              <a:cxnLst/>
              <a:rect l="l" t="t" r="r" b="b"/>
              <a:pathLst>
                <a:path w="1484629" h="127000">
                  <a:moveTo>
                    <a:pt x="1484376" y="0"/>
                  </a:moveTo>
                  <a:lnTo>
                    <a:pt x="0" y="0"/>
                  </a:lnTo>
                  <a:lnTo>
                    <a:pt x="0" y="126489"/>
                  </a:lnTo>
                  <a:lnTo>
                    <a:pt x="1484376" y="126489"/>
                  </a:lnTo>
                  <a:lnTo>
                    <a:pt x="1484376" y="0"/>
                  </a:lnTo>
                  <a:close/>
                </a:path>
              </a:pathLst>
            </a:custGeom>
            <a:solidFill>
              <a:srgbClr val="37A66E"/>
            </a:solidFill>
          </p:spPr>
          <p:txBody>
            <a:bodyPr wrap="square" lIns="0" tIns="0" rIns="0" bIns="0" rtlCol="0"/>
            <a:lstStyle/>
            <a:p>
              <a:endParaRPr/>
            </a:p>
          </p:txBody>
        </p:sp>
        <p:sp>
          <p:nvSpPr>
            <p:cNvPr id="32" name="object 32"/>
            <p:cNvSpPr/>
            <p:nvPr/>
          </p:nvSpPr>
          <p:spPr>
            <a:xfrm>
              <a:off x="10408920" y="2656334"/>
              <a:ext cx="1484630" cy="127000"/>
            </a:xfrm>
            <a:custGeom>
              <a:avLst/>
              <a:gdLst/>
              <a:ahLst/>
              <a:cxnLst/>
              <a:rect l="l" t="t" r="r" b="b"/>
              <a:pathLst>
                <a:path w="1484629" h="127000">
                  <a:moveTo>
                    <a:pt x="0" y="126489"/>
                  </a:moveTo>
                  <a:lnTo>
                    <a:pt x="1484376" y="126489"/>
                  </a:lnTo>
                  <a:lnTo>
                    <a:pt x="1484376" y="0"/>
                  </a:lnTo>
                  <a:lnTo>
                    <a:pt x="0" y="0"/>
                  </a:lnTo>
                  <a:lnTo>
                    <a:pt x="0" y="126489"/>
                  </a:lnTo>
                  <a:close/>
                </a:path>
              </a:pathLst>
            </a:custGeom>
            <a:ln w="15875">
              <a:solidFill>
                <a:srgbClr val="257950"/>
              </a:solidFill>
            </a:ln>
          </p:spPr>
          <p:txBody>
            <a:bodyPr wrap="square" lIns="0" tIns="0" rIns="0" bIns="0" rtlCol="0"/>
            <a:lstStyle/>
            <a:p>
              <a:endParaRPr/>
            </a:p>
          </p:txBody>
        </p:sp>
        <p:sp>
          <p:nvSpPr>
            <p:cNvPr id="33" name="object 33"/>
            <p:cNvSpPr/>
            <p:nvPr/>
          </p:nvSpPr>
          <p:spPr>
            <a:xfrm>
              <a:off x="10408920" y="2842257"/>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34" name="object 34"/>
            <p:cNvSpPr/>
            <p:nvPr/>
          </p:nvSpPr>
          <p:spPr>
            <a:xfrm>
              <a:off x="10408920" y="2842257"/>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35" name="object 35"/>
            <p:cNvSpPr/>
            <p:nvPr/>
          </p:nvSpPr>
          <p:spPr>
            <a:xfrm>
              <a:off x="10408920" y="3028185"/>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36" name="object 36"/>
            <p:cNvSpPr/>
            <p:nvPr/>
          </p:nvSpPr>
          <p:spPr>
            <a:xfrm>
              <a:off x="10408920" y="3028185"/>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37" name="object 37"/>
            <p:cNvSpPr/>
            <p:nvPr/>
          </p:nvSpPr>
          <p:spPr>
            <a:xfrm>
              <a:off x="10408920" y="3214117"/>
              <a:ext cx="1484630" cy="125095"/>
            </a:xfrm>
            <a:custGeom>
              <a:avLst/>
              <a:gdLst/>
              <a:ahLst/>
              <a:cxnLst/>
              <a:rect l="l" t="t" r="r" b="b"/>
              <a:pathLst>
                <a:path w="1484629" h="125095">
                  <a:moveTo>
                    <a:pt x="1484376" y="0"/>
                  </a:moveTo>
                  <a:lnTo>
                    <a:pt x="0" y="0"/>
                  </a:lnTo>
                  <a:lnTo>
                    <a:pt x="0" y="124965"/>
                  </a:lnTo>
                  <a:lnTo>
                    <a:pt x="1484376" y="124965"/>
                  </a:lnTo>
                  <a:lnTo>
                    <a:pt x="1484376" y="0"/>
                  </a:lnTo>
                  <a:close/>
                </a:path>
              </a:pathLst>
            </a:custGeom>
            <a:solidFill>
              <a:srgbClr val="37A66E"/>
            </a:solidFill>
          </p:spPr>
          <p:txBody>
            <a:bodyPr wrap="square" lIns="0" tIns="0" rIns="0" bIns="0" rtlCol="0"/>
            <a:lstStyle/>
            <a:p>
              <a:endParaRPr/>
            </a:p>
          </p:txBody>
        </p:sp>
        <p:sp>
          <p:nvSpPr>
            <p:cNvPr id="38" name="object 38"/>
            <p:cNvSpPr/>
            <p:nvPr/>
          </p:nvSpPr>
          <p:spPr>
            <a:xfrm>
              <a:off x="10408920" y="3214117"/>
              <a:ext cx="1484630" cy="125095"/>
            </a:xfrm>
            <a:custGeom>
              <a:avLst/>
              <a:gdLst/>
              <a:ahLst/>
              <a:cxnLst/>
              <a:rect l="l" t="t" r="r" b="b"/>
              <a:pathLst>
                <a:path w="1484629" h="125095">
                  <a:moveTo>
                    <a:pt x="0" y="124965"/>
                  </a:moveTo>
                  <a:lnTo>
                    <a:pt x="1484376" y="124965"/>
                  </a:lnTo>
                  <a:lnTo>
                    <a:pt x="1484376" y="0"/>
                  </a:lnTo>
                  <a:lnTo>
                    <a:pt x="0" y="0"/>
                  </a:lnTo>
                  <a:lnTo>
                    <a:pt x="0" y="124965"/>
                  </a:lnTo>
                  <a:close/>
                </a:path>
              </a:pathLst>
            </a:custGeom>
            <a:ln w="15875">
              <a:solidFill>
                <a:srgbClr val="257950"/>
              </a:solidFill>
            </a:ln>
          </p:spPr>
          <p:txBody>
            <a:bodyPr wrap="square" lIns="0" tIns="0" rIns="0" bIns="0" rtlCol="0"/>
            <a:lstStyle/>
            <a:p>
              <a:endParaRPr/>
            </a:p>
          </p:txBody>
        </p:sp>
        <p:sp>
          <p:nvSpPr>
            <p:cNvPr id="39" name="object 39"/>
            <p:cNvSpPr/>
            <p:nvPr/>
          </p:nvSpPr>
          <p:spPr>
            <a:xfrm>
              <a:off x="10408920" y="3398517"/>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40" name="object 40"/>
            <p:cNvSpPr/>
            <p:nvPr/>
          </p:nvSpPr>
          <p:spPr>
            <a:xfrm>
              <a:off x="10408920" y="3398517"/>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41" name="object 41"/>
            <p:cNvSpPr/>
            <p:nvPr/>
          </p:nvSpPr>
          <p:spPr>
            <a:xfrm>
              <a:off x="10408920" y="3584445"/>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42" name="object 42"/>
            <p:cNvSpPr/>
            <p:nvPr/>
          </p:nvSpPr>
          <p:spPr>
            <a:xfrm>
              <a:off x="10408920" y="3584445"/>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43" name="object 43"/>
            <p:cNvSpPr/>
            <p:nvPr/>
          </p:nvSpPr>
          <p:spPr>
            <a:xfrm>
              <a:off x="10408920" y="3770378"/>
              <a:ext cx="1484630" cy="127000"/>
            </a:xfrm>
            <a:custGeom>
              <a:avLst/>
              <a:gdLst/>
              <a:ahLst/>
              <a:cxnLst/>
              <a:rect l="l" t="t" r="r" b="b"/>
              <a:pathLst>
                <a:path w="1484629" h="127000">
                  <a:moveTo>
                    <a:pt x="1484376" y="0"/>
                  </a:moveTo>
                  <a:lnTo>
                    <a:pt x="0" y="0"/>
                  </a:lnTo>
                  <a:lnTo>
                    <a:pt x="0" y="126489"/>
                  </a:lnTo>
                  <a:lnTo>
                    <a:pt x="1484376" y="126489"/>
                  </a:lnTo>
                  <a:lnTo>
                    <a:pt x="1484376" y="0"/>
                  </a:lnTo>
                  <a:close/>
                </a:path>
              </a:pathLst>
            </a:custGeom>
            <a:solidFill>
              <a:srgbClr val="37A66E"/>
            </a:solidFill>
          </p:spPr>
          <p:txBody>
            <a:bodyPr wrap="square" lIns="0" tIns="0" rIns="0" bIns="0" rtlCol="0"/>
            <a:lstStyle/>
            <a:p>
              <a:endParaRPr/>
            </a:p>
          </p:txBody>
        </p:sp>
        <p:sp>
          <p:nvSpPr>
            <p:cNvPr id="44" name="object 44"/>
            <p:cNvSpPr/>
            <p:nvPr/>
          </p:nvSpPr>
          <p:spPr>
            <a:xfrm>
              <a:off x="10408920" y="3770378"/>
              <a:ext cx="1484630" cy="127000"/>
            </a:xfrm>
            <a:custGeom>
              <a:avLst/>
              <a:gdLst/>
              <a:ahLst/>
              <a:cxnLst/>
              <a:rect l="l" t="t" r="r" b="b"/>
              <a:pathLst>
                <a:path w="1484629" h="127000">
                  <a:moveTo>
                    <a:pt x="0" y="126489"/>
                  </a:moveTo>
                  <a:lnTo>
                    <a:pt x="1484376" y="126489"/>
                  </a:lnTo>
                  <a:lnTo>
                    <a:pt x="1484376" y="0"/>
                  </a:lnTo>
                  <a:lnTo>
                    <a:pt x="0" y="0"/>
                  </a:lnTo>
                  <a:lnTo>
                    <a:pt x="0" y="126489"/>
                  </a:lnTo>
                  <a:close/>
                </a:path>
              </a:pathLst>
            </a:custGeom>
            <a:ln w="15875">
              <a:solidFill>
                <a:srgbClr val="257950"/>
              </a:solidFill>
            </a:ln>
          </p:spPr>
          <p:txBody>
            <a:bodyPr wrap="square" lIns="0" tIns="0" rIns="0" bIns="0" rtlCol="0"/>
            <a:lstStyle/>
            <a:p>
              <a:endParaRPr/>
            </a:p>
          </p:txBody>
        </p:sp>
        <p:sp>
          <p:nvSpPr>
            <p:cNvPr id="45" name="object 45"/>
            <p:cNvSpPr/>
            <p:nvPr/>
          </p:nvSpPr>
          <p:spPr>
            <a:xfrm>
              <a:off x="10408920" y="3956300"/>
              <a:ext cx="1484630" cy="125095"/>
            </a:xfrm>
            <a:custGeom>
              <a:avLst/>
              <a:gdLst/>
              <a:ahLst/>
              <a:cxnLst/>
              <a:rect l="l" t="t" r="r" b="b"/>
              <a:pathLst>
                <a:path w="1484629" h="125095">
                  <a:moveTo>
                    <a:pt x="1484376" y="0"/>
                  </a:moveTo>
                  <a:lnTo>
                    <a:pt x="0" y="0"/>
                  </a:lnTo>
                  <a:lnTo>
                    <a:pt x="0" y="124970"/>
                  </a:lnTo>
                  <a:lnTo>
                    <a:pt x="1484376" y="124970"/>
                  </a:lnTo>
                  <a:lnTo>
                    <a:pt x="1484376" y="0"/>
                  </a:lnTo>
                  <a:close/>
                </a:path>
              </a:pathLst>
            </a:custGeom>
            <a:solidFill>
              <a:srgbClr val="37A66E"/>
            </a:solidFill>
          </p:spPr>
          <p:txBody>
            <a:bodyPr wrap="square" lIns="0" tIns="0" rIns="0" bIns="0" rtlCol="0"/>
            <a:lstStyle/>
            <a:p>
              <a:endParaRPr/>
            </a:p>
          </p:txBody>
        </p:sp>
        <p:sp>
          <p:nvSpPr>
            <p:cNvPr id="46" name="object 46"/>
            <p:cNvSpPr/>
            <p:nvPr/>
          </p:nvSpPr>
          <p:spPr>
            <a:xfrm>
              <a:off x="10408920" y="3956300"/>
              <a:ext cx="1484630" cy="125095"/>
            </a:xfrm>
            <a:custGeom>
              <a:avLst/>
              <a:gdLst/>
              <a:ahLst/>
              <a:cxnLst/>
              <a:rect l="l" t="t" r="r" b="b"/>
              <a:pathLst>
                <a:path w="1484629" h="125095">
                  <a:moveTo>
                    <a:pt x="0" y="124970"/>
                  </a:moveTo>
                  <a:lnTo>
                    <a:pt x="1484376" y="124970"/>
                  </a:lnTo>
                  <a:lnTo>
                    <a:pt x="1484376" y="0"/>
                  </a:lnTo>
                  <a:lnTo>
                    <a:pt x="0" y="0"/>
                  </a:lnTo>
                  <a:lnTo>
                    <a:pt x="0" y="124970"/>
                  </a:lnTo>
                  <a:close/>
                </a:path>
              </a:pathLst>
            </a:custGeom>
            <a:ln w="15875">
              <a:solidFill>
                <a:srgbClr val="257950"/>
              </a:solidFill>
            </a:ln>
          </p:spPr>
          <p:txBody>
            <a:bodyPr wrap="square" lIns="0" tIns="0" rIns="0" bIns="0" rtlCol="0"/>
            <a:lstStyle/>
            <a:p>
              <a:endParaRPr/>
            </a:p>
          </p:txBody>
        </p:sp>
        <p:sp>
          <p:nvSpPr>
            <p:cNvPr id="47" name="object 47"/>
            <p:cNvSpPr/>
            <p:nvPr/>
          </p:nvSpPr>
          <p:spPr>
            <a:xfrm>
              <a:off x="10408920" y="4140705"/>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48" name="object 48"/>
            <p:cNvSpPr/>
            <p:nvPr/>
          </p:nvSpPr>
          <p:spPr>
            <a:xfrm>
              <a:off x="10408920" y="4140705"/>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49" name="object 49"/>
            <p:cNvSpPr/>
            <p:nvPr/>
          </p:nvSpPr>
          <p:spPr>
            <a:xfrm>
              <a:off x="10408920" y="4326638"/>
              <a:ext cx="1484630" cy="127000"/>
            </a:xfrm>
            <a:custGeom>
              <a:avLst/>
              <a:gdLst/>
              <a:ahLst/>
              <a:cxnLst/>
              <a:rect l="l" t="t" r="r" b="b"/>
              <a:pathLst>
                <a:path w="1484629" h="127000">
                  <a:moveTo>
                    <a:pt x="1484376" y="0"/>
                  </a:moveTo>
                  <a:lnTo>
                    <a:pt x="0" y="0"/>
                  </a:lnTo>
                  <a:lnTo>
                    <a:pt x="0" y="126489"/>
                  </a:lnTo>
                  <a:lnTo>
                    <a:pt x="1484376" y="126489"/>
                  </a:lnTo>
                  <a:lnTo>
                    <a:pt x="1484376" y="0"/>
                  </a:lnTo>
                  <a:close/>
                </a:path>
              </a:pathLst>
            </a:custGeom>
            <a:solidFill>
              <a:srgbClr val="37A66E"/>
            </a:solidFill>
          </p:spPr>
          <p:txBody>
            <a:bodyPr wrap="square" lIns="0" tIns="0" rIns="0" bIns="0" rtlCol="0"/>
            <a:lstStyle/>
            <a:p>
              <a:endParaRPr/>
            </a:p>
          </p:txBody>
        </p:sp>
        <p:sp>
          <p:nvSpPr>
            <p:cNvPr id="50" name="object 50"/>
            <p:cNvSpPr/>
            <p:nvPr/>
          </p:nvSpPr>
          <p:spPr>
            <a:xfrm>
              <a:off x="10408920" y="4326638"/>
              <a:ext cx="1484630" cy="127000"/>
            </a:xfrm>
            <a:custGeom>
              <a:avLst/>
              <a:gdLst/>
              <a:ahLst/>
              <a:cxnLst/>
              <a:rect l="l" t="t" r="r" b="b"/>
              <a:pathLst>
                <a:path w="1484629" h="127000">
                  <a:moveTo>
                    <a:pt x="0" y="126489"/>
                  </a:moveTo>
                  <a:lnTo>
                    <a:pt x="1484376" y="126489"/>
                  </a:lnTo>
                  <a:lnTo>
                    <a:pt x="1484376" y="0"/>
                  </a:lnTo>
                  <a:lnTo>
                    <a:pt x="0" y="0"/>
                  </a:lnTo>
                  <a:lnTo>
                    <a:pt x="0" y="126489"/>
                  </a:lnTo>
                  <a:close/>
                </a:path>
              </a:pathLst>
            </a:custGeom>
            <a:ln w="15875">
              <a:solidFill>
                <a:srgbClr val="257950"/>
              </a:solidFill>
            </a:ln>
          </p:spPr>
          <p:txBody>
            <a:bodyPr wrap="square" lIns="0" tIns="0" rIns="0" bIns="0" rtlCol="0"/>
            <a:lstStyle/>
            <a:p>
              <a:endParaRPr/>
            </a:p>
          </p:txBody>
        </p:sp>
        <p:sp>
          <p:nvSpPr>
            <p:cNvPr id="51" name="object 51"/>
            <p:cNvSpPr/>
            <p:nvPr/>
          </p:nvSpPr>
          <p:spPr>
            <a:xfrm>
              <a:off x="10408920" y="4512561"/>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52" name="object 52"/>
            <p:cNvSpPr/>
            <p:nvPr/>
          </p:nvSpPr>
          <p:spPr>
            <a:xfrm>
              <a:off x="10408920" y="4512561"/>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53" name="object 53"/>
            <p:cNvSpPr/>
            <p:nvPr/>
          </p:nvSpPr>
          <p:spPr>
            <a:xfrm>
              <a:off x="10408920" y="4698494"/>
              <a:ext cx="1484630" cy="125095"/>
            </a:xfrm>
            <a:custGeom>
              <a:avLst/>
              <a:gdLst/>
              <a:ahLst/>
              <a:cxnLst/>
              <a:rect l="l" t="t" r="r" b="b"/>
              <a:pathLst>
                <a:path w="1484629" h="125095">
                  <a:moveTo>
                    <a:pt x="1484376" y="0"/>
                  </a:moveTo>
                  <a:lnTo>
                    <a:pt x="0" y="0"/>
                  </a:lnTo>
                  <a:lnTo>
                    <a:pt x="0" y="124965"/>
                  </a:lnTo>
                  <a:lnTo>
                    <a:pt x="1484376" y="124965"/>
                  </a:lnTo>
                  <a:lnTo>
                    <a:pt x="1484376" y="0"/>
                  </a:lnTo>
                  <a:close/>
                </a:path>
              </a:pathLst>
            </a:custGeom>
            <a:solidFill>
              <a:srgbClr val="37A66E"/>
            </a:solidFill>
          </p:spPr>
          <p:txBody>
            <a:bodyPr wrap="square" lIns="0" tIns="0" rIns="0" bIns="0" rtlCol="0"/>
            <a:lstStyle/>
            <a:p>
              <a:endParaRPr/>
            </a:p>
          </p:txBody>
        </p:sp>
        <p:sp>
          <p:nvSpPr>
            <p:cNvPr id="54" name="object 54"/>
            <p:cNvSpPr/>
            <p:nvPr/>
          </p:nvSpPr>
          <p:spPr>
            <a:xfrm>
              <a:off x="10408920" y="4698494"/>
              <a:ext cx="1484630" cy="125095"/>
            </a:xfrm>
            <a:custGeom>
              <a:avLst/>
              <a:gdLst/>
              <a:ahLst/>
              <a:cxnLst/>
              <a:rect l="l" t="t" r="r" b="b"/>
              <a:pathLst>
                <a:path w="1484629" h="125095">
                  <a:moveTo>
                    <a:pt x="0" y="124965"/>
                  </a:moveTo>
                  <a:lnTo>
                    <a:pt x="1484376" y="124965"/>
                  </a:lnTo>
                  <a:lnTo>
                    <a:pt x="1484376" y="0"/>
                  </a:lnTo>
                  <a:lnTo>
                    <a:pt x="0" y="0"/>
                  </a:lnTo>
                  <a:lnTo>
                    <a:pt x="0" y="124965"/>
                  </a:lnTo>
                  <a:close/>
                </a:path>
              </a:pathLst>
            </a:custGeom>
            <a:ln w="15875">
              <a:solidFill>
                <a:srgbClr val="257950"/>
              </a:solidFill>
            </a:ln>
          </p:spPr>
          <p:txBody>
            <a:bodyPr wrap="square" lIns="0" tIns="0" rIns="0" bIns="0" rtlCol="0"/>
            <a:lstStyle/>
            <a:p>
              <a:endParaRPr/>
            </a:p>
          </p:txBody>
        </p:sp>
        <p:sp>
          <p:nvSpPr>
            <p:cNvPr id="55" name="object 55"/>
            <p:cNvSpPr/>
            <p:nvPr/>
          </p:nvSpPr>
          <p:spPr>
            <a:xfrm>
              <a:off x="10408920" y="4882898"/>
              <a:ext cx="1484630" cy="127000"/>
            </a:xfrm>
            <a:custGeom>
              <a:avLst/>
              <a:gdLst/>
              <a:ahLst/>
              <a:cxnLst/>
              <a:rect l="l" t="t" r="r" b="b"/>
              <a:pathLst>
                <a:path w="1484629" h="127000">
                  <a:moveTo>
                    <a:pt x="1484376" y="0"/>
                  </a:moveTo>
                  <a:lnTo>
                    <a:pt x="0" y="0"/>
                  </a:lnTo>
                  <a:lnTo>
                    <a:pt x="0" y="126489"/>
                  </a:lnTo>
                  <a:lnTo>
                    <a:pt x="1484376" y="126489"/>
                  </a:lnTo>
                  <a:lnTo>
                    <a:pt x="1484376" y="0"/>
                  </a:lnTo>
                  <a:close/>
                </a:path>
              </a:pathLst>
            </a:custGeom>
            <a:solidFill>
              <a:srgbClr val="37A66E"/>
            </a:solidFill>
          </p:spPr>
          <p:txBody>
            <a:bodyPr wrap="square" lIns="0" tIns="0" rIns="0" bIns="0" rtlCol="0"/>
            <a:lstStyle/>
            <a:p>
              <a:endParaRPr/>
            </a:p>
          </p:txBody>
        </p:sp>
        <p:sp>
          <p:nvSpPr>
            <p:cNvPr id="56" name="object 56"/>
            <p:cNvSpPr/>
            <p:nvPr/>
          </p:nvSpPr>
          <p:spPr>
            <a:xfrm>
              <a:off x="10408920" y="4882898"/>
              <a:ext cx="1484630" cy="127000"/>
            </a:xfrm>
            <a:custGeom>
              <a:avLst/>
              <a:gdLst/>
              <a:ahLst/>
              <a:cxnLst/>
              <a:rect l="l" t="t" r="r" b="b"/>
              <a:pathLst>
                <a:path w="1484629" h="127000">
                  <a:moveTo>
                    <a:pt x="0" y="126489"/>
                  </a:moveTo>
                  <a:lnTo>
                    <a:pt x="1484376" y="126489"/>
                  </a:lnTo>
                  <a:lnTo>
                    <a:pt x="1484376" y="0"/>
                  </a:lnTo>
                  <a:lnTo>
                    <a:pt x="0" y="0"/>
                  </a:lnTo>
                  <a:lnTo>
                    <a:pt x="0" y="126489"/>
                  </a:lnTo>
                  <a:close/>
                </a:path>
              </a:pathLst>
            </a:custGeom>
            <a:ln w="15875">
              <a:solidFill>
                <a:srgbClr val="257950"/>
              </a:solidFill>
            </a:ln>
          </p:spPr>
          <p:txBody>
            <a:bodyPr wrap="square" lIns="0" tIns="0" rIns="0" bIns="0" rtlCol="0"/>
            <a:lstStyle/>
            <a:p>
              <a:endParaRPr/>
            </a:p>
          </p:txBody>
        </p:sp>
        <p:sp>
          <p:nvSpPr>
            <p:cNvPr id="57" name="object 57"/>
            <p:cNvSpPr/>
            <p:nvPr/>
          </p:nvSpPr>
          <p:spPr>
            <a:xfrm>
              <a:off x="10408920" y="5068821"/>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58" name="object 58"/>
            <p:cNvSpPr/>
            <p:nvPr/>
          </p:nvSpPr>
          <p:spPr>
            <a:xfrm>
              <a:off x="10408920" y="5068821"/>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59" name="object 59"/>
            <p:cNvSpPr/>
            <p:nvPr/>
          </p:nvSpPr>
          <p:spPr>
            <a:xfrm>
              <a:off x="10408920" y="5254755"/>
              <a:ext cx="1484630" cy="127000"/>
            </a:xfrm>
            <a:custGeom>
              <a:avLst/>
              <a:gdLst/>
              <a:ahLst/>
              <a:cxnLst/>
              <a:rect l="l" t="t" r="r" b="b"/>
              <a:pathLst>
                <a:path w="1484629" h="127000">
                  <a:moveTo>
                    <a:pt x="1484376" y="0"/>
                  </a:moveTo>
                  <a:lnTo>
                    <a:pt x="0" y="0"/>
                  </a:lnTo>
                  <a:lnTo>
                    <a:pt x="0" y="126489"/>
                  </a:lnTo>
                  <a:lnTo>
                    <a:pt x="1484376" y="126489"/>
                  </a:lnTo>
                  <a:lnTo>
                    <a:pt x="1484376" y="0"/>
                  </a:lnTo>
                  <a:close/>
                </a:path>
              </a:pathLst>
            </a:custGeom>
            <a:solidFill>
              <a:srgbClr val="37A66E"/>
            </a:solidFill>
          </p:spPr>
          <p:txBody>
            <a:bodyPr wrap="square" lIns="0" tIns="0" rIns="0" bIns="0" rtlCol="0"/>
            <a:lstStyle/>
            <a:p>
              <a:endParaRPr/>
            </a:p>
          </p:txBody>
        </p:sp>
        <p:sp>
          <p:nvSpPr>
            <p:cNvPr id="60" name="object 60"/>
            <p:cNvSpPr/>
            <p:nvPr/>
          </p:nvSpPr>
          <p:spPr>
            <a:xfrm>
              <a:off x="10408920" y="5254755"/>
              <a:ext cx="1484630" cy="127000"/>
            </a:xfrm>
            <a:custGeom>
              <a:avLst/>
              <a:gdLst/>
              <a:ahLst/>
              <a:cxnLst/>
              <a:rect l="l" t="t" r="r" b="b"/>
              <a:pathLst>
                <a:path w="1484629" h="127000">
                  <a:moveTo>
                    <a:pt x="0" y="126489"/>
                  </a:moveTo>
                  <a:lnTo>
                    <a:pt x="1484376" y="126489"/>
                  </a:lnTo>
                  <a:lnTo>
                    <a:pt x="1484376" y="0"/>
                  </a:lnTo>
                  <a:lnTo>
                    <a:pt x="0" y="0"/>
                  </a:lnTo>
                  <a:lnTo>
                    <a:pt x="0" y="126489"/>
                  </a:lnTo>
                  <a:close/>
                </a:path>
              </a:pathLst>
            </a:custGeom>
            <a:ln w="15875">
              <a:solidFill>
                <a:srgbClr val="257950"/>
              </a:solidFill>
            </a:ln>
          </p:spPr>
          <p:txBody>
            <a:bodyPr wrap="square" lIns="0" tIns="0" rIns="0" bIns="0" rtlCol="0"/>
            <a:lstStyle/>
            <a:p>
              <a:endParaRPr/>
            </a:p>
          </p:txBody>
        </p:sp>
        <p:sp>
          <p:nvSpPr>
            <p:cNvPr id="61" name="object 61"/>
            <p:cNvSpPr/>
            <p:nvPr/>
          </p:nvSpPr>
          <p:spPr>
            <a:xfrm>
              <a:off x="10408920" y="5440682"/>
              <a:ext cx="1484630" cy="125095"/>
            </a:xfrm>
            <a:custGeom>
              <a:avLst/>
              <a:gdLst/>
              <a:ahLst/>
              <a:cxnLst/>
              <a:rect l="l" t="t" r="r" b="b"/>
              <a:pathLst>
                <a:path w="1484629" h="125095">
                  <a:moveTo>
                    <a:pt x="1484376" y="0"/>
                  </a:moveTo>
                  <a:lnTo>
                    <a:pt x="0" y="0"/>
                  </a:lnTo>
                  <a:lnTo>
                    <a:pt x="0" y="124965"/>
                  </a:lnTo>
                  <a:lnTo>
                    <a:pt x="1484376" y="124965"/>
                  </a:lnTo>
                  <a:lnTo>
                    <a:pt x="1484376" y="0"/>
                  </a:lnTo>
                  <a:close/>
                </a:path>
              </a:pathLst>
            </a:custGeom>
            <a:solidFill>
              <a:srgbClr val="37A66E"/>
            </a:solidFill>
          </p:spPr>
          <p:txBody>
            <a:bodyPr wrap="square" lIns="0" tIns="0" rIns="0" bIns="0" rtlCol="0"/>
            <a:lstStyle/>
            <a:p>
              <a:endParaRPr/>
            </a:p>
          </p:txBody>
        </p:sp>
        <p:sp>
          <p:nvSpPr>
            <p:cNvPr id="62" name="object 62"/>
            <p:cNvSpPr/>
            <p:nvPr/>
          </p:nvSpPr>
          <p:spPr>
            <a:xfrm>
              <a:off x="10408920" y="5440682"/>
              <a:ext cx="1484630" cy="125095"/>
            </a:xfrm>
            <a:custGeom>
              <a:avLst/>
              <a:gdLst/>
              <a:ahLst/>
              <a:cxnLst/>
              <a:rect l="l" t="t" r="r" b="b"/>
              <a:pathLst>
                <a:path w="1484629" h="125095">
                  <a:moveTo>
                    <a:pt x="0" y="124965"/>
                  </a:moveTo>
                  <a:lnTo>
                    <a:pt x="1484376" y="124965"/>
                  </a:lnTo>
                  <a:lnTo>
                    <a:pt x="1484376" y="0"/>
                  </a:lnTo>
                  <a:lnTo>
                    <a:pt x="0" y="0"/>
                  </a:lnTo>
                  <a:lnTo>
                    <a:pt x="0" y="124965"/>
                  </a:lnTo>
                  <a:close/>
                </a:path>
              </a:pathLst>
            </a:custGeom>
            <a:ln w="15875">
              <a:solidFill>
                <a:srgbClr val="257950"/>
              </a:solidFill>
            </a:ln>
          </p:spPr>
          <p:txBody>
            <a:bodyPr wrap="square" lIns="0" tIns="0" rIns="0" bIns="0" rtlCol="0"/>
            <a:lstStyle/>
            <a:p>
              <a:endParaRPr/>
            </a:p>
          </p:txBody>
        </p:sp>
        <p:sp>
          <p:nvSpPr>
            <p:cNvPr id="63" name="object 63"/>
            <p:cNvSpPr/>
            <p:nvPr/>
          </p:nvSpPr>
          <p:spPr>
            <a:xfrm>
              <a:off x="10408920" y="5625083"/>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64" name="object 64"/>
            <p:cNvSpPr/>
            <p:nvPr/>
          </p:nvSpPr>
          <p:spPr>
            <a:xfrm>
              <a:off x="10408920" y="5625083"/>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65" name="object 65"/>
            <p:cNvSpPr/>
            <p:nvPr/>
          </p:nvSpPr>
          <p:spPr>
            <a:xfrm>
              <a:off x="10408920" y="5811013"/>
              <a:ext cx="1484630" cy="127000"/>
            </a:xfrm>
            <a:custGeom>
              <a:avLst/>
              <a:gdLst/>
              <a:ahLst/>
              <a:cxnLst/>
              <a:rect l="l" t="t" r="r" b="b"/>
              <a:pathLst>
                <a:path w="1484629" h="127000">
                  <a:moveTo>
                    <a:pt x="1484376" y="0"/>
                  </a:moveTo>
                  <a:lnTo>
                    <a:pt x="0" y="0"/>
                  </a:lnTo>
                  <a:lnTo>
                    <a:pt x="0" y="126489"/>
                  </a:lnTo>
                  <a:lnTo>
                    <a:pt x="1484376" y="126489"/>
                  </a:lnTo>
                  <a:lnTo>
                    <a:pt x="1484376" y="0"/>
                  </a:lnTo>
                  <a:close/>
                </a:path>
              </a:pathLst>
            </a:custGeom>
            <a:solidFill>
              <a:srgbClr val="37A66E"/>
            </a:solidFill>
          </p:spPr>
          <p:txBody>
            <a:bodyPr wrap="square" lIns="0" tIns="0" rIns="0" bIns="0" rtlCol="0"/>
            <a:lstStyle/>
            <a:p>
              <a:endParaRPr/>
            </a:p>
          </p:txBody>
        </p:sp>
        <p:sp>
          <p:nvSpPr>
            <p:cNvPr id="66" name="object 66"/>
            <p:cNvSpPr/>
            <p:nvPr/>
          </p:nvSpPr>
          <p:spPr>
            <a:xfrm>
              <a:off x="10408920" y="5811013"/>
              <a:ext cx="1484630" cy="127000"/>
            </a:xfrm>
            <a:custGeom>
              <a:avLst/>
              <a:gdLst/>
              <a:ahLst/>
              <a:cxnLst/>
              <a:rect l="l" t="t" r="r" b="b"/>
              <a:pathLst>
                <a:path w="1484629" h="127000">
                  <a:moveTo>
                    <a:pt x="0" y="126489"/>
                  </a:moveTo>
                  <a:lnTo>
                    <a:pt x="1484376" y="126489"/>
                  </a:lnTo>
                  <a:lnTo>
                    <a:pt x="1484376" y="0"/>
                  </a:lnTo>
                  <a:lnTo>
                    <a:pt x="0" y="0"/>
                  </a:lnTo>
                  <a:lnTo>
                    <a:pt x="0" y="126489"/>
                  </a:lnTo>
                  <a:close/>
                </a:path>
              </a:pathLst>
            </a:custGeom>
            <a:ln w="15875">
              <a:solidFill>
                <a:srgbClr val="257950"/>
              </a:solidFill>
            </a:ln>
          </p:spPr>
          <p:txBody>
            <a:bodyPr wrap="square" lIns="0" tIns="0" rIns="0" bIns="0" rtlCol="0"/>
            <a:lstStyle/>
            <a:p>
              <a:endParaRPr/>
            </a:p>
          </p:txBody>
        </p:sp>
        <p:sp>
          <p:nvSpPr>
            <p:cNvPr id="67" name="object 67"/>
            <p:cNvSpPr/>
            <p:nvPr/>
          </p:nvSpPr>
          <p:spPr>
            <a:xfrm>
              <a:off x="10408920" y="5996940"/>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68" name="object 68"/>
            <p:cNvSpPr/>
            <p:nvPr/>
          </p:nvSpPr>
          <p:spPr>
            <a:xfrm>
              <a:off x="10408920" y="5996940"/>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sp>
          <p:nvSpPr>
            <p:cNvPr id="69" name="object 69"/>
            <p:cNvSpPr/>
            <p:nvPr/>
          </p:nvSpPr>
          <p:spPr>
            <a:xfrm>
              <a:off x="10408920" y="6182866"/>
              <a:ext cx="1484630" cy="125095"/>
            </a:xfrm>
            <a:custGeom>
              <a:avLst/>
              <a:gdLst/>
              <a:ahLst/>
              <a:cxnLst/>
              <a:rect l="l" t="t" r="r" b="b"/>
              <a:pathLst>
                <a:path w="1484629" h="125095">
                  <a:moveTo>
                    <a:pt x="1484376" y="0"/>
                  </a:moveTo>
                  <a:lnTo>
                    <a:pt x="0" y="0"/>
                  </a:lnTo>
                  <a:lnTo>
                    <a:pt x="0" y="124970"/>
                  </a:lnTo>
                  <a:lnTo>
                    <a:pt x="1484376" y="124970"/>
                  </a:lnTo>
                  <a:lnTo>
                    <a:pt x="1484376" y="0"/>
                  </a:lnTo>
                  <a:close/>
                </a:path>
              </a:pathLst>
            </a:custGeom>
            <a:solidFill>
              <a:srgbClr val="37A66E"/>
            </a:solidFill>
          </p:spPr>
          <p:txBody>
            <a:bodyPr wrap="square" lIns="0" tIns="0" rIns="0" bIns="0" rtlCol="0"/>
            <a:lstStyle/>
            <a:p>
              <a:endParaRPr/>
            </a:p>
          </p:txBody>
        </p:sp>
        <p:sp>
          <p:nvSpPr>
            <p:cNvPr id="70" name="object 70"/>
            <p:cNvSpPr/>
            <p:nvPr/>
          </p:nvSpPr>
          <p:spPr>
            <a:xfrm>
              <a:off x="10408920" y="6182866"/>
              <a:ext cx="1484630" cy="125095"/>
            </a:xfrm>
            <a:custGeom>
              <a:avLst/>
              <a:gdLst/>
              <a:ahLst/>
              <a:cxnLst/>
              <a:rect l="l" t="t" r="r" b="b"/>
              <a:pathLst>
                <a:path w="1484629" h="125095">
                  <a:moveTo>
                    <a:pt x="0" y="124970"/>
                  </a:moveTo>
                  <a:lnTo>
                    <a:pt x="1484376" y="124970"/>
                  </a:lnTo>
                  <a:lnTo>
                    <a:pt x="1484376" y="0"/>
                  </a:lnTo>
                  <a:lnTo>
                    <a:pt x="0" y="0"/>
                  </a:lnTo>
                  <a:lnTo>
                    <a:pt x="0" y="124970"/>
                  </a:lnTo>
                  <a:close/>
                </a:path>
              </a:pathLst>
            </a:custGeom>
            <a:ln w="15875">
              <a:solidFill>
                <a:srgbClr val="257950"/>
              </a:solidFill>
            </a:ln>
          </p:spPr>
          <p:txBody>
            <a:bodyPr wrap="square" lIns="0" tIns="0" rIns="0" bIns="0" rtlCol="0"/>
            <a:lstStyle/>
            <a:p>
              <a:endParaRPr/>
            </a:p>
          </p:txBody>
        </p:sp>
        <p:sp>
          <p:nvSpPr>
            <p:cNvPr id="71" name="object 71"/>
            <p:cNvSpPr/>
            <p:nvPr/>
          </p:nvSpPr>
          <p:spPr>
            <a:xfrm>
              <a:off x="10408920" y="6367273"/>
              <a:ext cx="1484630" cy="127000"/>
            </a:xfrm>
            <a:custGeom>
              <a:avLst/>
              <a:gdLst/>
              <a:ahLst/>
              <a:cxnLst/>
              <a:rect l="l" t="t" r="r" b="b"/>
              <a:pathLst>
                <a:path w="1484629" h="127000">
                  <a:moveTo>
                    <a:pt x="1484376" y="0"/>
                  </a:moveTo>
                  <a:lnTo>
                    <a:pt x="0" y="0"/>
                  </a:lnTo>
                  <a:lnTo>
                    <a:pt x="0" y="126489"/>
                  </a:lnTo>
                  <a:lnTo>
                    <a:pt x="1484376" y="126489"/>
                  </a:lnTo>
                  <a:lnTo>
                    <a:pt x="1484376" y="0"/>
                  </a:lnTo>
                  <a:close/>
                </a:path>
              </a:pathLst>
            </a:custGeom>
            <a:solidFill>
              <a:srgbClr val="37A66E"/>
            </a:solidFill>
          </p:spPr>
          <p:txBody>
            <a:bodyPr wrap="square" lIns="0" tIns="0" rIns="0" bIns="0" rtlCol="0"/>
            <a:lstStyle/>
            <a:p>
              <a:endParaRPr/>
            </a:p>
          </p:txBody>
        </p:sp>
        <p:sp>
          <p:nvSpPr>
            <p:cNvPr id="72" name="object 72"/>
            <p:cNvSpPr/>
            <p:nvPr/>
          </p:nvSpPr>
          <p:spPr>
            <a:xfrm>
              <a:off x="10408920" y="6367273"/>
              <a:ext cx="1484630" cy="127000"/>
            </a:xfrm>
            <a:custGeom>
              <a:avLst/>
              <a:gdLst/>
              <a:ahLst/>
              <a:cxnLst/>
              <a:rect l="l" t="t" r="r" b="b"/>
              <a:pathLst>
                <a:path w="1484629" h="127000">
                  <a:moveTo>
                    <a:pt x="0" y="126489"/>
                  </a:moveTo>
                  <a:lnTo>
                    <a:pt x="1484376" y="126489"/>
                  </a:lnTo>
                  <a:lnTo>
                    <a:pt x="1484376" y="0"/>
                  </a:lnTo>
                  <a:lnTo>
                    <a:pt x="0" y="0"/>
                  </a:lnTo>
                  <a:lnTo>
                    <a:pt x="0" y="126489"/>
                  </a:lnTo>
                  <a:close/>
                </a:path>
              </a:pathLst>
            </a:custGeom>
            <a:ln w="15875">
              <a:solidFill>
                <a:srgbClr val="257950"/>
              </a:solidFill>
            </a:ln>
          </p:spPr>
          <p:txBody>
            <a:bodyPr wrap="square" lIns="0" tIns="0" rIns="0" bIns="0" rtlCol="0"/>
            <a:lstStyle/>
            <a:p>
              <a:endParaRPr/>
            </a:p>
          </p:txBody>
        </p:sp>
        <p:sp>
          <p:nvSpPr>
            <p:cNvPr id="73" name="object 73"/>
            <p:cNvSpPr/>
            <p:nvPr/>
          </p:nvSpPr>
          <p:spPr>
            <a:xfrm>
              <a:off x="10408920" y="6553200"/>
              <a:ext cx="1484630" cy="127000"/>
            </a:xfrm>
            <a:custGeom>
              <a:avLst/>
              <a:gdLst/>
              <a:ahLst/>
              <a:cxnLst/>
              <a:rect l="l" t="t" r="r" b="b"/>
              <a:pathLst>
                <a:path w="1484629" h="127000">
                  <a:moveTo>
                    <a:pt x="1484376" y="0"/>
                  </a:moveTo>
                  <a:lnTo>
                    <a:pt x="0" y="0"/>
                  </a:lnTo>
                  <a:lnTo>
                    <a:pt x="0" y="126494"/>
                  </a:lnTo>
                  <a:lnTo>
                    <a:pt x="1484376" y="126494"/>
                  </a:lnTo>
                  <a:lnTo>
                    <a:pt x="1484376" y="0"/>
                  </a:lnTo>
                  <a:close/>
                </a:path>
              </a:pathLst>
            </a:custGeom>
            <a:solidFill>
              <a:srgbClr val="37A66E"/>
            </a:solidFill>
          </p:spPr>
          <p:txBody>
            <a:bodyPr wrap="square" lIns="0" tIns="0" rIns="0" bIns="0" rtlCol="0"/>
            <a:lstStyle/>
            <a:p>
              <a:endParaRPr/>
            </a:p>
          </p:txBody>
        </p:sp>
        <p:sp>
          <p:nvSpPr>
            <p:cNvPr id="74" name="object 74"/>
            <p:cNvSpPr/>
            <p:nvPr/>
          </p:nvSpPr>
          <p:spPr>
            <a:xfrm>
              <a:off x="10408920" y="6553200"/>
              <a:ext cx="1484630" cy="127000"/>
            </a:xfrm>
            <a:custGeom>
              <a:avLst/>
              <a:gdLst/>
              <a:ahLst/>
              <a:cxnLst/>
              <a:rect l="l" t="t" r="r" b="b"/>
              <a:pathLst>
                <a:path w="1484629" h="127000">
                  <a:moveTo>
                    <a:pt x="0" y="126494"/>
                  </a:moveTo>
                  <a:lnTo>
                    <a:pt x="1484376" y="126494"/>
                  </a:lnTo>
                  <a:lnTo>
                    <a:pt x="1484376" y="0"/>
                  </a:lnTo>
                  <a:lnTo>
                    <a:pt x="0" y="0"/>
                  </a:lnTo>
                  <a:lnTo>
                    <a:pt x="0" y="126494"/>
                  </a:lnTo>
                  <a:close/>
                </a:path>
              </a:pathLst>
            </a:custGeom>
            <a:ln w="15875">
              <a:solidFill>
                <a:srgbClr val="257950"/>
              </a:solidFill>
            </a:ln>
          </p:spPr>
          <p:txBody>
            <a:bodyPr wrap="square" lIns="0" tIns="0" rIns="0" bIns="0" rtlCol="0"/>
            <a:lstStyle/>
            <a:p>
              <a:endParaRPr/>
            </a:p>
          </p:txBody>
        </p:sp>
      </p:grpSp>
      <p:grpSp>
        <p:nvGrpSpPr>
          <p:cNvPr id="75" name="object 75"/>
          <p:cNvGrpSpPr/>
          <p:nvPr/>
        </p:nvGrpSpPr>
        <p:grpSpPr>
          <a:xfrm>
            <a:off x="4265358" y="324294"/>
            <a:ext cx="1108710" cy="418465"/>
            <a:chOff x="4265358" y="324294"/>
            <a:chExt cx="1108710" cy="418465"/>
          </a:xfrm>
        </p:grpSpPr>
        <p:sp>
          <p:nvSpPr>
            <p:cNvPr id="76" name="object 76"/>
            <p:cNvSpPr/>
            <p:nvPr/>
          </p:nvSpPr>
          <p:spPr>
            <a:xfrm>
              <a:off x="4273296" y="332231"/>
              <a:ext cx="1092835" cy="402590"/>
            </a:xfrm>
            <a:custGeom>
              <a:avLst/>
              <a:gdLst/>
              <a:ahLst/>
              <a:cxnLst/>
              <a:rect l="l" t="t" r="r" b="b"/>
              <a:pathLst>
                <a:path w="1092835" h="402590">
                  <a:moveTo>
                    <a:pt x="1025652" y="0"/>
                  </a:moveTo>
                  <a:lnTo>
                    <a:pt x="67056" y="0"/>
                  </a:lnTo>
                  <a:lnTo>
                    <a:pt x="40933" y="5262"/>
                  </a:lnTo>
                  <a:lnTo>
                    <a:pt x="19621" y="19621"/>
                  </a:lnTo>
                  <a:lnTo>
                    <a:pt x="5262" y="40933"/>
                  </a:lnTo>
                  <a:lnTo>
                    <a:pt x="0" y="67056"/>
                  </a:lnTo>
                  <a:lnTo>
                    <a:pt x="0" y="335280"/>
                  </a:lnTo>
                  <a:lnTo>
                    <a:pt x="5262" y="361402"/>
                  </a:lnTo>
                  <a:lnTo>
                    <a:pt x="19621" y="382714"/>
                  </a:lnTo>
                  <a:lnTo>
                    <a:pt x="40933" y="397073"/>
                  </a:lnTo>
                  <a:lnTo>
                    <a:pt x="67056" y="402336"/>
                  </a:lnTo>
                  <a:lnTo>
                    <a:pt x="1025652" y="402336"/>
                  </a:lnTo>
                  <a:lnTo>
                    <a:pt x="1051774" y="397073"/>
                  </a:lnTo>
                  <a:lnTo>
                    <a:pt x="1073086" y="382714"/>
                  </a:lnTo>
                  <a:lnTo>
                    <a:pt x="1087445" y="361402"/>
                  </a:lnTo>
                  <a:lnTo>
                    <a:pt x="1092708" y="335280"/>
                  </a:lnTo>
                  <a:lnTo>
                    <a:pt x="1092708" y="67056"/>
                  </a:lnTo>
                  <a:lnTo>
                    <a:pt x="1087445" y="40933"/>
                  </a:lnTo>
                  <a:lnTo>
                    <a:pt x="1073086" y="19621"/>
                  </a:lnTo>
                  <a:lnTo>
                    <a:pt x="1051774" y="5262"/>
                  </a:lnTo>
                  <a:lnTo>
                    <a:pt x="1025652" y="0"/>
                  </a:lnTo>
                  <a:close/>
                </a:path>
              </a:pathLst>
            </a:custGeom>
            <a:solidFill>
              <a:srgbClr val="37A66E"/>
            </a:solidFill>
          </p:spPr>
          <p:txBody>
            <a:bodyPr wrap="square" lIns="0" tIns="0" rIns="0" bIns="0" rtlCol="0"/>
            <a:lstStyle/>
            <a:p>
              <a:endParaRPr/>
            </a:p>
          </p:txBody>
        </p:sp>
        <p:sp>
          <p:nvSpPr>
            <p:cNvPr id="77" name="object 77"/>
            <p:cNvSpPr/>
            <p:nvPr/>
          </p:nvSpPr>
          <p:spPr>
            <a:xfrm>
              <a:off x="4273296" y="332231"/>
              <a:ext cx="1092835" cy="402590"/>
            </a:xfrm>
            <a:custGeom>
              <a:avLst/>
              <a:gdLst/>
              <a:ahLst/>
              <a:cxnLst/>
              <a:rect l="l" t="t" r="r" b="b"/>
              <a:pathLst>
                <a:path w="1092835" h="402590">
                  <a:moveTo>
                    <a:pt x="0" y="67056"/>
                  </a:moveTo>
                  <a:lnTo>
                    <a:pt x="5262" y="40933"/>
                  </a:lnTo>
                  <a:lnTo>
                    <a:pt x="19621" y="19621"/>
                  </a:lnTo>
                  <a:lnTo>
                    <a:pt x="40933" y="5262"/>
                  </a:lnTo>
                  <a:lnTo>
                    <a:pt x="67056" y="0"/>
                  </a:lnTo>
                  <a:lnTo>
                    <a:pt x="1025652" y="0"/>
                  </a:lnTo>
                  <a:lnTo>
                    <a:pt x="1051774" y="5262"/>
                  </a:lnTo>
                  <a:lnTo>
                    <a:pt x="1073086" y="19621"/>
                  </a:lnTo>
                  <a:lnTo>
                    <a:pt x="1087445" y="40933"/>
                  </a:lnTo>
                  <a:lnTo>
                    <a:pt x="1092708" y="67056"/>
                  </a:lnTo>
                  <a:lnTo>
                    <a:pt x="1092708" y="335280"/>
                  </a:lnTo>
                  <a:lnTo>
                    <a:pt x="1087445" y="361402"/>
                  </a:lnTo>
                  <a:lnTo>
                    <a:pt x="1073086" y="382714"/>
                  </a:lnTo>
                  <a:lnTo>
                    <a:pt x="1051774" y="397073"/>
                  </a:lnTo>
                  <a:lnTo>
                    <a:pt x="1025652" y="402336"/>
                  </a:lnTo>
                  <a:lnTo>
                    <a:pt x="67056" y="402336"/>
                  </a:lnTo>
                  <a:lnTo>
                    <a:pt x="40933" y="397073"/>
                  </a:lnTo>
                  <a:lnTo>
                    <a:pt x="19621" y="382714"/>
                  </a:lnTo>
                  <a:lnTo>
                    <a:pt x="5262" y="361402"/>
                  </a:lnTo>
                  <a:lnTo>
                    <a:pt x="0" y="335280"/>
                  </a:lnTo>
                  <a:lnTo>
                    <a:pt x="0" y="67056"/>
                  </a:lnTo>
                  <a:close/>
                </a:path>
              </a:pathLst>
            </a:custGeom>
            <a:ln w="15875">
              <a:solidFill>
                <a:srgbClr val="257950"/>
              </a:solidFill>
            </a:ln>
          </p:spPr>
          <p:txBody>
            <a:bodyPr wrap="square" lIns="0" tIns="0" rIns="0" bIns="0" rtlCol="0"/>
            <a:lstStyle/>
            <a:p>
              <a:endParaRPr/>
            </a:p>
          </p:txBody>
        </p:sp>
      </p:grpSp>
      <p:sp>
        <p:nvSpPr>
          <p:cNvPr id="78" name="object 78"/>
          <p:cNvSpPr txBox="1"/>
          <p:nvPr/>
        </p:nvSpPr>
        <p:spPr>
          <a:xfrm>
            <a:off x="4608067" y="428625"/>
            <a:ext cx="422909" cy="192405"/>
          </a:xfrm>
          <a:prstGeom prst="rect">
            <a:avLst/>
          </a:prstGeom>
        </p:spPr>
        <p:txBody>
          <a:bodyPr vert="horz" wrap="square" lIns="0" tIns="11430" rIns="0" bIns="0" rtlCol="0">
            <a:spAutoFit/>
          </a:bodyPr>
          <a:lstStyle/>
          <a:p>
            <a:pPr marL="12700">
              <a:lnSpc>
                <a:spcPct val="100000"/>
              </a:lnSpc>
              <a:spcBef>
                <a:spcPts val="90"/>
              </a:spcBef>
            </a:pPr>
            <a:r>
              <a:rPr sz="1100" spc="-215" dirty="0">
                <a:solidFill>
                  <a:srgbClr val="FFFFFF"/>
                </a:solidFill>
                <a:latin typeface="Arial"/>
                <a:cs typeface="Arial"/>
              </a:rPr>
              <a:t>C</a:t>
            </a:r>
            <a:r>
              <a:rPr sz="1100" spc="5" dirty="0">
                <a:solidFill>
                  <a:srgbClr val="FFFFFF"/>
                </a:solidFill>
                <a:latin typeface="Arial"/>
                <a:cs typeface="Arial"/>
              </a:rPr>
              <a:t>l</a:t>
            </a:r>
            <a:r>
              <a:rPr sz="1100" spc="-40" dirty="0">
                <a:solidFill>
                  <a:srgbClr val="FFFFFF"/>
                </a:solidFill>
                <a:latin typeface="Arial"/>
                <a:cs typeface="Arial"/>
              </a:rPr>
              <a:t>u</a:t>
            </a:r>
            <a:r>
              <a:rPr sz="1100" spc="-125" dirty="0">
                <a:solidFill>
                  <a:srgbClr val="FFFFFF"/>
                </a:solidFill>
                <a:latin typeface="Arial"/>
                <a:cs typeface="Arial"/>
              </a:rPr>
              <a:t>s</a:t>
            </a:r>
            <a:r>
              <a:rPr sz="1100" spc="50" dirty="0">
                <a:solidFill>
                  <a:srgbClr val="FFFFFF"/>
                </a:solidFill>
                <a:latin typeface="Arial"/>
                <a:cs typeface="Arial"/>
              </a:rPr>
              <a:t>t</a:t>
            </a:r>
            <a:r>
              <a:rPr sz="1100" spc="-75" dirty="0">
                <a:solidFill>
                  <a:srgbClr val="FFFFFF"/>
                </a:solidFill>
                <a:latin typeface="Arial"/>
                <a:cs typeface="Arial"/>
              </a:rPr>
              <a:t>e</a:t>
            </a:r>
            <a:r>
              <a:rPr sz="1100" spc="10" dirty="0">
                <a:solidFill>
                  <a:srgbClr val="FFFFFF"/>
                </a:solidFill>
                <a:latin typeface="Arial"/>
                <a:cs typeface="Arial"/>
              </a:rPr>
              <a:t>r</a:t>
            </a:r>
            <a:endParaRPr sz="1100">
              <a:latin typeface="Arial"/>
              <a:cs typeface="Arial"/>
            </a:endParaRPr>
          </a:p>
        </p:txBody>
      </p:sp>
      <p:grpSp>
        <p:nvGrpSpPr>
          <p:cNvPr id="79" name="object 79"/>
          <p:cNvGrpSpPr/>
          <p:nvPr/>
        </p:nvGrpSpPr>
        <p:grpSpPr>
          <a:xfrm>
            <a:off x="6118542" y="324294"/>
            <a:ext cx="1160780" cy="474980"/>
            <a:chOff x="6118542" y="324294"/>
            <a:chExt cx="1160780" cy="474980"/>
          </a:xfrm>
        </p:grpSpPr>
        <p:sp>
          <p:nvSpPr>
            <p:cNvPr id="80" name="object 80"/>
            <p:cNvSpPr/>
            <p:nvPr/>
          </p:nvSpPr>
          <p:spPr>
            <a:xfrm>
              <a:off x="6126479" y="332231"/>
              <a:ext cx="1091565" cy="402590"/>
            </a:xfrm>
            <a:custGeom>
              <a:avLst/>
              <a:gdLst/>
              <a:ahLst/>
              <a:cxnLst/>
              <a:rect l="l" t="t" r="r" b="b"/>
              <a:pathLst>
                <a:path w="1091565" h="402590">
                  <a:moveTo>
                    <a:pt x="1024128" y="0"/>
                  </a:moveTo>
                  <a:lnTo>
                    <a:pt x="67056" y="0"/>
                  </a:lnTo>
                  <a:lnTo>
                    <a:pt x="40933" y="5262"/>
                  </a:lnTo>
                  <a:lnTo>
                    <a:pt x="19621" y="19621"/>
                  </a:lnTo>
                  <a:lnTo>
                    <a:pt x="5262" y="40933"/>
                  </a:lnTo>
                  <a:lnTo>
                    <a:pt x="0" y="67056"/>
                  </a:lnTo>
                  <a:lnTo>
                    <a:pt x="0" y="335280"/>
                  </a:lnTo>
                  <a:lnTo>
                    <a:pt x="5262" y="361402"/>
                  </a:lnTo>
                  <a:lnTo>
                    <a:pt x="19621" y="382714"/>
                  </a:lnTo>
                  <a:lnTo>
                    <a:pt x="40933" y="397073"/>
                  </a:lnTo>
                  <a:lnTo>
                    <a:pt x="67056" y="402336"/>
                  </a:lnTo>
                  <a:lnTo>
                    <a:pt x="1024128" y="402336"/>
                  </a:lnTo>
                  <a:lnTo>
                    <a:pt x="1050250" y="397073"/>
                  </a:lnTo>
                  <a:lnTo>
                    <a:pt x="1071562" y="382714"/>
                  </a:lnTo>
                  <a:lnTo>
                    <a:pt x="1085921" y="361402"/>
                  </a:lnTo>
                  <a:lnTo>
                    <a:pt x="1091184" y="335280"/>
                  </a:lnTo>
                  <a:lnTo>
                    <a:pt x="1091184" y="67056"/>
                  </a:lnTo>
                  <a:lnTo>
                    <a:pt x="1085921" y="40933"/>
                  </a:lnTo>
                  <a:lnTo>
                    <a:pt x="1071562" y="19621"/>
                  </a:lnTo>
                  <a:lnTo>
                    <a:pt x="1050250" y="5262"/>
                  </a:lnTo>
                  <a:lnTo>
                    <a:pt x="1024128" y="0"/>
                  </a:lnTo>
                  <a:close/>
                </a:path>
              </a:pathLst>
            </a:custGeom>
            <a:solidFill>
              <a:srgbClr val="37A66E"/>
            </a:solidFill>
          </p:spPr>
          <p:txBody>
            <a:bodyPr wrap="square" lIns="0" tIns="0" rIns="0" bIns="0" rtlCol="0"/>
            <a:lstStyle/>
            <a:p>
              <a:endParaRPr/>
            </a:p>
          </p:txBody>
        </p:sp>
        <p:sp>
          <p:nvSpPr>
            <p:cNvPr id="81" name="object 81"/>
            <p:cNvSpPr/>
            <p:nvPr/>
          </p:nvSpPr>
          <p:spPr>
            <a:xfrm>
              <a:off x="6126479" y="332231"/>
              <a:ext cx="1091565" cy="402590"/>
            </a:xfrm>
            <a:custGeom>
              <a:avLst/>
              <a:gdLst/>
              <a:ahLst/>
              <a:cxnLst/>
              <a:rect l="l" t="t" r="r" b="b"/>
              <a:pathLst>
                <a:path w="1091565" h="402590">
                  <a:moveTo>
                    <a:pt x="0" y="67056"/>
                  </a:moveTo>
                  <a:lnTo>
                    <a:pt x="5262" y="40933"/>
                  </a:lnTo>
                  <a:lnTo>
                    <a:pt x="19621" y="19621"/>
                  </a:lnTo>
                  <a:lnTo>
                    <a:pt x="40933" y="5262"/>
                  </a:lnTo>
                  <a:lnTo>
                    <a:pt x="67056" y="0"/>
                  </a:lnTo>
                  <a:lnTo>
                    <a:pt x="1024128" y="0"/>
                  </a:lnTo>
                  <a:lnTo>
                    <a:pt x="1050250" y="5262"/>
                  </a:lnTo>
                  <a:lnTo>
                    <a:pt x="1071562" y="19621"/>
                  </a:lnTo>
                  <a:lnTo>
                    <a:pt x="1085921" y="40933"/>
                  </a:lnTo>
                  <a:lnTo>
                    <a:pt x="1091184" y="67056"/>
                  </a:lnTo>
                  <a:lnTo>
                    <a:pt x="1091184" y="335280"/>
                  </a:lnTo>
                  <a:lnTo>
                    <a:pt x="1085921" y="361402"/>
                  </a:lnTo>
                  <a:lnTo>
                    <a:pt x="1071562" y="382714"/>
                  </a:lnTo>
                  <a:lnTo>
                    <a:pt x="1050250" y="397073"/>
                  </a:lnTo>
                  <a:lnTo>
                    <a:pt x="1024128" y="402336"/>
                  </a:lnTo>
                  <a:lnTo>
                    <a:pt x="67056" y="402336"/>
                  </a:lnTo>
                  <a:lnTo>
                    <a:pt x="40933" y="397073"/>
                  </a:lnTo>
                  <a:lnTo>
                    <a:pt x="19621" y="382714"/>
                  </a:lnTo>
                  <a:lnTo>
                    <a:pt x="5262" y="361402"/>
                  </a:lnTo>
                  <a:lnTo>
                    <a:pt x="0" y="335280"/>
                  </a:lnTo>
                  <a:lnTo>
                    <a:pt x="0" y="67056"/>
                  </a:lnTo>
                  <a:close/>
                </a:path>
              </a:pathLst>
            </a:custGeom>
            <a:ln w="15875">
              <a:solidFill>
                <a:srgbClr val="257950"/>
              </a:solidFill>
            </a:ln>
          </p:spPr>
          <p:txBody>
            <a:bodyPr wrap="square" lIns="0" tIns="0" rIns="0" bIns="0" rtlCol="0"/>
            <a:lstStyle/>
            <a:p>
              <a:endParaRPr/>
            </a:p>
          </p:txBody>
        </p:sp>
        <p:sp>
          <p:nvSpPr>
            <p:cNvPr id="82" name="object 82"/>
            <p:cNvSpPr/>
            <p:nvPr/>
          </p:nvSpPr>
          <p:spPr>
            <a:xfrm>
              <a:off x="6179819" y="387095"/>
              <a:ext cx="1091565" cy="403860"/>
            </a:xfrm>
            <a:custGeom>
              <a:avLst/>
              <a:gdLst/>
              <a:ahLst/>
              <a:cxnLst/>
              <a:rect l="l" t="t" r="r" b="b"/>
              <a:pathLst>
                <a:path w="1091565" h="403859">
                  <a:moveTo>
                    <a:pt x="1023874" y="0"/>
                  </a:moveTo>
                  <a:lnTo>
                    <a:pt x="67310" y="0"/>
                  </a:lnTo>
                  <a:lnTo>
                    <a:pt x="41094" y="5284"/>
                  </a:lnTo>
                  <a:lnTo>
                    <a:pt x="19700" y="19700"/>
                  </a:lnTo>
                  <a:lnTo>
                    <a:pt x="5284" y="41094"/>
                  </a:lnTo>
                  <a:lnTo>
                    <a:pt x="0" y="67310"/>
                  </a:lnTo>
                  <a:lnTo>
                    <a:pt x="0" y="336550"/>
                  </a:lnTo>
                  <a:lnTo>
                    <a:pt x="5284" y="362765"/>
                  </a:lnTo>
                  <a:lnTo>
                    <a:pt x="19700" y="384159"/>
                  </a:lnTo>
                  <a:lnTo>
                    <a:pt x="41094" y="398575"/>
                  </a:lnTo>
                  <a:lnTo>
                    <a:pt x="67310" y="403860"/>
                  </a:lnTo>
                  <a:lnTo>
                    <a:pt x="1023874" y="403860"/>
                  </a:lnTo>
                  <a:lnTo>
                    <a:pt x="1050089" y="398575"/>
                  </a:lnTo>
                  <a:lnTo>
                    <a:pt x="1071483" y="384159"/>
                  </a:lnTo>
                  <a:lnTo>
                    <a:pt x="1085899" y="362765"/>
                  </a:lnTo>
                  <a:lnTo>
                    <a:pt x="1091184" y="336550"/>
                  </a:lnTo>
                  <a:lnTo>
                    <a:pt x="1091184" y="67310"/>
                  </a:lnTo>
                  <a:lnTo>
                    <a:pt x="1085899" y="41094"/>
                  </a:lnTo>
                  <a:lnTo>
                    <a:pt x="1071483" y="19700"/>
                  </a:lnTo>
                  <a:lnTo>
                    <a:pt x="1050089" y="5284"/>
                  </a:lnTo>
                  <a:lnTo>
                    <a:pt x="1023874" y="0"/>
                  </a:lnTo>
                  <a:close/>
                </a:path>
              </a:pathLst>
            </a:custGeom>
            <a:solidFill>
              <a:srgbClr val="37A66E"/>
            </a:solidFill>
          </p:spPr>
          <p:txBody>
            <a:bodyPr wrap="square" lIns="0" tIns="0" rIns="0" bIns="0" rtlCol="0"/>
            <a:lstStyle/>
            <a:p>
              <a:endParaRPr/>
            </a:p>
          </p:txBody>
        </p:sp>
        <p:sp>
          <p:nvSpPr>
            <p:cNvPr id="83" name="object 83"/>
            <p:cNvSpPr/>
            <p:nvPr/>
          </p:nvSpPr>
          <p:spPr>
            <a:xfrm>
              <a:off x="6179819" y="387095"/>
              <a:ext cx="1091565" cy="403860"/>
            </a:xfrm>
            <a:custGeom>
              <a:avLst/>
              <a:gdLst/>
              <a:ahLst/>
              <a:cxnLst/>
              <a:rect l="l" t="t" r="r" b="b"/>
              <a:pathLst>
                <a:path w="1091565" h="403859">
                  <a:moveTo>
                    <a:pt x="0" y="67310"/>
                  </a:moveTo>
                  <a:lnTo>
                    <a:pt x="5284" y="41094"/>
                  </a:lnTo>
                  <a:lnTo>
                    <a:pt x="19700" y="19700"/>
                  </a:lnTo>
                  <a:lnTo>
                    <a:pt x="41094" y="5284"/>
                  </a:lnTo>
                  <a:lnTo>
                    <a:pt x="67310" y="0"/>
                  </a:lnTo>
                  <a:lnTo>
                    <a:pt x="1023874" y="0"/>
                  </a:lnTo>
                  <a:lnTo>
                    <a:pt x="1050089" y="5284"/>
                  </a:lnTo>
                  <a:lnTo>
                    <a:pt x="1071483" y="19700"/>
                  </a:lnTo>
                  <a:lnTo>
                    <a:pt x="1085899" y="41094"/>
                  </a:lnTo>
                  <a:lnTo>
                    <a:pt x="1091184" y="67310"/>
                  </a:lnTo>
                  <a:lnTo>
                    <a:pt x="1091184" y="336550"/>
                  </a:lnTo>
                  <a:lnTo>
                    <a:pt x="1085899" y="362765"/>
                  </a:lnTo>
                  <a:lnTo>
                    <a:pt x="1071483" y="384159"/>
                  </a:lnTo>
                  <a:lnTo>
                    <a:pt x="1050089" y="398575"/>
                  </a:lnTo>
                  <a:lnTo>
                    <a:pt x="1023874" y="403860"/>
                  </a:lnTo>
                  <a:lnTo>
                    <a:pt x="67310" y="403860"/>
                  </a:lnTo>
                  <a:lnTo>
                    <a:pt x="41094" y="398575"/>
                  </a:lnTo>
                  <a:lnTo>
                    <a:pt x="19700" y="384159"/>
                  </a:lnTo>
                  <a:lnTo>
                    <a:pt x="5284" y="362765"/>
                  </a:lnTo>
                  <a:lnTo>
                    <a:pt x="0" y="336550"/>
                  </a:lnTo>
                  <a:lnTo>
                    <a:pt x="0" y="67310"/>
                  </a:lnTo>
                  <a:close/>
                </a:path>
              </a:pathLst>
            </a:custGeom>
            <a:ln w="15875">
              <a:solidFill>
                <a:srgbClr val="257950"/>
              </a:solidFill>
            </a:ln>
          </p:spPr>
          <p:txBody>
            <a:bodyPr wrap="square" lIns="0" tIns="0" rIns="0" bIns="0" rtlCol="0"/>
            <a:lstStyle/>
            <a:p>
              <a:endParaRPr/>
            </a:p>
          </p:txBody>
        </p:sp>
      </p:grpSp>
      <p:sp>
        <p:nvSpPr>
          <p:cNvPr id="84" name="object 84"/>
          <p:cNvSpPr txBox="1"/>
          <p:nvPr/>
        </p:nvSpPr>
        <p:spPr>
          <a:xfrm>
            <a:off x="6370320" y="428625"/>
            <a:ext cx="657860" cy="192405"/>
          </a:xfrm>
          <a:prstGeom prst="rect">
            <a:avLst/>
          </a:prstGeom>
        </p:spPr>
        <p:txBody>
          <a:bodyPr vert="horz" wrap="square" lIns="0" tIns="11430" rIns="0" bIns="0" rtlCol="0">
            <a:spAutoFit/>
          </a:bodyPr>
          <a:lstStyle/>
          <a:p>
            <a:pPr marL="38100">
              <a:lnSpc>
                <a:spcPct val="100000"/>
              </a:lnSpc>
              <a:spcBef>
                <a:spcPts val="90"/>
              </a:spcBef>
            </a:pPr>
            <a:r>
              <a:rPr sz="1100" spc="-310" dirty="0">
                <a:solidFill>
                  <a:srgbClr val="FFFFFF"/>
                </a:solidFill>
                <a:latin typeface="Arial"/>
                <a:cs typeface="Arial"/>
              </a:rPr>
              <a:t>D</a:t>
            </a:r>
            <a:r>
              <a:rPr sz="1650" spc="-465" baseline="-22727" dirty="0">
                <a:solidFill>
                  <a:srgbClr val="FFFFFF"/>
                </a:solidFill>
                <a:latin typeface="Arial"/>
                <a:cs typeface="Arial"/>
              </a:rPr>
              <a:t>D</a:t>
            </a:r>
            <a:r>
              <a:rPr sz="1100" spc="-310" dirty="0">
                <a:solidFill>
                  <a:srgbClr val="FFFFFF"/>
                </a:solidFill>
                <a:latin typeface="Arial"/>
                <a:cs typeface="Arial"/>
              </a:rPr>
              <a:t>a</a:t>
            </a:r>
            <a:r>
              <a:rPr sz="1650" spc="-465" baseline="-22727" dirty="0">
                <a:solidFill>
                  <a:srgbClr val="FFFFFF"/>
                </a:solidFill>
                <a:latin typeface="Arial"/>
                <a:cs typeface="Arial"/>
              </a:rPr>
              <a:t>a</a:t>
            </a:r>
            <a:r>
              <a:rPr sz="1100" spc="-310" dirty="0">
                <a:solidFill>
                  <a:srgbClr val="FFFFFF"/>
                </a:solidFill>
                <a:latin typeface="Arial"/>
                <a:cs typeface="Arial"/>
              </a:rPr>
              <a:t>ta</a:t>
            </a:r>
            <a:r>
              <a:rPr sz="1650" spc="-465" baseline="-22727" dirty="0">
                <a:solidFill>
                  <a:srgbClr val="FFFFFF"/>
                </a:solidFill>
                <a:latin typeface="Arial"/>
                <a:cs typeface="Arial"/>
              </a:rPr>
              <a:t>ta</a:t>
            </a:r>
            <a:r>
              <a:rPr sz="1100" spc="-310" dirty="0">
                <a:solidFill>
                  <a:srgbClr val="FFFFFF"/>
                </a:solidFill>
                <a:latin typeface="Arial"/>
                <a:cs typeface="Arial"/>
              </a:rPr>
              <a:t>b</a:t>
            </a:r>
            <a:r>
              <a:rPr sz="1650" spc="-465" baseline="-22727" dirty="0">
                <a:solidFill>
                  <a:srgbClr val="FFFFFF"/>
                </a:solidFill>
                <a:latin typeface="Arial"/>
                <a:cs typeface="Arial"/>
              </a:rPr>
              <a:t>b</a:t>
            </a:r>
            <a:r>
              <a:rPr sz="1100" spc="-310" dirty="0">
                <a:solidFill>
                  <a:srgbClr val="FFFFFF"/>
                </a:solidFill>
                <a:latin typeface="Arial"/>
                <a:cs typeface="Arial"/>
              </a:rPr>
              <a:t>a</a:t>
            </a:r>
            <a:r>
              <a:rPr sz="1650" spc="-465" baseline="-22727" dirty="0">
                <a:solidFill>
                  <a:srgbClr val="FFFFFF"/>
                </a:solidFill>
                <a:latin typeface="Arial"/>
                <a:cs typeface="Arial"/>
              </a:rPr>
              <a:t>a</a:t>
            </a:r>
            <a:r>
              <a:rPr sz="1100" spc="-310" dirty="0">
                <a:solidFill>
                  <a:srgbClr val="FFFFFF"/>
                </a:solidFill>
                <a:latin typeface="Arial"/>
                <a:cs typeface="Arial"/>
              </a:rPr>
              <a:t>s</a:t>
            </a:r>
            <a:r>
              <a:rPr sz="1650" spc="-465" baseline="-22727" dirty="0">
                <a:solidFill>
                  <a:srgbClr val="FFFFFF"/>
                </a:solidFill>
                <a:latin typeface="Arial"/>
                <a:cs typeface="Arial"/>
              </a:rPr>
              <a:t>s</a:t>
            </a:r>
            <a:r>
              <a:rPr sz="1100" spc="-310" dirty="0">
                <a:solidFill>
                  <a:srgbClr val="FFFFFF"/>
                </a:solidFill>
                <a:latin typeface="Arial"/>
                <a:cs typeface="Arial"/>
              </a:rPr>
              <a:t>e</a:t>
            </a:r>
            <a:r>
              <a:rPr sz="1650" spc="-465" baseline="-22727" dirty="0">
                <a:solidFill>
                  <a:srgbClr val="FFFFFF"/>
                </a:solidFill>
                <a:latin typeface="Arial"/>
                <a:cs typeface="Arial"/>
              </a:rPr>
              <a:t>e</a:t>
            </a:r>
            <a:endParaRPr sz="1650" baseline="-22727">
              <a:latin typeface="Arial"/>
              <a:cs typeface="Arial"/>
            </a:endParaRPr>
          </a:p>
        </p:txBody>
      </p:sp>
      <p:grpSp>
        <p:nvGrpSpPr>
          <p:cNvPr id="85" name="object 85"/>
          <p:cNvGrpSpPr/>
          <p:nvPr/>
        </p:nvGrpSpPr>
        <p:grpSpPr>
          <a:xfrm>
            <a:off x="6223698" y="437070"/>
            <a:ext cx="1108710" cy="418465"/>
            <a:chOff x="6223698" y="437070"/>
            <a:chExt cx="1108710" cy="418465"/>
          </a:xfrm>
        </p:grpSpPr>
        <p:sp>
          <p:nvSpPr>
            <p:cNvPr id="86" name="object 86"/>
            <p:cNvSpPr/>
            <p:nvPr/>
          </p:nvSpPr>
          <p:spPr>
            <a:xfrm>
              <a:off x="6231635" y="445007"/>
              <a:ext cx="1092835" cy="402590"/>
            </a:xfrm>
            <a:custGeom>
              <a:avLst/>
              <a:gdLst/>
              <a:ahLst/>
              <a:cxnLst/>
              <a:rect l="l" t="t" r="r" b="b"/>
              <a:pathLst>
                <a:path w="1092834" h="402590">
                  <a:moveTo>
                    <a:pt x="1025652" y="0"/>
                  </a:moveTo>
                  <a:lnTo>
                    <a:pt x="67056" y="0"/>
                  </a:lnTo>
                  <a:lnTo>
                    <a:pt x="40933" y="5262"/>
                  </a:lnTo>
                  <a:lnTo>
                    <a:pt x="19621" y="19621"/>
                  </a:lnTo>
                  <a:lnTo>
                    <a:pt x="5262" y="40933"/>
                  </a:lnTo>
                  <a:lnTo>
                    <a:pt x="0" y="67056"/>
                  </a:lnTo>
                  <a:lnTo>
                    <a:pt x="0" y="335280"/>
                  </a:lnTo>
                  <a:lnTo>
                    <a:pt x="5262" y="361402"/>
                  </a:lnTo>
                  <a:lnTo>
                    <a:pt x="19621" y="382714"/>
                  </a:lnTo>
                  <a:lnTo>
                    <a:pt x="40933" y="397073"/>
                  </a:lnTo>
                  <a:lnTo>
                    <a:pt x="67056" y="402336"/>
                  </a:lnTo>
                  <a:lnTo>
                    <a:pt x="1025652" y="402336"/>
                  </a:lnTo>
                  <a:lnTo>
                    <a:pt x="1051774" y="397073"/>
                  </a:lnTo>
                  <a:lnTo>
                    <a:pt x="1073086" y="382714"/>
                  </a:lnTo>
                  <a:lnTo>
                    <a:pt x="1087445" y="361402"/>
                  </a:lnTo>
                  <a:lnTo>
                    <a:pt x="1092708" y="335280"/>
                  </a:lnTo>
                  <a:lnTo>
                    <a:pt x="1092708" y="67056"/>
                  </a:lnTo>
                  <a:lnTo>
                    <a:pt x="1087445" y="40933"/>
                  </a:lnTo>
                  <a:lnTo>
                    <a:pt x="1073086" y="19621"/>
                  </a:lnTo>
                  <a:lnTo>
                    <a:pt x="1051774" y="5262"/>
                  </a:lnTo>
                  <a:lnTo>
                    <a:pt x="1025652" y="0"/>
                  </a:lnTo>
                  <a:close/>
                </a:path>
              </a:pathLst>
            </a:custGeom>
            <a:solidFill>
              <a:srgbClr val="37A66E"/>
            </a:solidFill>
          </p:spPr>
          <p:txBody>
            <a:bodyPr wrap="square" lIns="0" tIns="0" rIns="0" bIns="0" rtlCol="0"/>
            <a:lstStyle/>
            <a:p>
              <a:endParaRPr/>
            </a:p>
          </p:txBody>
        </p:sp>
        <p:sp>
          <p:nvSpPr>
            <p:cNvPr id="87" name="object 87"/>
            <p:cNvSpPr/>
            <p:nvPr/>
          </p:nvSpPr>
          <p:spPr>
            <a:xfrm>
              <a:off x="6231635" y="445007"/>
              <a:ext cx="1092835" cy="402590"/>
            </a:xfrm>
            <a:custGeom>
              <a:avLst/>
              <a:gdLst/>
              <a:ahLst/>
              <a:cxnLst/>
              <a:rect l="l" t="t" r="r" b="b"/>
              <a:pathLst>
                <a:path w="1092834" h="402590">
                  <a:moveTo>
                    <a:pt x="0" y="67056"/>
                  </a:moveTo>
                  <a:lnTo>
                    <a:pt x="5262" y="40933"/>
                  </a:lnTo>
                  <a:lnTo>
                    <a:pt x="19621" y="19621"/>
                  </a:lnTo>
                  <a:lnTo>
                    <a:pt x="40933" y="5262"/>
                  </a:lnTo>
                  <a:lnTo>
                    <a:pt x="67056" y="0"/>
                  </a:lnTo>
                  <a:lnTo>
                    <a:pt x="1025652" y="0"/>
                  </a:lnTo>
                  <a:lnTo>
                    <a:pt x="1051774" y="5262"/>
                  </a:lnTo>
                  <a:lnTo>
                    <a:pt x="1073086" y="19621"/>
                  </a:lnTo>
                  <a:lnTo>
                    <a:pt x="1087445" y="40933"/>
                  </a:lnTo>
                  <a:lnTo>
                    <a:pt x="1092708" y="67056"/>
                  </a:lnTo>
                  <a:lnTo>
                    <a:pt x="1092708" y="335280"/>
                  </a:lnTo>
                  <a:lnTo>
                    <a:pt x="1087445" y="361402"/>
                  </a:lnTo>
                  <a:lnTo>
                    <a:pt x="1073086" y="382714"/>
                  </a:lnTo>
                  <a:lnTo>
                    <a:pt x="1051774" y="397073"/>
                  </a:lnTo>
                  <a:lnTo>
                    <a:pt x="1025652" y="402336"/>
                  </a:lnTo>
                  <a:lnTo>
                    <a:pt x="67056" y="402336"/>
                  </a:lnTo>
                  <a:lnTo>
                    <a:pt x="40933" y="397073"/>
                  </a:lnTo>
                  <a:lnTo>
                    <a:pt x="19621" y="382714"/>
                  </a:lnTo>
                  <a:lnTo>
                    <a:pt x="5262" y="361402"/>
                  </a:lnTo>
                  <a:lnTo>
                    <a:pt x="0" y="335280"/>
                  </a:lnTo>
                  <a:lnTo>
                    <a:pt x="0" y="67056"/>
                  </a:lnTo>
                  <a:close/>
                </a:path>
              </a:pathLst>
            </a:custGeom>
            <a:ln w="15875">
              <a:solidFill>
                <a:srgbClr val="257950"/>
              </a:solidFill>
            </a:ln>
          </p:spPr>
          <p:txBody>
            <a:bodyPr wrap="square" lIns="0" tIns="0" rIns="0" bIns="0" rtlCol="0"/>
            <a:lstStyle/>
            <a:p>
              <a:endParaRPr/>
            </a:p>
          </p:txBody>
        </p:sp>
      </p:grpSp>
      <p:sp>
        <p:nvSpPr>
          <p:cNvPr id="88" name="object 88"/>
          <p:cNvSpPr txBox="1"/>
          <p:nvPr/>
        </p:nvSpPr>
        <p:spPr>
          <a:xfrm>
            <a:off x="6473697" y="541400"/>
            <a:ext cx="608330" cy="192405"/>
          </a:xfrm>
          <a:prstGeom prst="rect">
            <a:avLst/>
          </a:prstGeom>
        </p:spPr>
        <p:txBody>
          <a:bodyPr vert="horz" wrap="square" lIns="0" tIns="11430" rIns="0" bIns="0" rtlCol="0">
            <a:spAutoFit/>
          </a:bodyPr>
          <a:lstStyle/>
          <a:p>
            <a:pPr marL="12700">
              <a:lnSpc>
                <a:spcPct val="100000"/>
              </a:lnSpc>
              <a:spcBef>
                <a:spcPts val="90"/>
              </a:spcBef>
            </a:pPr>
            <a:r>
              <a:rPr sz="1100" spc="-80" dirty="0">
                <a:solidFill>
                  <a:srgbClr val="FFFFFF"/>
                </a:solidFill>
                <a:latin typeface="Arial"/>
                <a:cs typeface="Arial"/>
              </a:rPr>
              <a:t>Databases</a:t>
            </a:r>
            <a:endParaRPr sz="1100">
              <a:latin typeface="Arial"/>
              <a:cs typeface="Arial"/>
            </a:endParaRPr>
          </a:p>
        </p:txBody>
      </p:sp>
      <p:grpSp>
        <p:nvGrpSpPr>
          <p:cNvPr id="89" name="object 89"/>
          <p:cNvGrpSpPr/>
          <p:nvPr/>
        </p:nvGrpSpPr>
        <p:grpSpPr>
          <a:xfrm>
            <a:off x="5366766" y="324294"/>
            <a:ext cx="4057015" cy="474980"/>
            <a:chOff x="5366766" y="324294"/>
            <a:chExt cx="4057015" cy="474980"/>
          </a:xfrm>
        </p:grpSpPr>
        <p:sp>
          <p:nvSpPr>
            <p:cNvPr id="90" name="object 90"/>
            <p:cNvSpPr/>
            <p:nvPr/>
          </p:nvSpPr>
          <p:spPr>
            <a:xfrm>
              <a:off x="5366766" y="332244"/>
              <a:ext cx="3995420" cy="402590"/>
            </a:xfrm>
            <a:custGeom>
              <a:avLst/>
              <a:gdLst/>
              <a:ahLst/>
              <a:cxnLst/>
              <a:rect l="l" t="t" r="r" b="b"/>
              <a:pathLst>
                <a:path w="3995420" h="402590">
                  <a:moveTo>
                    <a:pt x="761365" y="209664"/>
                  </a:moveTo>
                  <a:lnTo>
                    <a:pt x="732701" y="195313"/>
                  </a:lnTo>
                  <a:lnTo>
                    <a:pt x="675640" y="166738"/>
                  </a:lnTo>
                  <a:lnTo>
                    <a:pt x="675640" y="195313"/>
                  </a:lnTo>
                  <a:lnTo>
                    <a:pt x="394970" y="195313"/>
                  </a:lnTo>
                  <a:lnTo>
                    <a:pt x="394970" y="194043"/>
                  </a:lnTo>
                  <a:lnTo>
                    <a:pt x="388620" y="187566"/>
                  </a:lnTo>
                  <a:lnTo>
                    <a:pt x="0" y="187566"/>
                  </a:lnTo>
                  <a:lnTo>
                    <a:pt x="0" y="216141"/>
                  </a:lnTo>
                  <a:lnTo>
                    <a:pt x="366395" y="216141"/>
                  </a:lnTo>
                  <a:lnTo>
                    <a:pt x="366395" y="217538"/>
                  </a:lnTo>
                  <a:lnTo>
                    <a:pt x="372745" y="223888"/>
                  </a:lnTo>
                  <a:lnTo>
                    <a:pt x="675640" y="223888"/>
                  </a:lnTo>
                  <a:lnTo>
                    <a:pt x="675640" y="252463"/>
                  </a:lnTo>
                  <a:lnTo>
                    <a:pt x="732866" y="223888"/>
                  </a:lnTo>
                  <a:lnTo>
                    <a:pt x="761365" y="209664"/>
                  </a:lnTo>
                  <a:close/>
                </a:path>
                <a:path w="3995420" h="402590">
                  <a:moveTo>
                    <a:pt x="3995166" y="67043"/>
                  </a:moveTo>
                  <a:lnTo>
                    <a:pt x="3989895" y="40932"/>
                  </a:lnTo>
                  <a:lnTo>
                    <a:pt x="3975544" y="19608"/>
                  </a:lnTo>
                  <a:lnTo>
                    <a:pt x="3954221" y="5257"/>
                  </a:lnTo>
                  <a:lnTo>
                    <a:pt x="3928110" y="0"/>
                  </a:lnTo>
                  <a:lnTo>
                    <a:pt x="2971025" y="0"/>
                  </a:lnTo>
                  <a:lnTo>
                    <a:pt x="2944914" y="5257"/>
                  </a:lnTo>
                  <a:lnTo>
                    <a:pt x="2923603" y="19621"/>
                  </a:lnTo>
                  <a:lnTo>
                    <a:pt x="2909239" y="40932"/>
                  </a:lnTo>
                  <a:lnTo>
                    <a:pt x="2903982" y="67043"/>
                  </a:lnTo>
                  <a:lnTo>
                    <a:pt x="2903982" y="335280"/>
                  </a:lnTo>
                  <a:lnTo>
                    <a:pt x="2909239" y="361391"/>
                  </a:lnTo>
                  <a:lnTo>
                    <a:pt x="2923603" y="382701"/>
                  </a:lnTo>
                  <a:lnTo>
                    <a:pt x="2944914" y="397065"/>
                  </a:lnTo>
                  <a:lnTo>
                    <a:pt x="2971038" y="402323"/>
                  </a:lnTo>
                  <a:lnTo>
                    <a:pt x="3928110" y="402323"/>
                  </a:lnTo>
                  <a:lnTo>
                    <a:pt x="3954221" y="397065"/>
                  </a:lnTo>
                  <a:lnTo>
                    <a:pt x="3975544" y="382701"/>
                  </a:lnTo>
                  <a:lnTo>
                    <a:pt x="3989895" y="361391"/>
                  </a:lnTo>
                  <a:lnTo>
                    <a:pt x="3995166" y="335280"/>
                  </a:lnTo>
                  <a:lnTo>
                    <a:pt x="3995166" y="67043"/>
                  </a:lnTo>
                  <a:close/>
                </a:path>
              </a:pathLst>
            </a:custGeom>
            <a:solidFill>
              <a:srgbClr val="37A66E"/>
            </a:solidFill>
          </p:spPr>
          <p:txBody>
            <a:bodyPr wrap="square" lIns="0" tIns="0" rIns="0" bIns="0" rtlCol="0"/>
            <a:lstStyle/>
            <a:p>
              <a:endParaRPr/>
            </a:p>
          </p:txBody>
        </p:sp>
        <p:sp>
          <p:nvSpPr>
            <p:cNvPr id="91" name="object 91"/>
            <p:cNvSpPr/>
            <p:nvPr/>
          </p:nvSpPr>
          <p:spPr>
            <a:xfrm>
              <a:off x="8270748" y="332231"/>
              <a:ext cx="1091565" cy="402590"/>
            </a:xfrm>
            <a:custGeom>
              <a:avLst/>
              <a:gdLst/>
              <a:ahLst/>
              <a:cxnLst/>
              <a:rect l="l" t="t" r="r" b="b"/>
              <a:pathLst>
                <a:path w="1091565" h="402590">
                  <a:moveTo>
                    <a:pt x="0" y="67056"/>
                  </a:moveTo>
                  <a:lnTo>
                    <a:pt x="5262" y="40933"/>
                  </a:lnTo>
                  <a:lnTo>
                    <a:pt x="19621" y="19621"/>
                  </a:lnTo>
                  <a:lnTo>
                    <a:pt x="40933" y="5262"/>
                  </a:lnTo>
                  <a:lnTo>
                    <a:pt x="67056" y="0"/>
                  </a:lnTo>
                  <a:lnTo>
                    <a:pt x="1024128" y="0"/>
                  </a:lnTo>
                  <a:lnTo>
                    <a:pt x="1050250" y="5262"/>
                  </a:lnTo>
                  <a:lnTo>
                    <a:pt x="1071562" y="19621"/>
                  </a:lnTo>
                  <a:lnTo>
                    <a:pt x="1085921" y="40933"/>
                  </a:lnTo>
                  <a:lnTo>
                    <a:pt x="1091184" y="67056"/>
                  </a:lnTo>
                  <a:lnTo>
                    <a:pt x="1091184" y="335280"/>
                  </a:lnTo>
                  <a:lnTo>
                    <a:pt x="1085921" y="361402"/>
                  </a:lnTo>
                  <a:lnTo>
                    <a:pt x="1071562" y="382714"/>
                  </a:lnTo>
                  <a:lnTo>
                    <a:pt x="1050250" y="397073"/>
                  </a:lnTo>
                  <a:lnTo>
                    <a:pt x="1024128" y="402336"/>
                  </a:lnTo>
                  <a:lnTo>
                    <a:pt x="67056" y="402336"/>
                  </a:lnTo>
                  <a:lnTo>
                    <a:pt x="40933" y="397073"/>
                  </a:lnTo>
                  <a:lnTo>
                    <a:pt x="19621" y="382714"/>
                  </a:lnTo>
                  <a:lnTo>
                    <a:pt x="5262" y="361402"/>
                  </a:lnTo>
                  <a:lnTo>
                    <a:pt x="0" y="335280"/>
                  </a:lnTo>
                  <a:lnTo>
                    <a:pt x="0" y="67056"/>
                  </a:lnTo>
                  <a:close/>
                </a:path>
              </a:pathLst>
            </a:custGeom>
            <a:ln w="15875">
              <a:solidFill>
                <a:srgbClr val="257950"/>
              </a:solidFill>
            </a:ln>
          </p:spPr>
          <p:txBody>
            <a:bodyPr wrap="square" lIns="0" tIns="0" rIns="0" bIns="0" rtlCol="0"/>
            <a:lstStyle/>
            <a:p>
              <a:endParaRPr/>
            </a:p>
          </p:txBody>
        </p:sp>
        <p:sp>
          <p:nvSpPr>
            <p:cNvPr id="92" name="object 92"/>
            <p:cNvSpPr/>
            <p:nvPr/>
          </p:nvSpPr>
          <p:spPr>
            <a:xfrm>
              <a:off x="8322564" y="387095"/>
              <a:ext cx="1092835" cy="403860"/>
            </a:xfrm>
            <a:custGeom>
              <a:avLst/>
              <a:gdLst/>
              <a:ahLst/>
              <a:cxnLst/>
              <a:rect l="l" t="t" r="r" b="b"/>
              <a:pathLst>
                <a:path w="1092834" h="403859">
                  <a:moveTo>
                    <a:pt x="1025398" y="0"/>
                  </a:moveTo>
                  <a:lnTo>
                    <a:pt x="67310" y="0"/>
                  </a:lnTo>
                  <a:lnTo>
                    <a:pt x="41094" y="5284"/>
                  </a:lnTo>
                  <a:lnTo>
                    <a:pt x="19700" y="19700"/>
                  </a:lnTo>
                  <a:lnTo>
                    <a:pt x="5284" y="41094"/>
                  </a:lnTo>
                  <a:lnTo>
                    <a:pt x="0" y="67310"/>
                  </a:lnTo>
                  <a:lnTo>
                    <a:pt x="0" y="336550"/>
                  </a:lnTo>
                  <a:lnTo>
                    <a:pt x="5284" y="362765"/>
                  </a:lnTo>
                  <a:lnTo>
                    <a:pt x="19700" y="384159"/>
                  </a:lnTo>
                  <a:lnTo>
                    <a:pt x="41094" y="398575"/>
                  </a:lnTo>
                  <a:lnTo>
                    <a:pt x="67310" y="403860"/>
                  </a:lnTo>
                  <a:lnTo>
                    <a:pt x="1025398" y="403860"/>
                  </a:lnTo>
                  <a:lnTo>
                    <a:pt x="1051613" y="398575"/>
                  </a:lnTo>
                  <a:lnTo>
                    <a:pt x="1073007" y="384159"/>
                  </a:lnTo>
                  <a:lnTo>
                    <a:pt x="1087423" y="362765"/>
                  </a:lnTo>
                  <a:lnTo>
                    <a:pt x="1092708" y="336550"/>
                  </a:lnTo>
                  <a:lnTo>
                    <a:pt x="1092708" y="67310"/>
                  </a:lnTo>
                  <a:lnTo>
                    <a:pt x="1087423" y="41094"/>
                  </a:lnTo>
                  <a:lnTo>
                    <a:pt x="1073007" y="19700"/>
                  </a:lnTo>
                  <a:lnTo>
                    <a:pt x="1051613" y="5284"/>
                  </a:lnTo>
                  <a:lnTo>
                    <a:pt x="1025398" y="0"/>
                  </a:lnTo>
                  <a:close/>
                </a:path>
              </a:pathLst>
            </a:custGeom>
            <a:solidFill>
              <a:srgbClr val="37A66E"/>
            </a:solidFill>
          </p:spPr>
          <p:txBody>
            <a:bodyPr wrap="square" lIns="0" tIns="0" rIns="0" bIns="0" rtlCol="0"/>
            <a:lstStyle/>
            <a:p>
              <a:endParaRPr/>
            </a:p>
          </p:txBody>
        </p:sp>
        <p:sp>
          <p:nvSpPr>
            <p:cNvPr id="93" name="object 93"/>
            <p:cNvSpPr/>
            <p:nvPr/>
          </p:nvSpPr>
          <p:spPr>
            <a:xfrm>
              <a:off x="8322564" y="387095"/>
              <a:ext cx="1092835" cy="403860"/>
            </a:xfrm>
            <a:custGeom>
              <a:avLst/>
              <a:gdLst/>
              <a:ahLst/>
              <a:cxnLst/>
              <a:rect l="l" t="t" r="r" b="b"/>
              <a:pathLst>
                <a:path w="1092834" h="403859">
                  <a:moveTo>
                    <a:pt x="0" y="67310"/>
                  </a:moveTo>
                  <a:lnTo>
                    <a:pt x="5284" y="41094"/>
                  </a:lnTo>
                  <a:lnTo>
                    <a:pt x="19700" y="19700"/>
                  </a:lnTo>
                  <a:lnTo>
                    <a:pt x="41094" y="5284"/>
                  </a:lnTo>
                  <a:lnTo>
                    <a:pt x="67310" y="0"/>
                  </a:lnTo>
                  <a:lnTo>
                    <a:pt x="1025398" y="0"/>
                  </a:lnTo>
                  <a:lnTo>
                    <a:pt x="1051613" y="5284"/>
                  </a:lnTo>
                  <a:lnTo>
                    <a:pt x="1073007" y="19700"/>
                  </a:lnTo>
                  <a:lnTo>
                    <a:pt x="1087423" y="41094"/>
                  </a:lnTo>
                  <a:lnTo>
                    <a:pt x="1092708" y="67310"/>
                  </a:lnTo>
                  <a:lnTo>
                    <a:pt x="1092708" y="336550"/>
                  </a:lnTo>
                  <a:lnTo>
                    <a:pt x="1087423" y="362765"/>
                  </a:lnTo>
                  <a:lnTo>
                    <a:pt x="1073007" y="384159"/>
                  </a:lnTo>
                  <a:lnTo>
                    <a:pt x="1051613" y="398575"/>
                  </a:lnTo>
                  <a:lnTo>
                    <a:pt x="1025398" y="403860"/>
                  </a:lnTo>
                  <a:lnTo>
                    <a:pt x="67310" y="403860"/>
                  </a:lnTo>
                  <a:lnTo>
                    <a:pt x="41094" y="398575"/>
                  </a:lnTo>
                  <a:lnTo>
                    <a:pt x="19700" y="384159"/>
                  </a:lnTo>
                  <a:lnTo>
                    <a:pt x="5284" y="362765"/>
                  </a:lnTo>
                  <a:lnTo>
                    <a:pt x="0" y="336550"/>
                  </a:lnTo>
                  <a:lnTo>
                    <a:pt x="0" y="67310"/>
                  </a:lnTo>
                  <a:close/>
                </a:path>
              </a:pathLst>
            </a:custGeom>
            <a:ln w="15875">
              <a:solidFill>
                <a:srgbClr val="257950"/>
              </a:solidFill>
            </a:ln>
          </p:spPr>
          <p:txBody>
            <a:bodyPr wrap="square" lIns="0" tIns="0" rIns="0" bIns="0" rtlCol="0"/>
            <a:lstStyle/>
            <a:p>
              <a:endParaRPr/>
            </a:p>
          </p:txBody>
        </p:sp>
      </p:grpSp>
      <p:sp>
        <p:nvSpPr>
          <p:cNvPr id="94" name="object 94"/>
          <p:cNvSpPr txBox="1"/>
          <p:nvPr/>
        </p:nvSpPr>
        <p:spPr>
          <a:xfrm>
            <a:off x="8513953" y="428625"/>
            <a:ext cx="657860" cy="192405"/>
          </a:xfrm>
          <a:prstGeom prst="rect">
            <a:avLst/>
          </a:prstGeom>
        </p:spPr>
        <p:txBody>
          <a:bodyPr vert="horz" wrap="square" lIns="0" tIns="11430" rIns="0" bIns="0" rtlCol="0">
            <a:spAutoFit/>
          </a:bodyPr>
          <a:lstStyle/>
          <a:p>
            <a:pPr marL="38100">
              <a:lnSpc>
                <a:spcPct val="100000"/>
              </a:lnSpc>
              <a:spcBef>
                <a:spcPts val="90"/>
              </a:spcBef>
            </a:pPr>
            <a:r>
              <a:rPr sz="1100" spc="-310" dirty="0">
                <a:solidFill>
                  <a:srgbClr val="FFFFFF"/>
                </a:solidFill>
                <a:latin typeface="Arial"/>
                <a:cs typeface="Arial"/>
              </a:rPr>
              <a:t>D</a:t>
            </a:r>
            <a:r>
              <a:rPr sz="1650" spc="-465" baseline="-22727" dirty="0">
                <a:solidFill>
                  <a:srgbClr val="FFFFFF"/>
                </a:solidFill>
                <a:latin typeface="Arial"/>
                <a:cs typeface="Arial"/>
              </a:rPr>
              <a:t>D</a:t>
            </a:r>
            <a:r>
              <a:rPr sz="1100" spc="-310" dirty="0">
                <a:solidFill>
                  <a:srgbClr val="FFFFFF"/>
                </a:solidFill>
                <a:latin typeface="Arial"/>
                <a:cs typeface="Arial"/>
              </a:rPr>
              <a:t>a</a:t>
            </a:r>
            <a:r>
              <a:rPr sz="1650" spc="-465" baseline="-22727" dirty="0">
                <a:solidFill>
                  <a:srgbClr val="FFFFFF"/>
                </a:solidFill>
                <a:latin typeface="Arial"/>
                <a:cs typeface="Arial"/>
              </a:rPr>
              <a:t>a</a:t>
            </a:r>
            <a:r>
              <a:rPr sz="1100" spc="-310" dirty="0">
                <a:solidFill>
                  <a:srgbClr val="FFFFFF"/>
                </a:solidFill>
                <a:latin typeface="Arial"/>
                <a:cs typeface="Arial"/>
              </a:rPr>
              <a:t>ta</a:t>
            </a:r>
            <a:r>
              <a:rPr sz="1650" spc="-465" baseline="-22727" dirty="0">
                <a:solidFill>
                  <a:srgbClr val="FFFFFF"/>
                </a:solidFill>
                <a:latin typeface="Arial"/>
                <a:cs typeface="Arial"/>
              </a:rPr>
              <a:t>ta</a:t>
            </a:r>
            <a:r>
              <a:rPr sz="1100" spc="-310" dirty="0">
                <a:solidFill>
                  <a:srgbClr val="FFFFFF"/>
                </a:solidFill>
                <a:latin typeface="Arial"/>
                <a:cs typeface="Arial"/>
              </a:rPr>
              <a:t>b</a:t>
            </a:r>
            <a:r>
              <a:rPr sz="1650" spc="-465" baseline="-22727" dirty="0">
                <a:solidFill>
                  <a:srgbClr val="FFFFFF"/>
                </a:solidFill>
                <a:latin typeface="Arial"/>
                <a:cs typeface="Arial"/>
              </a:rPr>
              <a:t>b</a:t>
            </a:r>
            <a:r>
              <a:rPr sz="1100" spc="-310" dirty="0">
                <a:solidFill>
                  <a:srgbClr val="FFFFFF"/>
                </a:solidFill>
                <a:latin typeface="Arial"/>
                <a:cs typeface="Arial"/>
              </a:rPr>
              <a:t>a</a:t>
            </a:r>
            <a:r>
              <a:rPr sz="1650" spc="-465" baseline="-22727" dirty="0">
                <a:solidFill>
                  <a:srgbClr val="FFFFFF"/>
                </a:solidFill>
                <a:latin typeface="Arial"/>
                <a:cs typeface="Arial"/>
              </a:rPr>
              <a:t>a</a:t>
            </a:r>
            <a:r>
              <a:rPr sz="1100" spc="-310" dirty="0">
                <a:solidFill>
                  <a:srgbClr val="FFFFFF"/>
                </a:solidFill>
                <a:latin typeface="Arial"/>
                <a:cs typeface="Arial"/>
              </a:rPr>
              <a:t>s</a:t>
            </a:r>
            <a:r>
              <a:rPr sz="1650" spc="-465" baseline="-22727" dirty="0">
                <a:solidFill>
                  <a:srgbClr val="FFFFFF"/>
                </a:solidFill>
                <a:latin typeface="Arial"/>
                <a:cs typeface="Arial"/>
              </a:rPr>
              <a:t>s</a:t>
            </a:r>
            <a:r>
              <a:rPr sz="1100" spc="-310" dirty="0">
                <a:solidFill>
                  <a:srgbClr val="FFFFFF"/>
                </a:solidFill>
                <a:latin typeface="Arial"/>
                <a:cs typeface="Arial"/>
              </a:rPr>
              <a:t>e</a:t>
            </a:r>
            <a:r>
              <a:rPr sz="1650" spc="-465" baseline="-22727" dirty="0">
                <a:solidFill>
                  <a:srgbClr val="FFFFFF"/>
                </a:solidFill>
                <a:latin typeface="Arial"/>
                <a:cs typeface="Arial"/>
              </a:rPr>
              <a:t>e</a:t>
            </a:r>
            <a:endParaRPr sz="1650" baseline="-22727">
              <a:latin typeface="Arial"/>
              <a:cs typeface="Arial"/>
            </a:endParaRPr>
          </a:p>
        </p:txBody>
      </p:sp>
      <p:grpSp>
        <p:nvGrpSpPr>
          <p:cNvPr id="95" name="object 95"/>
          <p:cNvGrpSpPr/>
          <p:nvPr/>
        </p:nvGrpSpPr>
        <p:grpSpPr>
          <a:xfrm>
            <a:off x="8367966" y="437070"/>
            <a:ext cx="1107440" cy="418465"/>
            <a:chOff x="8367966" y="437070"/>
            <a:chExt cx="1107440" cy="418465"/>
          </a:xfrm>
        </p:grpSpPr>
        <p:sp>
          <p:nvSpPr>
            <p:cNvPr id="96" name="object 96"/>
            <p:cNvSpPr/>
            <p:nvPr/>
          </p:nvSpPr>
          <p:spPr>
            <a:xfrm>
              <a:off x="8375904" y="445007"/>
              <a:ext cx="1091565" cy="402590"/>
            </a:xfrm>
            <a:custGeom>
              <a:avLst/>
              <a:gdLst/>
              <a:ahLst/>
              <a:cxnLst/>
              <a:rect l="l" t="t" r="r" b="b"/>
              <a:pathLst>
                <a:path w="1091565" h="402590">
                  <a:moveTo>
                    <a:pt x="1024128" y="0"/>
                  </a:moveTo>
                  <a:lnTo>
                    <a:pt x="67056" y="0"/>
                  </a:lnTo>
                  <a:lnTo>
                    <a:pt x="40933" y="5262"/>
                  </a:lnTo>
                  <a:lnTo>
                    <a:pt x="19621" y="19621"/>
                  </a:lnTo>
                  <a:lnTo>
                    <a:pt x="5262" y="40933"/>
                  </a:lnTo>
                  <a:lnTo>
                    <a:pt x="0" y="67056"/>
                  </a:lnTo>
                  <a:lnTo>
                    <a:pt x="0" y="335280"/>
                  </a:lnTo>
                  <a:lnTo>
                    <a:pt x="5262" y="361402"/>
                  </a:lnTo>
                  <a:lnTo>
                    <a:pt x="19621" y="382714"/>
                  </a:lnTo>
                  <a:lnTo>
                    <a:pt x="40933" y="397073"/>
                  </a:lnTo>
                  <a:lnTo>
                    <a:pt x="67056" y="402336"/>
                  </a:lnTo>
                  <a:lnTo>
                    <a:pt x="1024128" y="402336"/>
                  </a:lnTo>
                  <a:lnTo>
                    <a:pt x="1050250" y="397073"/>
                  </a:lnTo>
                  <a:lnTo>
                    <a:pt x="1071562" y="382714"/>
                  </a:lnTo>
                  <a:lnTo>
                    <a:pt x="1085921" y="361402"/>
                  </a:lnTo>
                  <a:lnTo>
                    <a:pt x="1091184" y="335280"/>
                  </a:lnTo>
                  <a:lnTo>
                    <a:pt x="1091184" y="67056"/>
                  </a:lnTo>
                  <a:lnTo>
                    <a:pt x="1085921" y="40933"/>
                  </a:lnTo>
                  <a:lnTo>
                    <a:pt x="1071562" y="19621"/>
                  </a:lnTo>
                  <a:lnTo>
                    <a:pt x="1050250" y="5262"/>
                  </a:lnTo>
                  <a:lnTo>
                    <a:pt x="1024128" y="0"/>
                  </a:lnTo>
                  <a:close/>
                </a:path>
              </a:pathLst>
            </a:custGeom>
            <a:solidFill>
              <a:srgbClr val="37A66E"/>
            </a:solidFill>
          </p:spPr>
          <p:txBody>
            <a:bodyPr wrap="square" lIns="0" tIns="0" rIns="0" bIns="0" rtlCol="0"/>
            <a:lstStyle/>
            <a:p>
              <a:endParaRPr/>
            </a:p>
          </p:txBody>
        </p:sp>
        <p:sp>
          <p:nvSpPr>
            <p:cNvPr id="97" name="object 97"/>
            <p:cNvSpPr/>
            <p:nvPr/>
          </p:nvSpPr>
          <p:spPr>
            <a:xfrm>
              <a:off x="8375904" y="445007"/>
              <a:ext cx="1091565" cy="402590"/>
            </a:xfrm>
            <a:custGeom>
              <a:avLst/>
              <a:gdLst/>
              <a:ahLst/>
              <a:cxnLst/>
              <a:rect l="l" t="t" r="r" b="b"/>
              <a:pathLst>
                <a:path w="1091565" h="402590">
                  <a:moveTo>
                    <a:pt x="0" y="67056"/>
                  </a:moveTo>
                  <a:lnTo>
                    <a:pt x="5262" y="40933"/>
                  </a:lnTo>
                  <a:lnTo>
                    <a:pt x="19621" y="19621"/>
                  </a:lnTo>
                  <a:lnTo>
                    <a:pt x="40933" y="5262"/>
                  </a:lnTo>
                  <a:lnTo>
                    <a:pt x="67056" y="0"/>
                  </a:lnTo>
                  <a:lnTo>
                    <a:pt x="1024128" y="0"/>
                  </a:lnTo>
                  <a:lnTo>
                    <a:pt x="1050250" y="5262"/>
                  </a:lnTo>
                  <a:lnTo>
                    <a:pt x="1071562" y="19621"/>
                  </a:lnTo>
                  <a:lnTo>
                    <a:pt x="1085921" y="40933"/>
                  </a:lnTo>
                  <a:lnTo>
                    <a:pt x="1091184" y="67056"/>
                  </a:lnTo>
                  <a:lnTo>
                    <a:pt x="1091184" y="335280"/>
                  </a:lnTo>
                  <a:lnTo>
                    <a:pt x="1085921" y="361402"/>
                  </a:lnTo>
                  <a:lnTo>
                    <a:pt x="1071562" y="382714"/>
                  </a:lnTo>
                  <a:lnTo>
                    <a:pt x="1050250" y="397073"/>
                  </a:lnTo>
                  <a:lnTo>
                    <a:pt x="1024128" y="402336"/>
                  </a:lnTo>
                  <a:lnTo>
                    <a:pt x="67056" y="402336"/>
                  </a:lnTo>
                  <a:lnTo>
                    <a:pt x="40933" y="397073"/>
                  </a:lnTo>
                  <a:lnTo>
                    <a:pt x="19621" y="382714"/>
                  </a:lnTo>
                  <a:lnTo>
                    <a:pt x="5262" y="361402"/>
                  </a:lnTo>
                  <a:lnTo>
                    <a:pt x="0" y="335280"/>
                  </a:lnTo>
                  <a:lnTo>
                    <a:pt x="0" y="67056"/>
                  </a:lnTo>
                  <a:close/>
                </a:path>
              </a:pathLst>
            </a:custGeom>
            <a:ln w="15875">
              <a:solidFill>
                <a:srgbClr val="257950"/>
              </a:solidFill>
            </a:ln>
          </p:spPr>
          <p:txBody>
            <a:bodyPr wrap="square" lIns="0" tIns="0" rIns="0" bIns="0" rtlCol="0"/>
            <a:lstStyle/>
            <a:p>
              <a:endParaRPr/>
            </a:p>
          </p:txBody>
        </p:sp>
      </p:grpSp>
      <p:sp>
        <p:nvSpPr>
          <p:cNvPr id="98" name="object 98"/>
          <p:cNvSpPr txBox="1"/>
          <p:nvPr/>
        </p:nvSpPr>
        <p:spPr>
          <a:xfrm>
            <a:off x="8728709" y="541400"/>
            <a:ext cx="387985" cy="192405"/>
          </a:xfrm>
          <a:prstGeom prst="rect">
            <a:avLst/>
          </a:prstGeom>
        </p:spPr>
        <p:txBody>
          <a:bodyPr vert="horz" wrap="square" lIns="0" tIns="11430" rIns="0" bIns="0" rtlCol="0">
            <a:spAutoFit/>
          </a:bodyPr>
          <a:lstStyle/>
          <a:p>
            <a:pPr marL="12700">
              <a:lnSpc>
                <a:spcPct val="100000"/>
              </a:lnSpc>
              <a:spcBef>
                <a:spcPts val="90"/>
              </a:spcBef>
            </a:pPr>
            <a:r>
              <a:rPr sz="1100" spc="-145" dirty="0">
                <a:solidFill>
                  <a:srgbClr val="FFFFFF"/>
                </a:solidFill>
                <a:latin typeface="Arial"/>
                <a:cs typeface="Arial"/>
              </a:rPr>
              <a:t>T</a:t>
            </a:r>
            <a:r>
              <a:rPr sz="1100" spc="-90" dirty="0">
                <a:solidFill>
                  <a:srgbClr val="FFFFFF"/>
                </a:solidFill>
                <a:latin typeface="Arial"/>
                <a:cs typeface="Arial"/>
              </a:rPr>
              <a:t>a</a:t>
            </a:r>
            <a:r>
              <a:rPr sz="1100" spc="-30" dirty="0">
                <a:solidFill>
                  <a:srgbClr val="FFFFFF"/>
                </a:solidFill>
                <a:latin typeface="Arial"/>
                <a:cs typeface="Arial"/>
              </a:rPr>
              <a:t>b</a:t>
            </a:r>
            <a:r>
              <a:rPr sz="1100" spc="-10" dirty="0">
                <a:solidFill>
                  <a:srgbClr val="FFFFFF"/>
                </a:solidFill>
                <a:latin typeface="Arial"/>
                <a:cs typeface="Arial"/>
              </a:rPr>
              <a:t>l</a:t>
            </a:r>
            <a:r>
              <a:rPr sz="1100" spc="-75" dirty="0">
                <a:solidFill>
                  <a:srgbClr val="FFFFFF"/>
                </a:solidFill>
                <a:latin typeface="Arial"/>
                <a:cs typeface="Arial"/>
              </a:rPr>
              <a:t>e</a:t>
            </a:r>
            <a:r>
              <a:rPr sz="1100" spc="-125" dirty="0">
                <a:solidFill>
                  <a:srgbClr val="FFFFFF"/>
                </a:solidFill>
                <a:latin typeface="Arial"/>
                <a:cs typeface="Arial"/>
              </a:rPr>
              <a:t>s</a:t>
            </a:r>
            <a:endParaRPr sz="1100">
              <a:latin typeface="Arial"/>
              <a:cs typeface="Arial"/>
            </a:endParaRPr>
          </a:p>
        </p:txBody>
      </p:sp>
      <p:grpSp>
        <p:nvGrpSpPr>
          <p:cNvPr id="99" name="object 99"/>
          <p:cNvGrpSpPr/>
          <p:nvPr/>
        </p:nvGrpSpPr>
        <p:grpSpPr>
          <a:xfrm>
            <a:off x="10687494" y="334962"/>
            <a:ext cx="1160780" cy="474980"/>
            <a:chOff x="10687494" y="334962"/>
            <a:chExt cx="1160780" cy="474980"/>
          </a:xfrm>
        </p:grpSpPr>
        <p:sp>
          <p:nvSpPr>
            <p:cNvPr id="100" name="object 100"/>
            <p:cNvSpPr/>
            <p:nvPr/>
          </p:nvSpPr>
          <p:spPr>
            <a:xfrm>
              <a:off x="10695432" y="342899"/>
              <a:ext cx="1092835" cy="403860"/>
            </a:xfrm>
            <a:custGeom>
              <a:avLst/>
              <a:gdLst/>
              <a:ahLst/>
              <a:cxnLst/>
              <a:rect l="l" t="t" r="r" b="b"/>
              <a:pathLst>
                <a:path w="1092834" h="403859">
                  <a:moveTo>
                    <a:pt x="1025398" y="0"/>
                  </a:moveTo>
                  <a:lnTo>
                    <a:pt x="67310" y="0"/>
                  </a:lnTo>
                  <a:lnTo>
                    <a:pt x="41094" y="5284"/>
                  </a:lnTo>
                  <a:lnTo>
                    <a:pt x="19700" y="19700"/>
                  </a:lnTo>
                  <a:lnTo>
                    <a:pt x="5284" y="41094"/>
                  </a:lnTo>
                  <a:lnTo>
                    <a:pt x="0" y="67310"/>
                  </a:lnTo>
                  <a:lnTo>
                    <a:pt x="0" y="336550"/>
                  </a:lnTo>
                  <a:lnTo>
                    <a:pt x="5284" y="362765"/>
                  </a:lnTo>
                  <a:lnTo>
                    <a:pt x="19700" y="384159"/>
                  </a:lnTo>
                  <a:lnTo>
                    <a:pt x="41094" y="398575"/>
                  </a:lnTo>
                  <a:lnTo>
                    <a:pt x="67310" y="403860"/>
                  </a:lnTo>
                  <a:lnTo>
                    <a:pt x="1025398" y="403860"/>
                  </a:lnTo>
                  <a:lnTo>
                    <a:pt x="1051613" y="398575"/>
                  </a:lnTo>
                  <a:lnTo>
                    <a:pt x="1073007" y="384159"/>
                  </a:lnTo>
                  <a:lnTo>
                    <a:pt x="1087423" y="362765"/>
                  </a:lnTo>
                  <a:lnTo>
                    <a:pt x="1092708" y="336550"/>
                  </a:lnTo>
                  <a:lnTo>
                    <a:pt x="1092708" y="67310"/>
                  </a:lnTo>
                  <a:lnTo>
                    <a:pt x="1087423" y="41094"/>
                  </a:lnTo>
                  <a:lnTo>
                    <a:pt x="1073007" y="19700"/>
                  </a:lnTo>
                  <a:lnTo>
                    <a:pt x="1051613" y="5284"/>
                  </a:lnTo>
                  <a:lnTo>
                    <a:pt x="1025398" y="0"/>
                  </a:lnTo>
                  <a:close/>
                </a:path>
              </a:pathLst>
            </a:custGeom>
            <a:solidFill>
              <a:srgbClr val="37A66E"/>
            </a:solidFill>
          </p:spPr>
          <p:txBody>
            <a:bodyPr wrap="square" lIns="0" tIns="0" rIns="0" bIns="0" rtlCol="0"/>
            <a:lstStyle/>
            <a:p>
              <a:endParaRPr/>
            </a:p>
          </p:txBody>
        </p:sp>
        <p:sp>
          <p:nvSpPr>
            <p:cNvPr id="101" name="object 101"/>
            <p:cNvSpPr/>
            <p:nvPr/>
          </p:nvSpPr>
          <p:spPr>
            <a:xfrm>
              <a:off x="10695432" y="342899"/>
              <a:ext cx="1092835" cy="403860"/>
            </a:xfrm>
            <a:custGeom>
              <a:avLst/>
              <a:gdLst/>
              <a:ahLst/>
              <a:cxnLst/>
              <a:rect l="l" t="t" r="r" b="b"/>
              <a:pathLst>
                <a:path w="1092834" h="403859">
                  <a:moveTo>
                    <a:pt x="0" y="67310"/>
                  </a:moveTo>
                  <a:lnTo>
                    <a:pt x="5284" y="41094"/>
                  </a:lnTo>
                  <a:lnTo>
                    <a:pt x="19700" y="19700"/>
                  </a:lnTo>
                  <a:lnTo>
                    <a:pt x="41094" y="5284"/>
                  </a:lnTo>
                  <a:lnTo>
                    <a:pt x="67310" y="0"/>
                  </a:lnTo>
                  <a:lnTo>
                    <a:pt x="1025398" y="0"/>
                  </a:lnTo>
                  <a:lnTo>
                    <a:pt x="1051613" y="5284"/>
                  </a:lnTo>
                  <a:lnTo>
                    <a:pt x="1073007" y="19700"/>
                  </a:lnTo>
                  <a:lnTo>
                    <a:pt x="1087423" y="41094"/>
                  </a:lnTo>
                  <a:lnTo>
                    <a:pt x="1092708" y="67310"/>
                  </a:lnTo>
                  <a:lnTo>
                    <a:pt x="1092708" y="336550"/>
                  </a:lnTo>
                  <a:lnTo>
                    <a:pt x="1087423" y="362765"/>
                  </a:lnTo>
                  <a:lnTo>
                    <a:pt x="1073007" y="384159"/>
                  </a:lnTo>
                  <a:lnTo>
                    <a:pt x="1051613" y="398575"/>
                  </a:lnTo>
                  <a:lnTo>
                    <a:pt x="1025398" y="403860"/>
                  </a:lnTo>
                  <a:lnTo>
                    <a:pt x="67310" y="403860"/>
                  </a:lnTo>
                  <a:lnTo>
                    <a:pt x="41094" y="398575"/>
                  </a:lnTo>
                  <a:lnTo>
                    <a:pt x="19700" y="384159"/>
                  </a:lnTo>
                  <a:lnTo>
                    <a:pt x="5284" y="362765"/>
                  </a:lnTo>
                  <a:lnTo>
                    <a:pt x="0" y="336550"/>
                  </a:lnTo>
                  <a:lnTo>
                    <a:pt x="0" y="67310"/>
                  </a:lnTo>
                  <a:close/>
                </a:path>
              </a:pathLst>
            </a:custGeom>
            <a:ln w="15875">
              <a:solidFill>
                <a:srgbClr val="257950"/>
              </a:solidFill>
            </a:ln>
          </p:spPr>
          <p:txBody>
            <a:bodyPr wrap="square" lIns="0" tIns="0" rIns="0" bIns="0" rtlCol="0"/>
            <a:lstStyle/>
            <a:p>
              <a:endParaRPr/>
            </a:p>
          </p:txBody>
        </p:sp>
        <p:sp>
          <p:nvSpPr>
            <p:cNvPr id="102" name="object 102"/>
            <p:cNvSpPr/>
            <p:nvPr/>
          </p:nvSpPr>
          <p:spPr>
            <a:xfrm>
              <a:off x="10748772" y="399287"/>
              <a:ext cx="1091565" cy="402590"/>
            </a:xfrm>
            <a:custGeom>
              <a:avLst/>
              <a:gdLst/>
              <a:ahLst/>
              <a:cxnLst/>
              <a:rect l="l" t="t" r="r" b="b"/>
              <a:pathLst>
                <a:path w="1091565" h="402590">
                  <a:moveTo>
                    <a:pt x="1024128" y="0"/>
                  </a:moveTo>
                  <a:lnTo>
                    <a:pt x="67056" y="0"/>
                  </a:lnTo>
                  <a:lnTo>
                    <a:pt x="40933" y="5262"/>
                  </a:lnTo>
                  <a:lnTo>
                    <a:pt x="19621" y="19621"/>
                  </a:lnTo>
                  <a:lnTo>
                    <a:pt x="5262" y="40933"/>
                  </a:lnTo>
                  <a:lnTo>
                    <a:pt x="0" y="67056"/>
                  </a:lnTo>
                  <a:lnTo>
                    <a:pt x="0" y="335280"/>
                  </a:lnTo>
                  <a:lnTo>
                    <a:pt x="5262" y="361402"/>
                  </a:lnTo>
                  <a:lnTo>
                    <a:pt x="19621" y="382714"/>
                  </a:lnTo>
                  <a:lnTo>
                    <a:pt x="40933" y="397073"/>
                  </a:lnTo>
                  <a:lnTo>
                    <a:pt x="67056" y="402336"/>
                  </a:lnTo>
                  <a:lnTo>
                    <a:pt x="1024128" y="402336"/>
                  </a:lnTo>
                  <a:lnTo>
                    <a:pt x="1050250" y="397073"/>
                  </a:lnTo>
                  <a:lnTo>
                    <a:pt x="1071562" y="382714"/>
                  </a:lnTo>
                  <a:lnTo>
                    <a:pt x="1085921" y="361402"/>
                  </a:lnTo>
                  <a:lnTo>
                    <a:pt x="1091184" y="335280"/>
                  </a:lnTo>
                  <a:lnTo>
                    <a:pt x="1091184" y="67056"/>
                  </a:lnTo>
                  <a:lnTo>
                    <a:pt x="1085921" y="40933"/>
                  </a:lnTo>
                  <a:lnTo>
                    <a:pt x="1071562" y="19621"/>
                  </a:lnTo>
                  <a:lnTo>
                    <a:pt x="1050250" y="5262"/>
                  </a:lnTo>
                  <a:lnTo>
                    <a:pt x="1024128" y="0"/>
                  </a:lnTo>
                  <a:close/>
                </a:path>
              </a:pathLst>
            </a:custGeom>
            <a:solidFill>
              <a:srgbClr val="37A66E"/>
            </a:solidFill>
          </p:spPr>
          <p:txBody>
            <a:bodyPr wrap="square" lIns="0" tIns="0" rIns="0" bIns="0" rtlCol="0"/>
            <a:lstStyle/>
            <a:p>
              <a:endParaRPr/>
            </a:p>
          </p:txBody>
        </p:sp>
        <p:sp>
          <p:nvSpPr>
            <p:cNvPr id="103" name="object 103"/>
            <p:cNvSpPr/>
            <p:nvPr/>
          </p:nvSpPr>
          <p:spPr>
            <a:xfrm>
              <a:off x="10748772" y="399287"/>
              <a:ext cx="1091565" cy="402590"/>
            </a:xfrm>
            <a:custGeom>
              <a:avLst/>
              <a:gdLst/>
              <a:ahLst/>
              <a:cxnLst/>
              <a:rect l="l" t="t" r="r" b="b"/>
              <a:pathLst>
                <a:path w="1091565" h="402590">
                  <a:moveTo>
                    <a:pt x="0" y="67056"/>
                  </a:moveTo>
                  <a:lnTo>
                    <a:pt x="5262" y="40933"/>
                  </a:lnTo>
                  <a:lnTo>
                    <a:pt x="19621" y="19621"/>
                  </a:lnTo>
                  <a:lnTo>
                    <a:pt x="40933" y="5262"/>
                  </a:lnTo>
                  <a:lnTo>
                    <a:pt x="67056" y="0"/>
                  </a:lnTo>
                  <a:lnTo>
                    <a:pt x="1024128" y="0"/>
                  </a:lnTo>
                  <a:lnTo>
                    <a:pt x="1050250" y="5262"/>
                  </a:lnTo>
                  <a:lnTo>
                    <a:pt x="1071562" y="19621"/>
                  </a:lnTo>
                  <a:lnTo>
                    <a:pt x="1085921" y="40933"/>
                  </a:lnTo>
                  <a:lnTo>
                    <a:pt x="1091184" y="67056"/>
                  </a:lnTo>
                  <a:lnTo>
                    <a:pt x="1091184" y="335280"/>
                  </a:lnTo>
                  <a:lnTo>
                    <a:pt x="1085921" y="361402"/>
                  </a:lnTo>
                  <a:lnTo>
                    <a:pt x="1071562" y="382714"/>
                  </a:lnTo>
                  <a:lnTo>
                    <a:pt x="1050250" y="397073"/>
                  </a:lnTo>
                  <a:lnTo>
                    <a:pt x="1024128" y="402336"/>
                  </a:lnTo>
                  <a:lnTo>
                    <a:pt x="67056" y="402336"/>
                  </a:lnTo>
                  <a:lnTo>
                    <a:pt x="40933" y="397073"/>
                  </a:lnTo>
                  <a:lnTo>
                    <a:pt x="19621" y="382714"/>
                  </a:lnTo>
                  <a:lnTo>
                    <a:pt x="5262" y="361402"/>
                  </a:lnTo>
                  <a:lnTo>
                    <a:pt x="0" y="335280"/>
                  </a:lnTo>
                  <a:lnTo>
                    <a:pt x="0" y="67056"/>
                  </a:lnTo>
                  <a:close/>
                </a:path>
              </a:pathLst>
            </a:custGeom>
            <a:ln w="15875">
              <a:solidFill>
                <a:srgbClr val="257950"/>
              </a:solidFill>
            </a:ln>
          </p:spPr>
          <p:txBody>
            <a:bodyPr wrap="square" lIns="0" tIns="0" rIns="0" bIns="0" rtlCol="0"/>
            <a:lstStyle/>
            <a:p>
              <a:endParaRPr/>
            </a:p>
          </p:txBody>
        </p:sp>
      </p:grpSp>
      <p:sp>
        <p:nvSpPr>
          <p:cNvPr id="104" name="object 104"/>
          <p:cNvSpPr txBox="1"/>
          <p:nvPr/>
        </p:nvSpPr>
        <p:spPr>
          <a:xfrm>
            <a:off x="10939906" y="439369"/>
            <a:ext cx="658495" cy="192405"/>
          </a:xfrm>
          <a:prstGeom prst="rect">
            <a:avLst/>
          </a:prstGeom>
        </p:spPr>
        <p:txBody>
          <a:bodyPr vert="horz" wrap="square" lIns="0" tIns="12065" rIns="0" bIns="0" rtlCol="0">
            <a:spAutoFit/>
          </a:bodyPr>
          <a:lstStyle/>
          <a:p>
            <a:pPr marL="38100">
              <a:lnSpc>
                <a:spcPct val="100000"/>
              </a:lnSpc>
              <a:spcBef>
                <a:spcPts val="95"/>
              </a:spcBef>
            </a:pPr>
            <a:r>
              <a:rPr sz="1100" spc="-305" dirty="0">
                <a:solidFill>
                  <a:srgbClr val="FFFFFF"/>
                </a:solidFill>
                <a:latin typeface="Arial"/>
                <a:cs typeface="Arial"/>
              </a:rPr>
              <a:t>D</a:t>
            </a:r>
            <a:r>
              <a:rPr sz="1650" spc="-457" baseline="-22727" dirty="0">
                <a:solidFill>
                  <a:srgbClr val="FFFFFF"/>
                </a:solidFill>
                <a:latin typeface="Arial"/>
                <a:cs typeface="Arial"/>
              </a:rPr>
              <a:t>D</a:t>
            </a:r>
            <a:r>
              <a:rPr sz="1100" spc="-305" dirty="0">
                <a:solidFill>
                  <a:srgbClr val="FFFFFF"/>
                </a:solidFill>
                <a:latin typeface="Arial"/>
                <a:cs typeface="Arial"/>
              </a:rPr>
              <a:t>a</a:t>
            </a:r>
            <a:r>
              <a:rPr sz="1650" spc="-457" baseline="-22727" dirty="0">
                <a:solidFill>
                  <a:srgbClr val="FFFFFF"/>
                </a:solidFill>
                <a:latin typeface="Arial"/>
                <a:cs typeface="Arial"/>
              </a:rPr>
              <a:t>a</a:t>
            </a:r>
            <a:r>
              <a:rPr sz="1100" spc="-305" dirty="0">
                <a:solidFill>
                  <a:srgbClr val="FFFFFF"/>
                </a:solidFill>
                <a:latin typeface="Arial"/>
                <a:cs typeface="Arial"/>
              </a:rPr>
              <a:t>ta</a:t>
            </a:r>
            <a:r>
              <a:rPr sz="1650" spc="-457" baseline="-22727" dirty="0">
                <a:solidFill>
                  <a:srgbClr val="FFFFFF"/>
                </a:solidFill>
                <a:latin typeface="Arial"/>
                <a:cs typeface="Arial"/>
              </a:rPr>
              <a:t>ta</a:t>
            </a:r>
            <a:r>
              <a:rPr sz="1100" spc="-305" dirty="0">
                <a:solidFill>
                  <a:srgbClr val="FFFFFF"/>
                </a:solidFill>
                <a:latin typeface="Arial"/>
                <a:cs typeface="Arial"/>
              </a:rPr>
              <a:t>b</a:t>
            </a:r>
            <a:r>
              <a:rPr sz="1650" spc="-457" baseline="-22727" dirty="0">
                <a:solidFill>
                  <a:srgbClr val="FFFFFF"/>
                </a:solidFill>
                <a:latin typeface="Arial"/>
                <a:cs typeface="Arial"/>
              </a:rPr>
              <a:t>b</a:t>
            </a:r>
            <a:r>
              <a:rPr sz="1100" spc="-305" dirty="0">
                <a:solidFill>
                  <a:srgbClr val="FFFFFF"/>
                </a:solidFill>
                <a:latin typeface="Arial"/>
                <a:cs typeface="Arial"/>
              </a:rPr>
              <a:t>a</a:t>
            </a:r>
            <a:r>
              <a:rPr sz="1650" spc="-457" baseline="-22727" dirty="0">
                <a:solidFill>
                  <a:srgbClr val="FFFFFF"/>
                </a:solidFill>
                <a:latin typeface="Arial"/>
                <a:cs typeface="Arial"/>
              </a:rPr>
              <a:t>a</a:t>
            </a:r>
            <a:r>
              <a:rPr sz="1100" spc="-305" dirty="0">
                <a:solidFill>
                  <a:srgbClr val="FFFFFF"/>
                </a:solidFill>
                <a:latin typeface="Arial"/>
                <a:cs typeface="Arial"/>
              </a:rPr>
              <a:t>s</a:t>
            </a:r>
            <a:r>
              <a:rPr sz="1650" spc="-457" baseline="-22727" dirty="0">
                <a:solidFill>
                  <a:srgbClr val="FFFFFF"/>
                </a:solidFill>
                <a:latin typeface="Arial"/>
                <a:cs typeface="Arial"/>
              </a:rPr>
              <a:t>s</a:t>
            </a:r>
            <a:r>
              <a:rPr sz="1100" spc="-305" dirty="0">
                <a:solidFill>
                  <a:srgbClr val="FFFFFF"/>
                </a:solidFill>
                <a:latin typeface="Arial"/>
                <a:cs typeface="Arial"/>
              </a:rPr>
              <a:t>e</a:t>
            </a:r>
            <a:r>
              <a:rPr sz="1650" spc="-457" baseline="-22727" dirty="0">
                <a:solidFill>
                  <a:srgbClr val="FFFFFF"/>
                </a:solidFill>
                <a:latin typeface="Arial"/>
                <a:cs typeface="Arial"/>
              </a:rPr>
              <a:t>e</a:t>
            </a:r>
            <a:endParaRPr sz="1650" baseline="-22727">
              <a:latin typeface="Arial"/>
              <a:cs typeface="Arial"/>
            </a:endParaRPr>
          </a:p>
        </p:txBody>
      </p:sp>
      <p:grpSp>
        <p:nvGrpSpPr>
          <p:cNvPr id="105" name="object 105"/>
          <p:cNvGrpSpPr/>
          <p:nvPr/>
        </p:nvGrpSpPr>
        <p:grpSpPr>
          <a:xfrm>
            <a:off x="10794174" y="447738"/>
            <a:ext cx="1107440" cy="419734"/>
            <a:chOff x="10794174" y="447738"/>
            <a:chExt cx="1107440" cy="419734"/>
          </a:xfrm>
        </p:grpSpPr>
        <p:sp>
          <p:nvSpPr>
            <p:cNvPr id="106" name="object 106"/>
            <p:cNvSpPr/>
            <p:nvPr/>
          </p:nvSpPr>
          <p:spPr>
            <a:xfrm>
              <a:off x="10802111" y="455675"/>
              <a:ext cx="1091565" cy="403860"/>
            </a:xfrm>
            <a:custGeom>
              <a:avLst/>
              <a:gdLst/>
              <a:ahLst/>
              <a:cxnLst/>
              <a:rect l="l" t="t" r="r" b="b"/>
              <a:pathLst>
                <a:path w="1091565" h="403859">
                  <a:moveTo>
                    <a:pt x="1023874" y="0"/>
                  </a:moveTo>
                  <a:lnTo>
                    <a:pt x="67310" y="0"/>
                  </a:lnTo>
                  <a:lnTo>
                    <a:pt x="41094" y="5284"/>
                  </a:lnTo>
                  <a:lnTo>
                    <a:pt x="19700" y="19700"/>
                  </a:lnTo>
                  <a:lnTo>
                    <a:pt x="5284" y="41094"/>
                  </a:lnTo>
                  <a:lnTo>
                    <a:pt x="0" y="67310"/>
                  </a:lnTo>
                  <a:lnTo>
                    <a:pt x="0" y="336550"/>
                  </a:lnTo>
                  <a:lnTo>
                    <a:pt x="5284" y="362765"/>
                  </a:lnTo>
                  <a:lnTo>
                    <a:pt x="19700" y="384159"/>
                  </a:lnTo>
                  <a:lnTo>
                    <a:pt x="41094" y="398575"/>
                  </a:lnTo>
                  <a:lnTo>
                    <a:pt x="67310" y="403860"/>
                  </a:lnTo>
                  <a:lnTo>
                    <a:pt x="1023874" y="403860"/>
                  </a:lnTo>
                  <a:lnTo>
                    <a:pt x="1050089" y="398575"/>
                  </a:lnTo>
                  <a:lnTo>
                    <a:pt x="1071483" y="384159"/>
                  </a:lnTo>
                  <a:lnTo>
                    <a:pt x="1085899" y="362765"/>
                  </a:lnTo>
                  <a:lnTo>
                    <a:pt x="1091184" y="336550"/>
                  </a:lnTo>
                  <a:lnTo>
                    <a:pt x="1091184" y="67310"/>
                  </a:lnTo>
                  <a:lnTo>
                    <a:pt x="1085899" y="41094"/>
                  </a:lnTo>
                  <a:lnTo>
                    <a:pt x="1071483" y="19700"/>
                  </a:lnTo>
                  <a:lnTo>
                    <a:pt x="1050089" y="5284"/>
                  </a:lnTo>
                  <a:lnTo>
                    <a:pt x="1023874" y="0"/>
                  </a:lnTo>
                  <a:close/>
                </a:path>
              </a:pathLst>
            </a:custGeom>
            <a:solidFill>
              <a:srgbClr val="37A66E"/>
            </a:solidFill>
          </p:spPr>
          <p:txBody>
            <a:bodyPr wrap="square" lIns="0" tIns="0" rIns="0" bIns="0" rtlCol="0"/>
            <a:lstStyle/>
            <a:p>
              <a:endParaRPr/>
            </a:p>
          </p:txBody>
        </p:sp>
        <p:sp>
          <p:nvSpPr>
            <p:cNvPr id="107" name="object 107"/>
            <p:cNvSpPr/>
            <p:nvPr/>
          </p:nvSpPr>
          <p:spPr>
            <a:xfrm>
              <a:off x="10802111" y="455675"/>
              <a:ext cx="1091565" cy="403860"/>
            </a:xfrm>
            <a:custGeom>
              <a:avLst/>
              <a:gdLst/>
              <a:ahLst/>
              <a:cxnLst/>
              <a:rect l="l" t="t" r="r" b="b"/>
              <a:pathLst>
                <a:path w="1091565" h="403859">
                  <a:moveTo>
                    <a:pt x="0" y="67310"/>
                  </a:moveTo>
                  <a:lnTo>
                    <a:pt x="5284" y="41094"/>
                  </a:lnTo>
                  <a:lnTo>
                    <a:pt x="19700" y="19700"/>
                  </a:lnTo>
                  <a:lnTo>
                    <a:pt x="41094" y="5284"/>
                  </a:lnTo>
                  <a:lnTo>
                    <a:pt x="67310" y="0"/>
                  </a:lnTo>
                  <a:lnTo>
                    <a:pt x="1023874" y="0"/>
                  </a:lnTo>
                  <a:lnTo>
                    <a:pt x="1050089" y="5284"/>
                  </a:lnTo>
                  <a:lnTo>
                    <a:pt x="1071483" y="19700"/>
                  </a:lnTo>
                  <a:lnTo>
                    <a:pt x="1085899" y="41094"/>
                  </a:lnTo>
                  <a:lnTo>
                    <a:pt x="1091184" y="67310"/>
                  </a:lnTo>
                  <a:lnTo>
                    <a:pt x="1091184" y="336550"/>
                  </a:lnTo>
                  <a:lnTo>
                    <a:pt x="1085899" y="362765"/>
                  </a:lnTo>
                  <a:lnTo>
                    <a:pt x="1071483" y="384159"/>
                  </a:lnTo>
                  <a:lnTo>
                    <a:pt x="1050089" y="398575"/>
                  </a:lnTo>
                  <a:lnTo>
                    <a:pt x="1023874" y="403860"/>
                  </a:lnTo>
                  <a:lnTo>
                    <a:pt x="67310" y="403860"/>
                  </a:lnTo>
                  <a:lnTo>
                    <a:pt x="41094" y="398575"/>
                  </a:lnTo>
                  <a:lnTo>
                    <a:pt x="19700" y="384159"/>
                  </a:lnTo>
                  <a:lnTo>
                    <a:pt x="5284" y="362765"/>
                  </a:lnTo>
                  <a:lnTo>
                    <a:pt x="0" y="336550"/>
                  </a:lnTo>
                  <a:lnTo>
                    <a:pt x="0" y="67310"/>
                  </a:lnTo>
                  <a:close/>
                </a:path>
              </a:pathLst>
            </a:custGeom>
            <a:ln w="15875">
              <a:solidFill>
                <a:srgbClr val="257950"/>
              </a:solidFill>
            </a:ln>
          </p:spPr>
          <p:txBody>
            <a:bodyPr wrap="square" lIns="0" tIns="0" rIns="0" bIns="0" rtlCol="0"/>
            <a:lstStyle/>
            <a:p>
              <a:endParaRPr/>
            </a:p>
          </p:txBody>
        </p:sp>
      </p:grpSp>
      <p:sp>
        <p:nvSpPr>
          <p:cNvPr id="108" name="object 108"/>
          <p:cNvSpPr txBox="1"/>
          <p:nvPr/>
        </p:nvSpPr>
        <p:spPr>
          <a:xfrm>
            <a:off x="11129009" y="552704"/>
            <a:ext cx="440055" cy="192405"/>
          </a:xfrm>
          <a:prstGeom prst="rect">
            <a:avLst/>
          </a:prstGeom>
        </p:spPr>
        <p:txBody>
          <a:bodyPr vert="horz" wrap="square" lIns="0" tIns="11430" rIns="0" bIns="0" rtlCol="0">
            <a:spAutoFit/>
          </a:bodyPr>
          <a:lstStyle/>
          <a:p>
            <a:pPr marL="12700">
              <a:lnSpc>
                <a:spcPct val="100000"/>
              </a:lnSpc>
              <a:spcBef>
                <a:spcPts val="90"/>
              </a:spcBef>
            </a:pPr>
            <a:r>
              <a:rPr sz="1100" spc="-65" dirty="0">
                <a:solidFill>
                  <a:srgbClr val="FFFFFF"/>
                </a:solidFill>
                <a:latin typeface="Arial"/>
                <a:cs typeface="Arial"/>
              </a:rPr>
              <a:t>Extents</a:t>
            </a:r>
            <a:endParaRPr sz="1100">
              <a:latin typeface="Arial"/>
              <a:cs typeface="Arial"/>
            </a:endParaRPr>
          </a:p>
        </p:txBody>
      </p:sp>
      <p:sp>
        <p:nvSpPr>
          <p:cNvPr id="109" name="object 109"/>
          <p:cNvSpPr/>
          <p:nvPr/>
        </p:nvSpPr>
        <p:spPr>
          <a:xfrm>
            <a:off x="7325106" y="491235"/>
            <a:ext cx="3371850" cy="170180"/>
          </a:xfrm>
          <a:custGeom>
            <a:avLst/>
            <a:gdLst/>
            <a:ahLst/>
            <a:cxnLst/>
            <a:rect l="l" t="t" r="r" b="b"/>
            <a:pathLst>
              <a:path w="3371850" h="170179">
                <a:moveTo>
                  <a:pt x="946150" y="42926"/>
                </a:moveTo>
                <a:lnTo>
                  <a:pt x="917486" y="28575"/>
                </a:lnTo>
                <a:lnTo>
                  <a:pt x="860425" y="0"/>
                </a:lnTo>
                <a:lnTo>
                  <a:pt x="860425" y="28575"/>
                </a:lnTo>
                <a:lnTo>
                  <a:pt x="465201" y="28575"/>
                </a:lnTo>
                <a:lnTo>
                  <a:pt x="458851" y="35052"/>
                </a:lnTo>
                <a:lnTo>
                  <a:pt x="458851" y="141478"/>
                </a:lnTo>
                <a:lnTo>
                  <a:pt x="0" y="141478"/>
                </a:lnTo>
                <a:lnTo>
                  <a:pt x="0" y="170053"/>
                </a:lnTo>
                <a:lnTo>
                  <a:pt x="480949" y="170053"/>
                </a:lnTo>
                <a:lnTo>
                  <a:pt x="487426" y="163703"/>
                </a:lnTo>
                <a:lnTo>
                  <a:pt x="487426" y="155702"/>
                </a:lnTo>
                <a:lnTo>
                  <a:pt x="487426" y="141478"/>
                </a:lnTo>
                <a:lnTo>
                  <a:pt x="487426" y="57150"/>
                </a:lnTo>
                <a:lnTo>
                  <a:pt x="860425" y="57150"/>
                </a:lnTo>
                <a:lnTo>
                  <a:pt x="860425" y="85725"/>
                </a:lnTo>
                <a:lnTo>
                  <a:pt x="917651" y="57150"/>
                </a:lnTo>
                <a:lnTo>
                  <a:pt x="946150" y="42926"/>
                </a:lnTo>
                <a:close/>
              </a:path>
              <a:path w="3371850" h="170179">
                <a:moveTo>
                  <a:pt x="3371850" y="53594"/>
                </a:moveTo>
                <a:lnTo>
                  <a:pt x="3343186" y="39243"/>
                </a:lnTo>
                <a:lnTo>
                  <a:pt x="3286125" y="10668"/>
                </a:lnTo>
                <a:lnTo>
                  <a:pt x="3286125" y="39243"/>
                </a:lnTo>
                <a:lnTo>
                  <a:pt x="2752471" y="39243"/>
                </a:lnTo>
                <a:lnTo>
                  <a:pt x="2745994" y="45720"/>
                </a:lnTo>
                <a:lnTo>
                  <a:pt x="2745994" y="140970"/>
                </a:lnTo>
                <a:lnTo>
                  <a:pt x="2148840" y="140970"/>
                </a:lnTo>
                <a:lnTo>
                  <a:pt x="2148840" y="169545"/>
                </a:lnTo>
                <a:lnTo>
                  <a:pt x="2768219" y="169545"/>
                </a:lnTo>
                <a:lnTo>
                  <a:pt x="2774569" y="163195"/>
                </a:lnTo>
                <a:lnTo>
                  <a:pt x="2774569" y="155321"/>
                </a:lnTo>
                <a:lnTo>
                  <a:pt x="2774569" y="140970"/>
                </a:lnTo>
                <a:lnTo>
                  <a:pt x="2774569" y="67818"/>
                </a:lnTo>
                <a:lnTo>
                  <a:pt x="3286125" y="67818"/>
                </a:lnTo>
                <a:lnTo>
                  <a:pt x="3286125" y="96393"/>
                </a:lnTo>
                <a:lnTo>
                  <a:pt x="3343351" y="67818"/>
                </a:lnTo>
                <a:lnTo>
                  <a:pt x="3371850" y="53594"/>
                </a:lnTo>
                <a:close/>
              </a:path>
            </a:pathLst>
          </a:custGeom>
          <a:solidFill>
            <a:srgbClr val="37A66E"/>
          </a:solidFill>
        </p:spPr>
        <p:txBody>
          <a:bodyPr wrap="square" lIns="0" tIns="0" rIns="0" bIns="0" rtlCol="0"/>
          <a:lstStyle/>
          <a:p>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333742"/>
            <a:ext cx="12192000" cy="524510"/>
            <a:chOff x="0" y="6333742"/>
            <a:chExt cx="12192000" cy="524510"/>
          </a:xfrm>
        </p:grpSpPr>
        <p:sp>
          <p:nvSpPr>
            <p:cNvPr id="3" name="object 3"/>
            <p:cNvSpPr/>
            <p:nvPr/>
          </p:nvSpPr>
          <p:spPr>
            <a:xfrm>
              <a:off x="0" y="6400799"/>
              <a:ext cx="12192000" cy="457200"/>
            </a:xfrm>
            <a:custGeom>
              <a:avLst/>
              <a:gdLst/>
              <a:ahLst/>
              <a:cxnLst/>
              <a:rect l="l" t="t" r="r" b="b"/>
              <a:pathLst>
                <a:path w="12192000" h="457200">
                  <a:moveTo>
                    <a:pt x="12192000" y="0"/>
                  </a:moveTo>
                  <a:lnTo>
                    <a:pt x="0" y="0"/>
                  </a:lnTo>
                  <a:lnTo>
                    <a:pt x="0" y="457200"/>
                  </a:lnTo>
                  <a:lnTo>
                    <a:pt x="12192000" y="457200"/>
                  </a:lnTo>
                  <a:lnTo>
                    <a:pt x="12192000" y="0"/>
                  </a:lnTo>
                  <a:close/>
                </a:path>
              </a:pathLst>
            </a:custGeom>
            <a:solidFill>
              <a:srgbClr val="62A437"/>
            </a:solidFill>
          </p:spPr>
          <p:txBody>
            <a:bodyPr wrap="square" lIns="0" tIns="0" rIns="0" bIns="0" rtlCol="0"/>
            <a:lstStyle/>
            <a:p>
              <a:endParaRPr/>
            </a:p>
          </p:txBody>
        </p:sp>
        <p:sp>
          <p:nvSpPr>
            <p:cNvPr id="4" name="object 4"/>
            <p:cNvSpPr/>
            <p:nvPr/>
          </p:nvSpPr>
          <p:spPr>
            <a:xfrm>
              <a:off x="0" y="6333742"/>
              <a:ext cx="12192000" cy="67310"/>
            </a:xfrm>
            <a:custGeom>
              <a:avLst/>
              <a:gdLst/>
              <a:ahLst/>
              <a:cxnLst/>
              <a:rect l="l" t="t" r="r" b="b"/>
              <a:pathLst>
                <a:path w="12192000" h="67310">
                  <a:moveTo>
                    <a:pt x="12192000" y="0"/>
                  </a:moveTo>
                  <a:lnTo>
                    <a:pt x="0" y="0"/>
                  </a:lnTo>
                  <a:lnTo>
                    <a:pt x="0" y="67057"/>
                  </a:lnTo>
                  <a:lnTo>
                    <a:pt x="12192000" y="67057"/>
                  </a:lnTo>
                  <a:lnTo>
                    <a:pt x="12192000" y="0"/>
                  </a:lnTo>
                  <a:close/>
                </a:path>
              </a:pathLst>
            </a:custGeom>
            <a:solidFill>
              <a:srgbClr val="98CB38"/>
            </a:solidFill>
          </p:spPr>
          <p:txBody>
            <a:bodyPr wrap="square" lIns="0" tIns="0" rIns="0" bIns="0" rtlCol="0"/>
            <a:lstStyle/>
            <a:p>
              <a:endParaRPr/>
            </a:p>
          </p:txBody>
        </p:sp>
      </p:grpSp>
      <p:sp>
        <p:nvSpPr>
          <p:cNvPr id="5" name="object 5"/>
          <p:cNvSpPr/>
          <p:nvPr/>
        </p:nvSpPr>
        <p:spPr>
          <a:xfrm>
            <a:off x="1193294" y="1737359"/>
            <a:ext cx="9966960" cy="0"/>
          </a:xfrm>
          <a:custGeom>
            <a:avLst/>
            <a:gdLst/>
            <a:ahLst/>
            <a:cxnLst/>
            <a:rect l="l" t="t" r="r" b="b"/>
            <a:pathLst>
              <a:path w="9966960">
                <a:moveTo>
                  <a:pt x="0" y="0"/>
                </a:moveTo>
                <a:lnTo>
                  <a:pt x="9966957" y="0"/>
                </a:lnTo>
              </a:path>
            </a:pathLst>
          </a:custGeom>
          <a:ln w="6350">
            <a:solidFill>
              <a:srgbClr val="7F7F7F"/>
            </a:solidFill>
          </a:ln>
        </p:spPr>
        <p:txBody>
          <a:bodyPr wrap="square" lIns="0" tIns="0" rIns="0" bIns="0" rtlCol="0"/>
          <a:lstStyle/>
          <a:p>
            <a:endParaRPr/>
          </a:p>
        </p:txBody>
      </p:sp>
      <p:sp>
        <p:nvSpPr>
          <p:cNvPr id="6" name="object 6"/>
          <p:cNvSpPr txBox="1">
            <a:spLocks noGrp="1"/>
          </p:cNvSpPr>
          <p:nvPr>
            <p:ph type="title"/>
          </p:nvPr>
        </p:nvSpPr>
        <p:spPr>
          <a:xfrm>
            <a:off x="1176019" y="908380"/>
            <a:ext cx="6722745" cy="757555"/>
          </a:xfrm>
          <a:prstGeom prst="rect">
            <a:avLst/>
          </a:prstGeom>
        </p:spPr>
        <p:txBody>
          <a:bodyPr vert="horz" wrap="square" lIns="0" tIns="12700" rIns="0" bIns="0" rtlCol="0">
            <a:spAutoFit/>
          </a:bodyPr>
          <a:lstStyle/>
          <a:p>
            <a:pPr marL="12700">
              <a:lnSpc>
                <a:spcPct val="100000"/>
              </a:lnSpc>
              <a:spcBef>
                <a:spcPts val="100"/>
              </a:spcBef>
            </a:pPr>
            <a:r>
              <a:rPr sz="4800" u="none" spc="-285" dirty="0">
                <a:solidFill>
                  <a:srgbClr val="3F3F3F"/>
                </a:solidFill>
              </a:rPr>
              <a:t>Real-time </a:t>
            </a:r>
            <a:r>
              <a:rPr sz="4800" u="none" spc="-275" dirty="0">
                <a:solidFill>
                  <a:srgbClr val="3F3F3F"/>
                </a:solidFill>
              </a:rPr>
              <a:t>Analytics</a:t>
            </a:r>
            <a:r>
              <a:rPr sz="4800" u="none" spc="-395" dirty="0">
                <a:solidFill>
                  <a:srgbClr val="3F3F3F"/>
                </a:solidFill>
              </a:rPr>
              <a:t> </a:t>
            </a:r>
            <a:r>
              <a:rPr sz="4800" u="none" spc="-285" dirty="0">
                <a:solidFill>
                  <a:srgbClr val="3F3F3F"/>
                </a:solidFill>
              </a:rPr>
              <a:t>scenario</a:t>
            </a:r>
            <a:endParaRPr sz="4800"/>
          </a:p>
        </p:txBody>
      </p:sp>
      <p:sp>
        <p:nvSpPr>
          <p:cNvPr id="7" name="object 7"/>
          <p:cNvSpPr txBox="1"/>
          <p:nvPr/>
        </p:nvSpPr>
        <p:spPr>
          <a:xfrm>
            <a:off x="575870" y="2790823"/>
            <a:ext cx="4476750" cy="330835"/>
          </a:xfrm>
          <a:prstGeom prst="rect">
            <a:avLst/>
          </a:prstGeom>
        </p:spPr>
        <p:txBody>
          <a:bodyPr vert="horz" wrap="square" lIns="0" tIns="13335" rIns="0" bIns="0" rtlCol="0">
            <a:spAutoFit/>
          </a:bodyPr>
          <a:lstStyle/>
          <a:p>
            <a:pPr marL="12700">
              <a:lnSpc>
                <a:spcPct val="100000"/>
              </a:lnSpc>
              <a:spcBef>
                <a:spcPts val="105"/>
              </a:spcBef>
            </a:pPr>
            <a:r>
              <a:rPr sz="2000" spc="-240" dirty="0">
                <a:solidFill>
                  <a:srgbClr val="3F3F3F"/>
                </a:solidFill>
                <a:latin typeface="Arial"/>
                <a:cs typeface="Arial"/>
              </a:rPr>
              <a:t>ADX </a:t>
            </a:r>
            <a:r>
              <a:rPr sz="2000" spc="-80" dirty="0">
                <a:solidFill>
                  <a:srgbClr val="3F3F3F"/>
                </a:solidFill>
                <a:latin typeface="Arial"/>
                <a:cs typeface="Arial"/>
              </a:rPr>
              <a:t>ingest </a:t>
            </a:r>
            <a:r>
              <a:rPr sz="2000" spc="-75" dirty="0">
                <a:solidFill>
                  <a:srgbClr val="3F3F3F"/>
                </a:solidFill>
                <a:latin typeface="Arial"/>
                <a:cs typeface="Arial"/>
              </a:rPr>
              <a:t>data </a:t>
            </a:r>
            <a:r>
              <a:rPr sz="2000" spc="-25" dirty="0">
                <a:solidFill>
                  <a:srgbClr val="3F3F3F"/>
                </a:solidFill>
                <a:latin typeface="Arial"/>
                <a:cs typeface="Arial"/>
              </a:rPr>
              <a:t>in </a:t>
            </a:r>
            <a:r>
              <a:rPr sz="2000" spc="-75" dirty="0">
                <a:solidFill>
                  <a:srgbClr val="3F3F3F"/>
                </a:solidFill>
                <a:latin typeface="Arial"/>
                <a:cs typeface="Arial"/>
              </a:rPr>
              <a:t>near </a:t>
            </a:r>
            <a:r>
              <a:rPr sz="2000" spc="-45" dirty="0">
                <a:solidFill>
                  <a:srgbClr val="3F3F3F"/>
                </a:solidFill>
                <a:latin typeface="Arial"/>
                <a:cs typeface="Arial"/>
              </a:rPr>
              <a:t>real-time</a:t>
            </a:r>
            <a:r>
              <a:rPr sz="2000" spc="-150" dirty="0">
                <a:solidFill>
                  <a:srgbClr val="3F3F3F"/>
                </a:solidFill>
                <a:latin typeface="Arial"/>
                <a:cs typeface="Arial"/>
              </a:rPr>
              <a:t> </a:t>
            </a:r>
            <a:r>
              <a:rPr sz="2000" spc="-114" dirty="0">
                <a:solidFill>
                  <a:srgbClr val="3F3F3F"/>
                </a:solidFill>
                <a:latin typeface="Arial"/>
                <a:cs typeface="Arial"/>
              </a:rPr>
              <a:t>(seconds)</a:t>
            </a:r>
            <a:endParaRPr sz="2000">
              <a:latin typeface="Arial"/>
              <a:cs typeface="Arial"/>
            </a:endParaRPr>
          </a:p>
        </p:txBody>
      </p:sp>
      <p:sp>
        <p:nvSpPr>
          <p:cNvPr id="8" name="object 8"/>
          <p:cNvSpPr txBox="1"/>
          <p:nvPr/>
        </p:nvSpPr>
        <p:spPr>
          <a:xfrm>
            <a:off x="575870" y="3696080"/>
            <a:ext cx="5293360" cy="330835"/>
          </a:xfrm>
          <a:prstGeom prst="rect">
            <a:avLst/>
          </a:prstGeom>
        </p:spPr>
        <p:txBody>
          <a:bodyPr vert="horz" wrap="square" lIns="0" tIns="12700" rIns="0" bIns="0" rtlCol="0">
            <a:spAutoFit/>
          </a:bodyPr>
          <a:lstStyle/>
          <a:p>
            <a:pPr marL="12700">
              <a:lnSpc>
                <a:spcPct val="100000"/>
              </a:lnSpc>
              <a:spcBef>
                <a:spcPts val="100"/>
              </a:spcBef>
            </a:pPr>
            <a:r>
              <a:rPr sz="2000" spc="-95" dirty="0">
                <a:solidFill>
                  <a:srgbClr val="3F3F3F"/>
                </a:solidFill>
                <a:latin typeface="Arial"/>
                <a:cs typeface="Arial"/>
              </a:rPr>
              <a:t>Ingested </a:t>
            </a:r>
            <a:r>
              <a:rPr sz="2000" spc="-80" dirty="0">
                <a:solidFill>
                  <a:srgbClr val="3F3F3F"/>
                </a:solidFill>
                <a:latin typeface="Arial"/>
                <a:cs typeface="Arial"/>
              </a:rPr>
              <a:t>data </a:t>
            </a:r>
            <a:r>
              <a:rPr sz="2000" spc="-105" dirty="0">
                <a:solidFill>
                  <a:srgbClr val="3F3F3F"/>
                </a:solidFill>
                <a:latin typeface="Arial"/>
                <a:cs typeface="Arial"/>
              </a:rPr>
              <a:t>is </a:t>
            </a:r>
            <a:r>
              <a:rPr sz="2000" spc="-90" dirty="0">
                <a:solidFill>
                  <a:srgbClr val="3F3F3F"/>
                </a:solidFill>
                <a:latin typeface="Arial"/>
                <a:cs typeface="Arial"/>
              </a:rPr>
              <a:t>indexed </a:t>
            </a:r>
            <a:r>
              <a:rPr sz="2000" spc="-95" dirty="0">
                <a:solidFill>
                  <a:srgbClr val="3F3F3F"/>
                </a:solidFill>
                <a:latin typeface="Arial"/>
                <a:cs typeface="Arial"/>
              </a:rPr>
              <a:t>and </a:t>
            </a:r>
            <a:r>
              <a:rPr sz="2000" spc="-125" dirty="0">
                <a:solidFill>
                  <a:srgbClr val="3F3F3F"/>
                </a:solidFill>
                <a:latin typeface="Arial"/>
                <a:cs typeface="Arial"/>
              </a:rPr>
              <a:t>can </a:t>
            </a:r>
            <a:r>
              <a:rPr sz="2000" spc="-90" dirty="0">
                <a:solidFill>
                  <a:srgbClr val="3F3F3F"/>
                </a:solidFill>
                <a:latin typeface="Arial"/>
                <a:cs typeface="Arial"/>
              </a:rPr>
              <a:t>be </a:t>
            </a:r>
            <a:r>
              <a:rPr sz="2000" spc="-55" dirty="0">
                <a:solidFill>
                  <a:srgbClr val="3F3F3F"/>
                </a:solidFill>
                <a:latin typeface="Arial"/>
                <a:cs typeface="Arial"/>
              </a:rPr>
              <a:t>queried </a:t>
            </a:r>
            <a:r>
              <a:rPr sz="2000" spc="-110" dirty="0">
                <a:solidFill>
                  <a:srgbClr val="3F3F3F"/>
                </a:solidFill>
                <a:latin typeface="Arial"/>
                <a:cs typeface="Arial"/>
              </a:rPr>
              <a:t>ad</a:t>
            </a:r>
            <a:r>
              <a:rPr sz="2000" spc="-254" dirty="0">
                <a:solidFill>
                  <a:srgbClr val="3F3F3F"/>
                </a:solidFill>
                <a:latin typeface="Arial"/>
                <a:cs typeface="Arial"/>
              </a:rPr>
              <a:t> </a:t>
            </a:r>
            <a:r>
              <a:rPr sz="2000" spc="-95" dirty="0">
                <a:solidFill>
                  <a:srgbClr val="3F3F3F"/>
                </a:solidFill>
                <a:latin typeface="Arial"/>
                <a:cs typeface="Arial"/>
              </a:rPr>
              <a:t>hoc</a:t>
            </a:r>
            <a:endParaRPr sz="2000">
              <a:latin typeface="Arial"/>
              <a:cs typeface="Arial"/>
            </a:endParaRPr>
          </a:p>
        </p:txBody>
      </p:sp>
      <p:sp>
        <p:nvSpPr>
          <p:cNvPr id="9" name="object 9"/>
          <p:cNvSpPr txBox="1"/>
          <p:nvPr/>
        </p:nvSpPr>
        <p:spPr>
          <a:xfrm>
            <a:off x="575870" y="1822832"/>
            <a:ext cx="6460490" cy="391160"/>
          </a:xfrm>
          <a:prstGeom prst="rect">
            <a:avLst/>
          </a:prstGeom>
        </p:spPr>
        <p:txBody>
          <a:bodyPr vert="horz" wrap="square" lIns="0" tIns="12700" rIns="0" bIns="0" rtlCol="0">
            <a:spAutoFit/>
          </a:bodyPr>
          <a:lstStyle/>
          <a:p>
            <a:pPr marL="12700">
              <a:lnSpc>
                <a:spcPct val="100000"/>
              </a:lnSpc>
              <a:spcBef>
                <a:spcPts val="100"/>
              </a:spcBef>
              <a:tabLst>
                <a:tab pos="5734050" algn="l"/>
              </a:tabLst>
            </a:pPr>
            <a:r>
              <a:rPr sz="2400" b="1" spc="-315" dirty="0">
                <a:solidFill>
                  <a:srgbClr val="3F3F3F"/>
                </a:solidFill>
                <a:latin typeface="Arial"/>
                <a:cs typeface="Arial"/>
              </a:rPr>
              <a:t>A</a:t>
            </a:r>
            <a:r>
              <a:rPr sz="2400" b="1" spc="-225" dirty="0">
                <a:solidFill>
                  <a:srgbClr val="3F3F3F"/>
                </a:solidFill>
                <a:latin typeface="Arial"/>
                <a:cs typeface="Arial"/>
              </a:rPr>
              <a:t>z</a:t>
            </a:r>
            <a:r>
              <a:rPr sz="2400" b="1" spc="-160" dirty="0">
                <a:solidFill>
                  <a:srgbClr val="3F3F3F"/>
                </a:solidFill>
                <a:latin typeface="Arial"/>
                <a:cs typeface="Arial"/>
              </a:rPr>
              <a:t>u</a:t>
            </a:r>
            <a:r>
              <a:rPr sz="2400" b="1" spc="-135" dirty="0">
                <a:solidFill>
                  <a:srgbClr val="3F3F3F"/>
                </a:solidFill>
                <a:latin typeface="Arial"/>
                <a:cs typeface="Arial"/>
              </a:rPr>
              <a:t>r</a:t>
            </a:r>
            <a:r>
              <a:rPr sz="2400" b="1" spc="-130" dirty="0">
                <a:solidFill>
                  <a:srgbClr val="3F3F3F"/>
                </a:solidFill>
                <a:latin typeface="Arial"/>
                <a:cs typeface="Arial"/>
              </a:rPr>
              <a:t>e</a:t>
            </a:r>
            <a:r>
              <a:rPr sz="2400" spc="-70" dirty="0">
                <a:solidFill>
                  <a:srgbClr val="3F3F3F"/>
                </a:solidFill>
                <a:latin typeface="Times New Roman"/>
                <a:cs typeface="Times New Roman"/>
              </a:rPr>
              <a:t> </a:t>
            </a:r>
            <a:r>
              <a:rPr sz="2400" b="1" spc="-215" dirty="0">
                <a:solidFill>
                  <a:srgbClr val="3F3F3F"/>
                </a:solidFill>
                <a:latin typeface="Arial"/>
                <a:cs typeface="Arial"/>
              </a:rPr>
              <a:t>D</a:t>
            </a:r>
            <a:r>
              <a:rPr sz="2400" b="1" spc="-190" dirty="0">
                <a:solidFill>
                  <a:srgbClr val="3F3F3F"/>
                </a:solidFill>
                <a:latin typeface="Arial"/>
                <a:cs typeface="Arial"/>
              </a:rPr>
              <a:t>a</a:t>
            </a:r>
            <a:r>
              <a:rPr sz="2400" b="1" dirty="0">
                <a:solidFill>
                  <a:srgbClr val="3F3F3F"/>
                </a:solidFill>
                <a:latin typeface="Arial"/>
                <a:cs typeface="Arial"/>
              </a:rPr>
              <a:t>t</a:t>
            </a:r>
            <a:r>
              <a:rPr sz="2400" b="1" spc="-150" dirty="0">
                <a:solidFill>
                  <a:srgbClr val="3F3F3F"/>
                </a:solidFill>
                <a:latin typeface="Arial"/>
                <a:cs typeface="Arial"/>
              </a:rPr>
              <a:t>a</a:t>
            </a:r>
            <a:r>
              <a:rPr sz="2400" spc="-60" dirty="0">
                <a:solidFill>
                  <a:srgbClr val="3F3F3F"/>
                </a:solidFill>
                <a:latin typeface="Times New Roman"/>
                <a:cs typeface="Times New Roman"/>
              </a:rPr>
              <a:t> </a:t>
            </a:r>
            <a:r>
              <a:rPr sz="2400" b="1" spc="-365" dirty="0">
                <a:solidFill>
                  <a:srgbClr val="3F3F3F"/>
                </a:solidFill>
                <a:latin typeface="Arial"/>
                <a:cs typeface="Arial"/>
              </a:rPr>
              <a:t>E</a:t>
            </a:r>
            <a:r>
              <a:rPr sz="2400" b="1" spc="-300" dirty="0">
                <a:solidFill>
                  <a:srgbClr val="3F3F3F"/>
                </a:solidFill>
                <a:latin typeface="Arial"/>
                <a:cs typeface="Arial"/>
              </a:rPr>
              <a:t>x</a:t>
            </a:r>
            <a:r>
              <a:rPr sz="2400" b="1" spc="-180" dirty="0">
                <a:solidFill>
                  <a:srgbClr val="3F3F3F"/>
                </a:solidFill>
                <a:latin typeface="Arial"/>
                <a:cs typeface="Arial"/>
              </a:rPr>
              <a:t>p</a:t>
            </a:r>
            <a:r>
              <a:rPr sz="2400" b="1" spc="-90" dirty="0">
                <a:solidFill>
                  <a:srgbClr val="3F3F3F"/>
                </a:solidFill>
                <a:latin typeface="Arial"/>
                <a:cs typeface="Arial"/>
              </a:rPr>
              <a:t>l</a:t>
            </a:r>
            <a:r>
              <a:rPr sz="2400" b="1" spc="-160" dirty="0">
                <a:solidFill>
                  <a:srgbClr val="3F3F3F"/>
                </a:solidFill>
                <a:latin typeface="Arial"/>
                <a:cs typeface="Arial"/>
              </a:rPr>
              <a:t>o</a:t>
            </a:r>
            <a:r>
              <a:rPr sz="2400" b="1" spc="-120" dirty="0">
                <a:solidFill>
                  <a:srgbClr val="3F3F3F"/>
                </a:solidFill>
                <a:latin typeface="Arial"/>
                <a:cs typeface="Arial"/>
              </a:rPr>
              <a:t>r</a:t>
            </a:r>
            <a:r>
              <a:rPr sz="2400" b="1" spc="-130" dirty="0">
                <a:solidFill>
                  <a:srgbClr val="3F3F3F"/>
                </a:solidFill>
                <a:latin typeface="Arial"/>
                <a:cs typeface="Arial"/>
              </a:rPr>
              <a:t>e</a:t>
            </a:r>
            <a:r>
              <a:rPr sz="2400" b="1" spc="-90" dirty="0">
                <a:solidFill>
                  <a:srgbClr val="3F3F3F"/>
                </a:solidFill>
                <a:latin typeface="Arial"/>
                <a:cs typeface="Arial"/>
              </a:rPr>
              <a:t>r</a:t>
            </a:r>
            <a:r>
              <a:rPr sz="2400" dirty="0">
                <a:solidFill>
                  <a:srgbClr val="3F3F3F"/>
                </a:solidFill>
                <a:latin typeface="Times New Roman"/>
                <a:cs typeface="Times New Roman"/>
              </a:rPr>
              <a:t>	</a:t>
            </a:r>
            <a:r>
              <a:rPr sz="2400" b="1" spc="-215" dirty="0">
                <a:solidFill>
                  <a:srgbClr val="3F3F3F"/>
                </a:solidFill>
                <a:latin typeface="Arial"/>
                <a:cs typeface="Arial"/>
              </a:rPr>
              <a:t>Spark</a:t>
            </a:r>
            <a:endParaRPr sz="2400">
              <a:latin typeface="Arial"/>
              <a:cs typeface="Arial"/>
            </a:endParaRPr>
          </a:p>
        </p:txBody>
      </p:sp>
      <p:sp>
        <p:nvSpPr>
          <p:cNvPr id="10" name="object 10"/>
          <p:cNvSpPr txBox="1"/>
          <p:nvPr/>
        </p:nvSpPr>
        <p:spPr>
          <a:xfrm>
            <a:off x="6297296" y="2790822"/>
            <a:ext cx="5166995" cy="330835"/>
          </a:xfrm>
          <a:prstGeom prst="rect">
            <a:avLst/>
          </a:prstGeom>
        </p:spPr>
        <p:txBody>
          <a:bodyPr vert="horz" wrap="square" lIns="0" tIns="13335" rIns="0" bIns="0" rtlCol="0">
            <a:spAutoFit/>
          </a:bodyPr>
          <a:lstStyle/>
          <a:p>
            <a:pPr marL="12700">
              <a:lnSpc>
                <a:spcPct val="100000"/>
              </a:lnSpc>
              <a:spcBef>
                <a:spcPts val="105"/>
              </a:spcBef>
            </a:pPr>
            <a:r>
              <a:rPr sz="2000" spc="-140" dirty="0">
                <a:solidFill>
                  <a:srgbClr val="3F3F3F"/>
                </a:solidFill>
                <a:latin typeface="Arial"/>
                <a:cs typeface="Arial"/>
              </a:rPr>
              <a:t>Spark </a:t>
            </a:r>
            <a:r>
              <a:rPr sz="2000" spc="-100" dirty="0">
                <a:solidFill>
                  <a:srgbClr val="3F3F3F"/>
                </a:solidFill>
                <a:latin typeface="Arial"/>
                <a:cs typeface="Arial"/>
              </a:rPr>
              <a:t>ingests </a:t>
            </a:r>
            <a:r>
              <a:rPr sz="2000" spc="-114" dirty="0">
                <a:solidFill>
                  <a:srgbClr val="3F3F3F"/>
                </a:solidFill>
                <a:latin typeface="Arial"/>
                <a:cs typeface="Arial"/>
              </a:rPr>
              <a:t>Data </a:t>
            </a:r>
            <a:r>
              <a:rPr sz="2000" spc="-25" dirty="0">
                <a:solidFill>
                  <a:srgbClr val="3F3F3F"/>
                </a:solidFill>
                <a:latin typeface="Arial"/>
                <a:cs typeface="Arial"/>
              </a:rPr>
              <a:t>in </a:t>
            </a:r>
            <a:r>
              <a:rPr sz="2000" spc="-80" dirty="0">
                <a:solidFill>
                  <a:srgbClr val="3F3F3F"/>
                </a:solidFill>
                <a:latin typeface="Arial"/>
                <a:cs typeface="Arial"/>
              </a:rPr>
              <a:t>near </a:t>
            </a:r>
            <a:r>
              <a:rPr sz="2000" spc="-45" dirty="0">
                <a:solidFill>
                  <a:srgbClr val="3F3F3F"/>
                </a:solidFill>
                <a:latin typeface="Arial"/>
                <a:cs typeface="Arial"/>
              </a:rPr>
              <a:t>real-time </a:t>
            </a:r>
            <a:r>
              <a:rPr sz="2000" spc="-105" dirty="0">
                <a:solidFill>
                  <a:srgbClr val="3F3F3F"/>
                </a:solidFill>
                <a:latin typeface="Arial"/>
                <a:cs typeface="Arial"/>
              </a:rPr>
              <a:t>(sub</a:t>
            </a:r>
            <a:r>
              <a:rPr sz="2000" spc="-190" dirty="0">
                <a:solidFill>
                  <a:srgbClr val="3F3F3F"/>
                </a:solidFill>
                <a:latin typeface="Arial"/>
                <a:cs typeface="Arial"/>
              </a:rPr>
              <a:t> </a:t>
            </a:r>
            <a:r>
              <a:rPr sz="2000" spc="-125" dirty="0">
                <a:solidFill>
                  <a:srgbClr val="3F3F3F"/>
                </a:solidFill>
                <a:latin typeface="Arial"/>
                <a:cs typeface="Arial"/>
              </a:rPr>
              <a:t>seconds)</a:t>
            </a:r>
            <a:endParaRPr sz="2000">
              <a:latin typeface="Arial"/>
              <a:cs typeface="Arial"/>
            </a:endParaRPr>
          </a:p>
        </p:txBody>
      </p:sp>
      <p:sp>
        <p:nvSpPr>
          <p:cNvPr id="11" name="object 11"/>
          <p:cNvSpPr txBox="1"/>
          <p:nvPr/>
        </p:nvSpPr>
        <p:spPr>
          <a:xfrm>
            <a:off x="6297296" y="3696079"/>
            <a:ext cx="5454650" cy="605790"/>
          </a:xfrm>
          <a:prstGeom prst="rect">
            <a:avLst/>
          </a:prstGeom>
        </p:spPr>
        <p:txBody>
          <a:bodyPr vert="horz" wrap="square" lIns="0" tIns="12700" rIns="0" bIns="0" rtlCol="0">
            <a:spAutoFit/>
          </a:bodyPr>
          <a:lstStyle/>
          <a:p>
            <a:pPr marL="12700">
              <a:lnSpc>
                <a:spcPts val="2280"/>
              </a:lnSpc>
              <a:spcBef>
                <a:spcPts val="100"/>
              </a:spcBef>
            </a:pPr>
            <a:r>
              <a:rPr sz="2000" spc="-70" dirty="0">
                <a:solidFill>
                  <a:srgbClr val="3F3F3F"/>
                </a:solidFill>
                <a:latin typeface="Arial"/>
                <a:cs typeface="Arial"/>
              </a:rPr>
              <a:t>Pre-determined </a:t>
            </a:r>
            <a:r>
              <a:rPr sz="2000" spc="-120" dirty="0">
                <a:solidFill>
                  <a:srgbClr val="3F3F3F"/>
                </a:solidFill>
                <a:latin typeface="Arial"/>
                <a:cs typeface="Arial"/>
              </a:rPr>
              <a:t>aggregates </a:t>
            </a:r>
            <a:r>
              <a:rPr sz="2000" spc="-90" dirty="0">
                <a:solidFill>
                  <a:srgbClr val="3F3F3F"/>
                </a:solidFill>
                <a:latin typeface="Arial"/>
                <a:cs typeface="Arial"/>
              </a:rPr>
              <a:t>are </a:t>
            </a:r>
            <a:r>
              <a:rPr sz="2000" spc="-65" dirty="0">
                <a:solidFill>
                  <a:srgbClr val="3F3F3F"/>
                </a:solidFill>
                <a:latin typeface="Arial"/>
                <a:cs typeface="Arial"/>
              </a:rPr>
              <a:t>updated </a:t>
            </a:r>
            <a:r>
              <a:rPr sz="2000" spc="-25" dirty="0">
                <a:solidFill>
                  <a:srgbClr val="3F3F3F"/>
                </a:solidFill>
                <a:latin typeface="Arial"/>
                <a:cs typeface="Arial"/>
              </a:rPr>
              <a:t>in </a:t>
            </a:r>
            <a:r>
              <a:rPr sz="2000" spc="-80" dirty="0">
                <a:solidFill>
                  <a:srgbClr val="3F3F3F"/>
                </a:solidFill>
                <a:latin typeface="Arial"/>
                <a:cs typeface="Arial"/>
              </a:rPr>
              <a:t>near</a:t>
            </a:r>
            <a:r>
              <a:rPr sz="2000" spc="-305" dirty="0">
                <a:solidFill>
                  <a:srgbClr val="3F3F3F"/>
                </a:solidFill>
                <a:latin typeface="Arial"/>
                <a:cs typeface="Arial"/>
              </a:rPr>
              <a:t> </a:t>
            </a:r>
            <a:r>
              <a:rPr sz="2000" spc="-60" dirty="0">
                <a:solidFill>
                  <a:srgbClr val="3F3F3F"/>
                </a:solidFill>
                <a:latin typeface="Arial"/>
                <a:cs typeface="Arial"/>
              </a:rPr>
              <a:t>real-</a:t>
            </a:r>
            <a:endParaRPr sz="2000">
              <a:latin typeface="Arial"/>
              <a:cs typeface="Arial"/>
            </a:endParaRPr>
          </a:p>
          <a:p>
            <a:pPr marL="12700">
              <a:lnSpc>
                <a:spcPts val="2280"/>
              </a:lnSpc>
            </a:pPr>
            <a:r>
              <a:rPr sz="2000" spc="-15" dirty="0">
                <a:solidFill>
                  <a:srgbClr val="3F3F3F"/>
                </a:solidFill>
                <a:latin typeface="Arial"/>
                <a:cs typeface="Arial"/>
              </a:rPr>
              <a:t>time</a:t>
            </a:r>
            <a:endParaRPr sz="2000">
              <a:latin typeface="Arial"/>
              <a:cs typeface="Arial"/>
            </a:endParaRPr>
          </a:p>
        </p:txBody>
      </p:sp>
      <p:grpSp>
        <p:nvGrpSpPr>
          <p:cNvPr id="12" name="object 12"/>
          <p:cNvGrpSpPr/>
          <p:nvPr/>
        </p:nvGrpSpPr>
        <p:grpSpPr>
          <a:xfrm>
            <a:off x="2679701" y="2124327"/>
            <a:ext cx="7235190" cy="3345815"/>
            <a:chOff x="1945767" y="1300479"/>
            <a:chExt cx="7235190" cy="3345815"/>
          </a:xfrm>
        </p:grpSpPr>
        <p:sp>
          <p:nvSpPr>
            <p:cNvPr id="13" name="object 13"/>
            <p:cNvSpPr/>
            <p:nvPr/>
          </p:nvSpPr>
          <p:spPr>
            <a:xfrm>
              <a:off x="1945767" y="1300479"/>
              <a:ext cx="7235190" cy="3345815"/>
            </a:xfrm>
            <a:custGeom>
              <a:avLst/>
              <a:gdLst/>
              <a:ahLst/>
              <a:cxnLst/>
              <a:rect l="l" t="t" r="r" b="b"/>
              <a:pathLst>
                <a:path w="7235190" h="3345815">
                  <a:moveTo>
                    <a:pt x="6903212" y="0"/>
                  </a:moveTo>
                  <a:lnTo>
                    <a:pt x="0" y="2385695"/>
                  </a:lnTo>
                  <a:lnTo>
                    <a:pt x="331724" y="3345561"/>
                  </a:lnTo>
                  <a:lnTo>
                    <a:pt x="7235063" y="959866"/>
                  </a:lnTo>
                  <a:lnTo>
                    <a:pt x="6903212" y="0"/>
                  </a:lnTo>
                  <a:close/>
                </a:path>
              </a:pathLst>
            </a:custGeom>
            <a:solidFill>
              <a:srgbClr val="FFC000">
                <a:alpha val="50195"/>
              </a:srgbClr>
            </a:solidFill>
          </p:spPr>
          <p:txBody>
            <a:bodyPr wrap="square" lIns="0" tIns="0" rIns="0" bIns="0" rtlCol="0"/>
            <a:lstStyle/>
            <a:p>
              <a:endParaRPr/>
            </a:p>
          </p:txBody>
        </p:sp>
        <p:sp>
          <p:nvSpPr>
            <p:cNvPr id="14" name="object 14"/>
            <p:cNvSpPr/>
            <p:nvPr/>
          </p:nvSpPr>
          <p:spPr>
            <a:xfrm>
              <a:off x="2188972" y="1788366"/>
              <a:ext cx="6595618" cy="2561383"/>
            </a:xfrm>
            <a:prstGeom prst="rect">
              <a:avLst/>
            </a:prstGeom>
            <a:blipFill>
              <a:blip r:embed="rId2" cstate="print"/>
              <a:stretch>
                <a:fillRect/>
              </a:stretch>
            </a:blipFill>
          </p:spPr>
          <p:txBody>
            <a:bodyPr wrap="square" lIns="0" tIns="0" rIns="0" bIns="0" rtlCol="0"/>
            <a:lstStyle/>
            <a:p>
              <a:endParaRPr/>
            </a:p>
          </p:txBody>
        </p:sp>
      </p:grpSp>
      <p:sp>
        <p:nvSpPr>
          <p:cNvPr id="15" name="object 15"/>
          <p:cNvSpPr txBox="1"/>
          <p:nvPr/>
        </p:nvSpPr>
        <p:spPr>
          <a:xfrm>
            <a:off x="493265" y="5152771"/>
            <a:ext cx="3215640" cy="358775"/>
          </a:xfrm>
          <a:prstGeom prst="rect">
            <a:avLst/>
          </a:prstGeom>
        </p:spPr>
        <p:txBody>
          <a:bodyPr vert="horz" wrap="square" lIns="0" tIns="17145" rIns="0" bIns="0" rtlCol="0">
            <a:spAutoFit/>
          </a:bodyPr>
          <a:lstStyle/>
          <a:p>
            <a:pPr marL="12700">
              <a:lnSpc>
                <a:spcPct val="100000"/>
              </a:lnSpc>
              <a:spcBef>
                <a:spcPts val="135"/>
              </a:spcBef>
            </a:pPr>
            <a:r>
              <a:rPr sz="2150" spc="-80" dirty="0">
                <a:latin typeface="Arial"/>
                <a:cs typeface="Arial"/>
              </a:rPr>
              <a:t>Real-time </a:t>
            </a:r>
            <a:r>
              <a:rPr sz="2150" spc="-75" dirty="0">
                <a:latin typeface="Arial"/>
                <a:cs typeface="Arial"/>
              </a:rPr>
              <a:t>Analytics </a:t>
            </a:r>
            <a:r>
              <a:rPr sz="2150" spc="245" dirty="0">
                <a:latin typeface="Arial"/>
                <a:cs typeface="Arial"/>
              </a:rPr>
              <a:t>/</a:t>
            </a:r>
            <a:r>
              <a:rPr sz="2150" spc="-235" dirty="0">
                <a:latin typeface="Arial"/>
                <a:cs typeface="Arial"/>
              </a:rPr>
              <a:t> </a:t>
            </a:r>
            <a:r>
              <a:rPr sz="2150" spc="-110" dirty="0">
                <a:latin typeface="Arial"/>
                <a:cs typeface="Arial"/>
              </a:rPr>
              <a:t>Ad </a:t>
            </a:r>
            <a:r>
              <a:rPr sz="2150" spc="-135" dirty="0">
                <a:latin typeface="Arial"/>
                <a:cs typeface="Arial"/>
              </a:rPr>
              <a:t>Hoc</a:t>
            </a:r>
            <a:endParaRPr sz="2150">
              <a:latin typeface="Arial"/>
              <a:cs typeface="Arial"/>
            </a:endParaRPr>
          </a:p>
        </p:txBody>
      </p:sp>
      <p:sp>
        <p:nvSpPr>
          <p:cNvPr id="16" name="object 16"/>
          <p:cNvSpPr txBox="1"/>
          <p:nvPr/>
        </p:nvSpPr>
        <p:spPr>
          <a:xfrm>
            <a:off x="6379248" y="5152771"/>
            <a:ext cx="4934585" cy="358775"/>
          </a:xfrm>
          <a:prstGeom prst="rect">
            <a:avLst/>
          </a:prstGeom>
        </p:spPr>
        <p:txBody>
          <a:bodyPr vert="horz" wrap="square" lIns="0" tIns="17145" rIns="0" bIns="0" rtlCol="0">
            <a:spAutoFit/>
          </a:bodyPr>
          <a:lstStyle/>
          <a:p>
            <a:pPr marL="12700">
              <a:lnSpc>
                <a:spcPct val="100000"/>
              </a:lnSpc>
              <a:spcBef>
                <a:spcPts val="135"/>
              </a:spcBef>
            </a:pPr>
            <a:r>
              <a:rPr sz="2150" spc="-90" dirty="0">
                <a:latin typeface="Arial"/>
                <a:cs typeface="Arial"/>
              </a:rPr>
              <a:t>Streaming </a:t>
            </a:r>
            <a:r>
              <a:rPr sz="2150" spc="245" dirty="0">
                <a:latin typeface="Arial"/>
                <a:cs typeface="Arial"/>
              </a:rPr>
              <a:t>/ </a:t>
            </a:r>
            <a:r>
              <a:rPr sz="2150" spc="-165" dirty="0">
                <a:latin typeface="Arial"/>
                <a:cs typeface="Arial"/>
              </a:rPr>
              <a:t>Real </a:t>
            </a:r>
            <a:r>
              <a:rPr sz="2150" spc="-100" dirty="0">
                <a:latin typeface="Arial"/>
                <a:cs typeface="Arial"/>
              </a:rPr>
              <a:t>Time </a:t>
            </a:r>
            <a:r>
              <a:rPr sz="2150" spc="-75" dirty="0">
                <a:latin typeface="Arial"/>
                <a:cs typeface="Arial"/>
              </a:rPr>
              <a:t>Transformation</a:t>
            </a:r>
            <a:r>
              <a:rPr sz="2150" spc="-425" dirty="0">
                <a:latin typeface="Arial"/>
                <a:cs typeface="Arial"/>
              </a:rPr>
              <a:t> </a:t>
            </a:r>
            <a:r>
              <a:rPr sz="2150" spc="-245" dirty="0">
                <a:latin typeface="Arial"/>
                <a:cs typeface="Arial"/>
              </a:rPr>
              <a:t>(ECP)</a:t>
            </a:r>
            <a:endParaRPr sz="215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333742"/>
            <a:ext cx="12192000" cy="524510"/>
            <a:chOff x="0" y="6333742"/>
            <a:chExt cx="12192000" cy="524510"/>
          </a:xfrm>
        </p:grpSpPr>
        <p:sp>
          <p:nvSpPr>
            <p:cNvPr id="3" name="object 3"/>
            <p:cNvSpPr/>
            <p:nvPr/>
          </p:nvSpPr>
          <p:spPr>
            <a:xfrm>
              <a:off x="0" y="6400799"/>
              <a:ext cx="12192000" cy="457200"/>
            </a:xfrm>
            <a:custGeom>
              <a:avLst/>
              <a:gdLst/>
              <a:ahLst/>
              <a:cxnLst/>
              <a:rect l="l" t="t" r="r" b="b"/>
              <a:pathLst>
                <a:path w="12192000" h="457200">
                  <a:moveTo>
                    <a:pt x="12192000" y="0"/>
                  </a:moveTo>
                  <a:lnTo>
                    <a:pt x="0" y="0"/>
                  </a:lnTo>
                  <a:lnTo>
                    <a:pt x="0" y="457200"/>
                  </a:lnTo>
                  <a:lnTo>
                    <a:pt x="12192000" y="457200"/>
                  </a:lnTo>
                  <a:lnTo>
                    <a:pt x="12192000" y="0"/>
                  </a:lnTo>
                  <a:close/>
                </a:path>
              </a:pathLst>
            </a:custGeom>
            <a:solidFill>
              <a:srgbClr val="62A437"/>
            </a:solidFill>
          </p:spPr>
          <p:txBody>
            <a:bodyPr wrap="square" lIns="0" tIns="0" rIns="0" bIns="0" rtlCol="0"/>
            <a:lstStyle/>
            <a:p>
              <a:endParaRPr/>
            </a:p>
          </p:txBody>
        </p:sp>
        <p:sp>
          <p:nvSpPr>
            <p:cNvPr id="4" name="object 4"/>
            <p:cNvSpPr/>
            <p:nvPr/>
          </p:nvSpPr>
          <p:spPr>
            <a:xfrm>
              <a:off x="0" y="6333742"/>
              <a:ext cx="12192000" cy="67310"/>
            </a:xfrm>
            <a:custGeom>
              <a:avLst/>
              <a:gdLst/>
              <a:ahLst/>
              <a:cxnLst/>
              <a:rect l="l" t="t" r="r" b="b"/>
              <a:pathLst>
                <a:path w="12192000" h="67310">
                  <a:moveTo>
                    <a:pt x="12192000" y="0"/>
                  </a:moveTo>
                  <a:lnTo>
                    <a:pt x="0" y="0"/>
                  </a:lnTo>
                  <a:lnTo>
                    <a:pt x="0" y="67057"/>
                  </a:lnTo>
                  <a:lnTo>
                    <a:pt x="12192000" y="67057"/>
                  </a:lnTo>
                  <a:lnTo>
                    <a:pt x="12192000" y="0"/>
                  </a:lnTo>
                  <a:close/>
                </a:path>
              </a:pathLst>
            </a:custGeom>
            <a:solidFill>
              <a:srgbClr val="98CB38"/>
            </a:solidFill>
          </p:spPr>
          <p:txBody>
            <a:bodyPr wrap="square" lIns="0" tIns="0" rIns="0" bIns="0" rtlCol="0"/>
            <a:lstStyle/>
            <a:p>
              <a:endParaRPr/>
            </a:p>
          </p:txBody>
        </p:sp>
      </p:grpSp>
      <p:sp>
        <p:nvSpPr>
          <p:cNvPr id="5" name="object 5"/>
          <p:cNvSpPr/>
          <p:nvPr/>
        </p:nvSpPr>
        <p:spPr>
          <a:xfrm>
            <a:off x="1193294" y="1737359"/>
            <a:ext cx="9966960" cy="0"/>
          </a:xfrm>
          <a:custGeom>
            <a:avLst/>
            <a:gdLst/>
            <a:ahLst/>
            <a:cxnLst/>
            <a:rect l="l" t="t" r="r" b="b"/>
            <a:pathLst>
              <a:path w="9966960">
                <a:moveTo>
                  <a:pt x="0" y="0"/>
                </a:moveTo>
                <a:lnTo>
                  <a:pt x="9966957" y="0"/>
                </a:lnTo>
              </a:path>
            </a:pathLst>
          </a:custGeom>
          <a:ln w="6350">
            <a:solidFill>
              <a:srgbClr val="7F7F7F"/>
            </a:solidFill>
          </a:ln>
        </p:spPr>
        <p:txBody>
          <a:bodyPr wrap="square" lIns="0" tIns="0" rIns="0" bIns="0" rtlCol="0"/>
          <a:lstStyle/>
          <a:p>
            <a:endParaRPr/>
          </a:p>
        </p:txBody>
      </p:sp>
      <p:grpSp>
        <p:nvGrpSpPr>
          <p:cNvPr id="6" name="object 6"/>
          <p:cNvGrpSpPr/>
          <p:nvPr/>
        </p:nvGrpSpPr>
        <p:grpSpPr>
          <a:xfrm>
            <a:off x="536639" y="4563046"/>
            <a:ext cx="11278870" cy="1775460"/>
            <a:chOff x="536639" y="4563046"/>
            <a:chExt cx="11278870" cy="1775460"/>
          </a:xfrm>
        </p:grpSpPr>
        <p:sp>
          <p:nvSpPr>
            <p:cNvPr id="7" name="object 7"/>
            <p:cNvSpPr/>
            <p:nvPr/>
          </p:nvSpPr>
          <p:spPr>
            <a:xfrm>
              <a:off x="550927" y="4577333"/>
              <a:ext cx="11250166" cy="174650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50927" y="4577333"/>
              <a:ext cx="11250295" cy="1746885"/>
            </a:xfrm>
            <a:custGeom>
              <a:avLst/>
              <a:gdLst/>
              <a:ahLst/>
              <a:cxnLst/>
              <a:rect l="l" t="t" r="r" b="b"/>
              <a:pathLst>
                <a:path w="11250295" h="1746885">
                  <a:moveTo>
                    <a:pt x="0" y="291084"/>
                  </a:moveTo>
                  <a:lnTo>
                    <a:pt x="3809" y="243863"/>
                  </a:lnTo>
                  <a:lnTo>
                    <a:pt x="14840" y="199070"/>
                  </a:lnTo>
                  <a:lnTo>
                    <a:pt x="32491" y="157304"/>
                  </a:lnTo>
                  <a:lnTo>
                    <a:pt x="56163" y="119164"/>
                  </a:lnTo>
                  <a:lnTo>
                    <a:pt x="85258" y="85248"/>
                  </a:lnTo>
                  <a:lnTo>
                    <a:pt x="119175" y="56156"/>
                  </a:lnTo>
                  <a:lnTo>
                    <a:pt x="157316" y="32486"/>
                  </a:lnTo>
                  <a:lnTo>
                    <a:pt x="199080" y="14837"/>
                  </a:lnTo>
                  <a:lnTo>
                    <a:pt x="243869" y="3809"/>
                  </a:lnTo>
                  <a:lnTo>
                    <a:pt x="291082" y="0"/>
                  </a:lnTo>
                  <a:lnTo>
                    <a:pt x="10959082" y="0"/>
                  </a:lnTo>
                  <a:lnTo>
                    <a:pt x="11006303" y="3809"/>
                  </a:lnTo>
                  <a:lnTo>
                    <a:pt x="11051095" y="14837"/>
                  </a:lnTo>
                  <a:lnTo>
                    <a:pt x="11092861" y="32486"/>
                  </a:lnTo>
                  <a:lnTo>
                    <a:pt x="11131002" y="56156"/>
                  </a:lnTo>
                  <a:lnTo>
                    <a:pt x="11164918" y="85248"/>
                  </a:lnTo>
                  <a:lnTo>
                    <a:pt x="11194010" y="119164"/>
                  </a:lnTo>
                  <a:lnTo>
                    <a:pt x="11217680" y="157304"/>
                  </a:lnTo>
                  <a:lnTo>
                    <a:pt x="11235329" y="199070"/>
                  </a:lnTo>
                  <a:lnTo>
                    <a:pt x="11246357" y="243863"/>
                  </a:lnTo>
                  <a:lnTo>
                    <a:pt x="11250166" y="291084"/>
                  </a:lnTo>
                  <a:lnTo>
                    <a:pt x="11250166" y="1455418"/>
                  </a:lnTo>
                  <a:lnTo>
                    <a:pt x="11246357" y="1502633"/>
                  </a:lnTo>
                  <a:lnTo>
                    <a:pt x="11235329" y="1547422"/>
                  </a:lnTo>
                  <a:lnTo>
                    <a:pt x="11217680" y="1589187"/>
                  </a:lnTo>
                  <a:lnTo>
                    <a:pt x="11194010" y="1627327"/>
                  </a:lnTo>
                  <a:lnTo>
                    <a:pt x="11164918" y="1661244"/>
                  </a:lnTo>
                  <a:lnTo>
                    <a:pt x="11131002" y="1690338"/>
                  </a:lnTo>
                  <a:lnTo>
                    <a:pt x="11092861" y="1714011"/>
                  </a:lnTo>
                  <a:lnTo>
                    <a:pt x="11051095" y="1731661"/>
                  </a:lnTo>
                  <a:lnTo>
                    <a:pt x="11006303" y="1742691"/>
                  </a:lnTo>
                  <a:lnTo>
                    <a:pt x="10959082" y="1746501"/>
                  </a:lnTo>
                  <a:lnTo>
                    <a:pt x="291082" y="1746501"/>
                  </a:lnTo>
                  <a:lnTo>
                    <a:pt x="243869" y="1742691"/>
                  </a:lnTo>
                  <a:lnTo>
                    <a:pt x="199080" y="1731661"/>
                  </a:lnTo>
                  <a:lnTo>
                    <a:pt x="157316" y="1714011"/>
                  </a:lnTo>
                  <a:lnTo>
                    <a:pt x="119175" y="1690338"/>
                  </a:lnTo>
                  <a:lnTo>
                    <a:pt x="85258" y="1661244"/>
                  </a:lnTo>
                  <a:lnTo>
                    <a:pt x="56163" y="1627327"/>
                  </a:lnTo>
                  <a:lnTo>
                    <a:pt x="32491" y="1589187"/>
                  </a:lnTo>
                  <a:lnTo>
                    <a:pt x="14840" y="1547422"/>
                  </a:lnTo>
                  <a:lnTo>
                    <a:pt x="3809" y="1502633"/>
                  </a:lnTo>
                  <a:lnTo>
                    <a:pt x="0" y="1455418"/>
                  </a:lnTo>
                  <a:lnTo>
                    <a:pt x="0" y="291084"/>
                  </a:lnTo>
                  <a:close/>
                </a:path>
              </a:pathLst>
            </a:custGeom>
            <a:ln w="28575">
              <a:solidFill>
                <a:srgbClr val="62A437"/>
              </a:solidFill>
            </a:ln>
          </p:spPr>
          <p:txBody>
            <a:bodyPr wrap="square" lIns="0" tIns="0" rIns="0" bIns="0" rtlCol="0"/>
            <a:lstStyle/>
            <a:p>
              <a:endParaRPr/>
            </a:p>
          </p:txBody>
        </p:sp>
      </p:grpSp>
      <p:grpSp>
        <p:nvGrpSpPr>
          <p:cNvPr id="9" name="object 9"/>
          <p:cNvGrpSpPr/>
          <p:nvPr/>
        </p:nvGrpSpPr>
        <p:grpSpPr>
          <a:xfrm>
            <a:off x="522922" y="2769298"/>
            <a:ext cx="11278870" cy="1528445"/>
            <a:chOff x="522922" y="2769298"/>
            <a:chExt cx="11278870" cy="1528445"/>
          </a:xfrm>
        </p:grpSpPr>
        <p:sp>
          <p:nvSpPr>
            <p:cNvPr id="10" name="object 10"/>
            <p:cNvSpPr/>
            <p:nvPr/>
          </p:nvSpPr>
          <p:spPr>
            <a:xfrm>
              <a:off x="537209" y="2783585"/>
              <a:ext cx="11250295" cy="1499870"/>
            </a:xfrm>
            <a:custGeom>
              <a:avLst/>
              <a:gdLst/>
              <a:ahLst/>
              <a:cxnLst/>
              <a:rect l="l" t="t" r="r" b="b"/>
              <a:pathLst>
                <a:path w="11250295" h="1499870">
                  <a:moveTo>
                    <a:pt x="11000232" y="0"/>
                  </a:moveTo>
                  <a:lnTo>
                    <a:pt x="249937" y="0"/>
                  </a:lnTo>
                  <a:lnTo>
                    <a:pt x="205010" y="4026"/>
                  </a:lnTo>
                  <a:lnTo>
                    <a:pt x="162725" y="15635"/>
                  </a:lnTo>
                  <a:lnTo>
                    <a:pt x="123788" y="34120"/>
                  </a:lnTo>
                  <a:lnTo>
                    <a:pt x="88904" y="58777"/>
                  </a:lnTo>
                  <a:lnTo>
                    <a:pt x="58781" y="88900"/>
                  </a:lnTo>
                  <a:lnTo>
                    <a:pt x="34123" y="123782"/>
                  </a:lnTo>
                  <a:lnTo>
                    <a:pt x="15636" y="162719"/>
                  </a:lnTo>
                  <a:lnTo>
                    <a:pt x="4026" y="205006"/>
                  </a:lnTo>
                  <a:lnTo>
                    <a:pt x="0" y="249936"/>
                  </a:lnTo>
                  <a:lnTo>
                    <a:pt x="0" y="1249680"/>
                  </a:lnTo>
                  <a:lnTo>
                    <a:pt x="4026" y="1294609"/>
                  </a:lnTo>
                  <a:lnTo>
                    <a:pt x="15636" y="1336896"/>
                  </a:lnTo>
                  <a:lnTo>
                    <a:pt x="34123" y="1375833"/>
                  </a:lnTo>
                  <a:lnTo>
                    <a:pt x="58781" y="1410716"/>
                  </a:lnTo>
                  <a:lnTo>
                    <a:pt x="88904" y="1440838"/>
                  </a:lnTo>
                  <a:lnTo>
                    <a:pt x="123788" y="1465495"/>
                  </a:lnTo>
                  <a:lnTo>
                    <a:pt x="162725" y="1483980"/>
                  </a:lnTo>
                  <a:lnTo>
                    <a:pt x="205010" y="1495589"/>
                  </a:lnTo>
                  <a:lnTo>
                    <a:pt x="249937" y="1499616"/>
                  </a:lnTo>
                  <a:lnTo>
                    <a:pt x="11000232" y="1499616"/>
                  </a:lnTo>
                  <a:lnTo>
                    <a:pt x="11045161" y="1495589"/>
                  </a:lnTo>
                  <a:lnTo>
                    <a:pt x="11087448" y="1483980"/>
                  </a:lnTo>
                  <a:lnTo>
                    <a:pt x="11126385" y="1465495"/>
                  </a:lnTo>
                  <a:lnTo>
                    <a:pt x="11161268" y="1440838"/>
                  </a:lnTo>
                  <a:lnTo>
                    <a:pt x="11191390" y="1410716"/>
                  </a:lnTo>
                  <a:lnTo>
                    <a:pt x="11216047" y="1375833"/>
                  </a:lnTo>
                  <a:lnTo>
                    <a:pt x="11234533" y="1336896"/>
                  </a:lnTo>
                  <a:lnTo>
                    <a:pt x="11246141" y="1294609"/>
                  </a:lnTo>
                  <a:lnTo>
                    <a:pt x="11250168" y="1249680"/>
                  </a:lnTo>
                  <a:lnTo>
                    <a:pt x="11250168" y="249936"/>
                  </a:lnTo>
                  <a:lnTo>
                    <a:pt x="11246141" y="205006"/>
                  </a:lnTo>
                  <a:lnTo>
                    <a:pt x="11234533" y="162719"/>
                  </a:lnTo>
                  <a:lnTo>
                    <a:pt x="11216047" y="123782"/>
                  </a:lnTo>
                  <a:lnTo>
                    <a:pt x="11191390" y="88900"/>
                  </a:lnTo>
                  <a:lnTo>
                    <a:pt x="11161268" y="58777"/>
                  </a:lnTo>
                  <a:lnTo>
                    <a:pt x="11126385" y="34120"/>
                  </a:lnTo>
                  <a:lnTo>
                    <a:pt x="11087448" y="15635"/>
                  </a:lnTo>
                  <a:lnTo>
                    <a:pt x="11045161" y="4026"/>
                  </a:lnTo>
                  <a:lnTo>
                    <a:pt x="11000232" y="0"/>
                  </a:lnTo>
                  <a:close/>
                </a:path>
              </a:pathLst>
            </a:custGeom>
            <a:solidFill>
              <a:srgbClr val="37A66E"/>
            </a:solidFill>
          </p:spPr>
          <p:txBody>
            <a:bodyPr wrap="square" lIns="0" tIns="0" rIns="0" bIns="0" rtlCol="0"/>
            <a:lstStyle/>
            <a:p>
              <a:endParaRPr/>
            </a:p>
          </p:txBody>
        </p:sp>
        <p:sp>
          <p:nvSpPr>
            <p:cNvPr id="11" name="object 11"/>
            <p:cNvSpPr/>
            <p:nvPr/>
          </p:nvSpPr>
          <p:spPr>
            <a:xfrm>
              <a:off x="537209" y="2783585"/>
              <a:ext cx="11250295" cy="1499870"/>
            </a:xfrm>
            <a:custGeom>
              <a:avLst/>
              <a:gdLst/>
              <a:ahLst/>
              <a:cxnLst/>
              <a:rect l="l" t="t" r="r" b="b"/>
              <a:pathLst>
                <a:path w="11250295" h="1499870">
                  <a:moveTo>
                    <a:pt x="0" y="249936"/>
                  </a:moveTo>
                  <a:lnTo>
                    <a:pt x="4026" y="205006"/>
                  </a:lnTo>
                  <a:lnTo>
                    <a:pt x="15636" y="162719"/>
                  </a:lnTo>
                  <a:lnTo>
                    <a:pt x="34123" y="123782"/>
                  </a:lnTo>
                  <a:lnTo>
                    <a:pt x="58781" y="88900"/>
                  </a:lnTo>
                  <a:lnTo>
                    <a:pt x="88904" y="58777"/>
                  </a:lnTo>
                  <a:lnTo>
                    <a:pt x="123788" y="34120"/>
                  </a:lnTo>
                  <a:lnTo>
                    <a:pt x="162725" y="15635"/>
                  </a:lnTo>
                  <a:lnTo>
                    <a:pt x="205010" y="4026"/>
                  </a:lnTo>
                  <a:lnTo>
                    <a:pt x="249937" y="0"/>
                  </a:lnTo>
                  <a:lnTo>
                    <a:pt x="11000232" y="0"/>
                  </a:lnTo>
                  <a:lnTo>
                    <a:pt x="11045161" y="4026"/>
                  </a:lnTo>
                  <a:lnTo>
                    <a:pt x="11087448" y="15635"/>
                  </a:lnTo>
                  <a:lnTo>
                    <a:pt x="11126385" y="34120"/>
                  </a:lnTo>
                  <a:lnTo>
                    <a:pt x="11161268" y="58777"/>
                  </a:lnTo>
                  <a:lnTo>
                    <a:pt x="11191390" y="88900"/>
                  </a:lnTo>
                  <a:lnTo>
                    <a:pt x="11216047" y="123782"/>
                  </a:lnTo>
                  <a:lnTo>
                    <a:pt x="11234533" y="162719"/>
                  </a:lnTo>
                  <a:lnTo>
                    <a:pt x="11246141" y="205006"/>
                  </a:lnTo>
                  <a:lnTo>
                    <a:pt x="11250168" y="249936"/>
                  </a:lnTo>
                  <a:lnTo>
                    <a:pt x="11250168" y="1249680"/>
                  </a:lnTo>
                  <a:lnTo>
                    <a:pt x="11246141" y="1294609"/>
                  </a:lnTo>
                  <a:lnTo>
                    <a:pt x="11234533" y="1336896"/>
                  </a:lnTo>
                  <a:lnTo>
                    <a:pt x="11216047" y="1375833"/>
                  </a:lnTo>
                  <a:lnTo>
                    <a:pt x="11191390" y="1410716"/>
                  </a:lnTo>
                  <a:lnTo>
                    <a:pt x="11161268" y="1440838"/>
                  </a:lnTo>
                  <a:lnTo>
                    <a:pt x="11126385" y="1465495"/>
                  </a:lnTo>
                  <a:lnTo>
                    <a:pt x="11087448" y="1483980"/>
                  </a:lnTo>
                  <a:lnTo>
                    <a:pt x="11045161" y="1495589"/>
                  </a:lnTo>
                  <a:lnTo>
                    <a:pt x="11000232" y="1499616"/>
                  </a:lnTo>
                  <a:lnTo>
                    <a:pt x="249937" y="1499616"/>
                  </a:lnTo>
                  <a:lnTo>
                    <a:pt x="205010" y="1495589"/>
                  </a:lnTo>
                  <a:lnTo>
                    <a:pt x="162725" y="1483980"/>
                  </a:lnTo>
                  <a:lnTo>
                    <a:pt x="123788" y="1465495"/>
                  </a:lnTo>
                  <a:lnTo>
                    <a:pt x="88904" y="1440838"/>
                  </a:lnTo>
                  <a:lnTo>
                    <a:pt x="58781" y="1410716"/>
                  </a:lnTo>
                  <a:lnTo>
                    <a:pt x="34123" y="1375833"/>
                  </a:lnTo>
                  <a:lnTo>
                    <a:pt x="15636" y="1336896"/>
                  </a:lnTo>
                  <a:lnTo>
                    <a:pt x="4026" y="1294609"/>
                  </a:lnTo>
                  <a:lnTo>
                    <a:pt x="0" y="1249680"/>
                  </a:lnTo>
                  <a:lnTo>
                    <a:pt x="0" y="249936"/>
                  </a:lnTo>
                  <a:close/>
                </a:path>
              </a:pathLst>
            </a:custGeom>
            <a:ln w="28575">
              <a:solidFill>
                <a:srgbClr val="257950"/>
              </a:solidFill>
            </a:ln>
          </p:spPr>
          <p:txBody>
            <a:bodyPr wrap="square" lIns="0" tIns="0" rIns="0" bIns="0" rtlCol="0"/>
            <a:lstStyle/>
            <a:p>
              <a:endParaRPr/>
            </a:p>
          </p:txBody>
        </p:sp>
        <p:sp>
          <p:nvSpPr>
            <p:cNvPr id="12" name="object 12"/>
            <p:cNvSpPr/>
            <p:nvPr/>
          </p:nvSpPr>
          <p:spPr>
            <a:xfrm>
              <a:off x="1435150" y="3721785"/>
              <a:ext cx="657225" cy="205104"/>
            </a:xfrm>
            <a:custGeom>
              <a:avLst/>
              <a:gdLst/>
              <a:ahLst/>
              <a:cxnLst/>
              <a:rect l="l" t="t" r="r" b="b"/>
              <a:pathLst>
                <a:path w="657225" h="205104">
                  <a:moveTo>
                    <a:pt x="451421" y="0"/>
                  </a:moveTo>
                  <a:lnTo>
                    <a:pt x="205193" y="0"/>
                  </a:lnTo>
                  <a:lnTo>
                    <a:pt x="214741" y="45133"/>
                  </a:lnTo>
                  <a:lnTo>
                    <a:pt x="213691" y="80075"/>
                  </a:lnTo>
                  <a:lnTo>
                    <a:pt x="174146" y="124119"/>
                  </a:lnTo>
                  <a:lnTo>
                    <a:pt x="132821" y="135589"/>
                  </a:lnTo>
                  <a:lnTo>
                    <a:pt x="75244" y="141603"/>
                  </a:lnTo>
                  <a:lnTo>
                    <a:pt x="0" y="143344"/>
                  </a:lnTo>
                  <a:lnTo>
                    <a:pt x="0" y="204787"/>
                  </a:lnTo>
                  <a:lnTo>
                    <a:pt x="656615" y="204787"/>
                  </a:lnTo>
                  <a:lnTo>
                    <a:pt x="656615" y="143344"/>
                  </a:lnTo>
                  <a:lnTo>
                    <a:pt x="581377" y="141606"/>
                  </a:lnTo>
                  <a:lnTo>
                    <a:pt x="523800" y="135600"/>
                  </a:lnTo>
                  <a:lnTo>
                    <a:pt x="482471" y="124139"/>
                  </a:lnTo>
                  <a:lnTo>
                    <a:pt x="455981" y="106036"/>
                  </a:lnTo>
                  <a:lnTo>
                    <a:pt x="442916" y="80103"/>
                  </a:lnTo>
                  <a:lnTo>
                    <a:pt x="441867" y="45153"/>
                  </a:lnTo>
                  <a:lnTo>
                    <a:pt x="451421" y="0"/>
                  </a:lnTo>
                  <a:close/>
                </a:path>
              </a:pathLst>
            </a:custGeom>
            <a:solidFill>
              <a:srgbClr val="797979"/>
            </a:solidFill>
          </p:spPr>
          <p:txBody>
            <a:bodyPr wrap="square" lIns="0" tIns="0" rIns="0" bIns="0" rtlCol="0"/>
            <a:lstStyle/>
            <a:p>
              <a:endParaRPr/>
            </a:p>
          </p:txBody>
        </p:sp>
        <p:sp>
          <p:nvSpPr>
            <p:cNvPr id="13" name="object 13"/>
            <p:cNvSpPr/>
            <p:nvPr/>
          </p:nvSpPr>
          <p:spPr>
            <a:xfrm>
              <a:off x="1250488" y="2984601"/>
              <a:ext cx="1026160" cy="737235"/>
            </a:xfrm>
            <a:custGeom>
              <a:avLst/>
              <a:gdLst/>
              <a:ahLst/>
              <a:cxnLst/>
              <a:rect l="l" t="t" r="r" b="b"/>
              <a:pathLst>
                <a:path w="1026160" h="737235">
                  <a:moveTo>
                    <a:pt x="963971" y="0"/>
                  </a:moveTo>
                  <a:lnTo>
                    <a:pt x="55756" y="0"/>
                  </a:lnTo>
                  <a:lnTo>
                    <a:pt x="34019" y="4714"/>
                  </a:lnTo>
                  <a:lnTo>
                    <a:pt x="16300" y="17357"/>
                  </a:lnTo>
                  <a:lnTo>
                    <a:pt x="4370" y="35683"/>
                  </a:lnTo>
                  <a:lnTo>
                    <a:pt x="0" y="57442"/>
                  </a:lnTo>
                  <a:lnTo>
                    <a:pt x="0" y="680212"/>
                  </a:lnTo>
                  <a:lnTo>
                    <a:pt x="4370" y="701815"/>
                  </a:lnTo>
                  <a:lnTo>
                    <a:pt x="16300" y="719983"/>
                  </a:lnTo>
                  <a:lnTo>
                    <a:pt x="34019" y="732506"/>
                  </a:lnTo>
                  <a:lnTo>
                    <a:pt x="55756" y="737171"/>
                  </a:lnTo>
                  <a:lnTo>
                    <a:pt x="963971" y="737171"/>
                  </a:lnTo>
                  <a:lnTo>
                    <a:pt x="986643" y="732509"/>
                  </a:lnTo>
                  <a:lnTo>
                    <a:pt x="1006504" y="719993"/>
                  </a:lnTo>
                  <a:lnTo>
                    <a:pt x="1020593" y="701826"/>
                  </a:lnTo>
                  <a:lnTo>
                    <a:pt x="1025947" y="680212"/>
                  </a:lnTo>
                  <a:lnTo>
                    <a:pt x="1025947" y="57442"/>
                  </a:lnTo>
                  <a:lnTo>
                    <a:pt x="1020593" y="35650"/>
                  </a:lnTo>
                  <a:lnTo>
                    <a:pt x="1006504" y="17329"/>
                  </a:lnTo>
                  <a:lnTo>
                    <a:pt x="986643" y="4703"/>
                  </a:lnTo>
                  <a:lnTo>
                    <a:pt x="963971" y="0"/>
                  </a:lnTo>
                  <a:close/>
                </a:path>
              </a:pathLst>
            </a:custGeom>
            <a:solidFill>
              <a:srgbClr val="9FA0A1"/>
            </a:solidFill>
          </p:spPr>
          <p:txBody>
            <a:bodyPr wrap="square" lIns="0" tIns="0" rIns="0" bIns="0" rtlCol="0"/>
            <a:lstStyle/>
            <a:p>
              <a:endParaRPr/>
            </a:p>
          </p:txBody>
        </p:sp>
        <p:sp>
          <p:nvSpPr>
            <p:cNvPr id="14" name="object 14"/>
            <p:cNvSpPr/>
            <p:nvPr/>
          </p:nvSpPr>
          <p:spPr>
            <a:xfrm>
              <a:off x="1250468" y="2984639"/>
              <a:ext cx="965200" cy="737235"/>
            </a:xfrm>
            <a:custGeom>
              <a:avLst/>
              <a:gdLst/>
              <a:ahLst/>
              <a:cxnLst/>
              <a:rect l="l" t="t" r="r" b="b"/>
              <a:pathLst>
                <a:path w="965200" h="737235">
                  <a:moveTo>
                    <a:pt x="963992" y="0"/>
                  </a:moveTo>
                  <a:lnTo>
                    <a:pt x="55751" y="0"/>
                  </a:lnTo>
                  <a:lnTo>
                    <a:pt x="34021" y="4708"/>
                  </a:lnTo>
                  <a:lnTo>
                    <a:pt x="16302" y="17343"/>
                  </a:lnTo>
                  <a:lnTo>
                    <a:pt x="4371" y="35666"/>
                  </a:lnTo>
                  <a:lnTo>
                    <a:pt x="0" y="57442"/>
                  </a:lnTo>
                  <a:lnTo>
                    <a:pt x="0" y="680173"/>
                  </a:lnTo>
                  <a:lnTo>
                    <a:pt x="4371" y="701795"/>
                  </a:lnTo>
                  <a:lnTo>
                    <a:pt x="16302" y="719966"/>
                  </a:lnTo>
                  <a:lnTo>
                    <a:pt x="34021" y="732484"/>
                  </a:lnTo>
                  <a:lnTo>
                    <a:pt x="55751" y="737146"/>
                  </a:lnTo>
                  <a:lnTo>
                    <a:pt x="77354" y="737146"/>
                  </a:lnTo>
                  <a:lnTo>
                    <a:pt x="964614" y="38"/>
                  </a:lnTo>
                  <a:lnTo>
                    <a:pt x="963992" y="0"/>
                  </a:lnTo>
                  <a:close/>
                </a:path>
              </a:pathLst>
            </a:custGeom>
            <a:solidFill>
              <a:srgbClr val="FFFFFF">
                <a:alpha val="19607"/>
              </a:srgbClr>
            </a:solidFill>
          </p:spPr>
          <p:txBody>
            <a:bodyPr wrap="square" lIns="0" tIns="0" rIns="0" bIns="0" rtlCol="0"/>
            <a:lstStyle/>
            <a:p>
              <a:endParaRPr/>
            </a:p>
          </p:txBody>
        </p:sp>
        <p:sp>
          <p:nvSpPr>
            <p:cNvPr id="15" name="object 15"/>
            <p:cNvSpPr/>
            <p:nvPr/>
          </p:nvSpPr>
          <p:spPr>
            <a:xfrm>
              <a:off x="1332572" y="3066517"/>
              <a:ext cx="862330" cy="573405"/>
            </a:xfrm>
            <a:custGeom>
              <a:avLst/>
              <a:gdLst/>
              <a:ahLst/>
              <a:cxnLst/>
              <a:rect l="l" t="t" r="r" b="b"/>
              <a:pathLst>
                <a:path w="862330" h="573404">
                  <a:moveTo>
                    <a:pt x="861804" y="0"/>
                  </a:moveTo>
                  <a:lnTo>
                    <a:pt x="0" y="0"/>
                  </a:lnTo>
                  <a:lnTo>
                    <a:pt x="0" y="573365"/>
                  </a:lnTo>
                  <a:lnTo>
                    <a:pt x="861804" y="573365"/>
                  </a:lnTo>
                  <a:lnTo>
                    <a:pt x="861804" y="0"/>
                  </a:lnTo>
                  <a:close/>
                </a:path>
              </a:pathLst>
            </a:custGeom>
            <a:solidFill>
              <a:srgbClr val="59B3D9"/>
            </a:solidFill>
          </p:spPr>
          <p:txBody>
            <a:bodyPr wrap="square" lIns="0" tIns="0" rIns="0" bIns="0" rtlCol="0"/>
            <a:lstStyle/>
            <a:p>
              <a:endParaRPr/>
            </a:p>
          </p:txBody>
        </p:sp>
        <p:sp>
          <p:nvSpPr>
            <p:cNvPr id="16" name="object 16"/>
            <p:cNvSpPr/>
            <p:nvPr/>
          </p:nvSpPr>
          <p:spPr>
            <a:xfrm>
              <a:off x="1435150" y="3864698"/>
              <a:ext cx="657225" cy="62230"/>
            </a:xfrm>
            <a:custGeom>
              <a:avLst/>
              <a:gdLst/>
              <a:ahLst/>
              <a:cxnLst/>
              <a:rect l="l" t="t" r="r" b="b"/>
              <a:pathLst>
                <a:path w="657225" h="62229">
                  <a:moveTo>
                    <a:pt x="0" y="0"/>
                  </a:moveTo>
                  <a:lnTo>
                    <a:pt x="0" y="61874"/>
                  </a:lnTo>
                  <a:lnTo>
                    <a:pt x="656615" y="61874"/>
                  </a:lnTo>
                  <a:lnTo>
                    <a:pt x="656615" y="431"/>
                  </a:lnTo>
                  <a:lnTo>
                    <a:pt x="0" y="0"/>
                  </a:lnTo>
                  <a:close/>
                </a:path>
              </a:pathLst>
            </a:custGeom>
            <a:solidFill>
              <a:srgbClr val="9FA0A1"/>
            </a:solidFill>
          </p:spPr>
          <p:txBody>
            <a:bodyPr wrap="square" lIns="0" tIns="0" rIns="0" bIns="0" rtlCol="0"/>
            <a:lstStyle/>
            <a:p>
              <a:endParaRPr/>
            </a:p>
          </p:txBody>
        </p:sp>
        <p:sp>
          <p:nvSpPr>
            <p:cNvPr id="17" name="object 17"/>
            <p:cNvSpPr/>
            <p:nvPr/>
          </p:nvSpPr>
          <p:spPr>
            <a:xfrm>
              <a:off x="1744941" y="3012960"/>
              <a:ext cx="29209" cy="29209"/>
            </a:xfrm>
            <a:custGeom>
              <a:avLst/>
              <a:gdLst/>
              <a:ahLst/>
              <a:cxnLst/>
              <a:rect l="l" t="t" r="r" b="b"/>
              <a:pathLst>
                <a:path w="29210" h="29210">
                  <a:moveTo>
                    <a:pt x="22606" y="0"/>
                  </a:moveTo>
                  <a:lnTo>
                    <a:pt x="6515" y="0"/>
                  </a:lnTo>
                  <a:lnTo>
                    <a:pt x="0" y="6527"/>
                  </a:lnTo>
                  <a:lnTo>
                    <a:pt x="0" y="22580"/>
                  </a:lnTo>
                  <a:lnTo>
                    <a:pt x="6515" y="29083"/>
                  </a:lnTo>
                  <a:lnTo>
                    <a:pt x="22606" y="29083"/>
                  </a:lnTo>
                  <a:lnTo>
                    <a:pt x="29133" y="22580"/>
                  </a:lnTo>
                  <a:lnTo>
                    <a:pt x="29133" y="6527"/>
                  </a:lnTo>
                  <a:close/>
                </a:path>
              </a:pathLst>
            </a:custGeom>
            <a:solidFill>
              <a:srgbClr val="B8D331"/>
            </a:solidFill>
          </p:spPr>
          <p:txBody>
            <a:bodyPr wrap="square" lIns="0" tIns="0" rIns="0" bIns="0" rtlCol="0"/>
            <a:lstStyle/>
            <a:p>
              <a:endParaRPr/>
            </a:p>
          </p:txBody>
        </p:sp>
        <p:sp>
          <p:nvSpPr>
            <p:cNvPr id="18" name="object 18"/>
            <p:cNvSpPr/>
            <p:nvPr/>
          </p:nvSpPr>
          <p:spPr>
            <a:xfrm>
              <a:off x="1583080" y="3119704"/>
              <a:ext cx="361315" cy="209550"/>
            </a:xfrm>
            <a:custGeom>
              <a:avLst/>
              <a:gdLst/>
              <a:ahLst/>
              <a:cxnLst/>
              <a:rect l="l" t="t" r="r" b="b"/>
              <a:pathLst>
                <a:path w="361314" h="209550">
                  <a:moveTo>
                    <a:pt x="180822" y="0"/>
                  </a:moveTo>
                  <a:lnTo>
                    <a:pt x="178841" y="0"/>
                  </a:lnTo>
                  <a:lnTo>
                    <a:pt x="177203" y="901"/>
                  </a:lnTo>
                  <a:lnTo>
                    <a:pt x="2628" y="99720"/>
                  </a:lnTo>
                  <a:lnTo>
                    <a:pt x="1028" y="100647"/>
                  </a:lnTo>
                  <a:lnTo>
                    <a:pt x="0" y="102374"/>
                  </a:lnTo>
                  <a:lnTo>
                    <a:pt x="25" y="106083"/>
                  </a:lnTo>
                  <a:lnTo>
                    <a:pt x="179082" y="208699"/>
                  </a:lnTo>
                  <a:lnTo>
                    <a:pt x="180949" y="208965"/>
                  </a:lnTo>
                  <a:lnTo>
                    <a:pt x="181902" y="208953"/>
                  </a:lnTo>
                  <a:lnTo>
                    <a:pt x="182829" y="208673"/>
                  </a:lnTo>
                  <a:lnTo>
                    <a:pt x="358165" y="109397"/>
                  </a:lnTo>
                  <a:lnTo>
                    <a:pt x="359791" y="108496"/>
                  </a:lnTo>
                  <a:lnTo>
                    <a:pt x="360781" y="106768"/>
                  </a:lnTo>
                  <a:lnTo>
                    <a:pt x="360794" y="103035"/>
                  </a:lnTo>
                  <a:lnTo>
                    <a:pt x="359791" y="101307"/>
                  </a:lnTo>
                  <a:lnTo>
                    <a:pt x="182473" y="901"/>
                  </a:lnTo>
                  <a:lnTo>
                    <a:pt x="180822" y="0"/>
                  </a:lnTo>
                  <a:close/>
                </a:path>
              </a:pathLst>
            </a:custGeom>
            <a:solidFill>
              <a:srgbClr val="FFFFFF"/>
            </a:solidFill>
          </p:spPr>
          <p:txBody>
            <a:bodyPr wrap="square" lIns="0" tIns="0" rIns="0" bIns="0" rtlCol="0"/>
            <a:lstStyle/>
            <a:p>
              <a:endParaRPr/>
            </a:p>
          </p:txBody>
        </p:sp>
        <p:sp>
          <p:nvSpPr>
            <p:cNvPr id="19" name="object 19"/>
            <p:cNvSpPr/>
            <p:nvPr/>
          </p:nvSpPr>
          <p:spPr>
            <a:xfrm>
              <a:off x="1558264" y="3261588"/>
              <a:ext cx="186055" cy="309245"/>
            </a:xfrm>
            <a:custGeom>
              <a:avLst/>
              <a:gdLst/>
              <a:ahLst/>
              <a:cxnLst/>
              <a:rect l="l" t="t" r="r" b="b"/>
              <a:pathLst>
                <a:path w="186055" h="309245">
                  <a:moveTo>
                    <a:pt x="6413" y="0"/>
                  </a:moveTo>
                  <a:lnTo>
                    <a:pt x="4381" y="0"/>
                  </a:lnTo>
                  <a:lnTo>
                    <a:pt x="2730" y="965"/>
                  </a:lnTo>
                  <a:lnTo>
                    <a:pt x="1028" y="1905"/>
                  </a:lnTo>
                  <a:lnTo>
                    <a:pt x="0" y="3606"/>
                  </a:lnTo>
                  <a:lnTo>
                    <a:pt x="0" y="206362"/>
                  </a:lnTo>
                  <a:lnTo>
                    <a:pt x="1066" y="208102"/>
                  </a:lnTo>
                  <a:lnTo>
                    <a:pt x="2743" y="208991"/>
                  </a:lnTo>
                  <a:lnTo>
                    <a:pt x="178663" y="308610"/>
                  </a:lnTo>
                  <a:lnTo>
                    <a:pt x="179578" y="308851"/>
                  </a:lnTo>
                  <a:lnTo>
                    <a:pt x="181444" y="308813"/>
                  </a:lnTo>
                  <a:lnTo>
                    <a:pt x="182359" y="308584"/>
                  </a:lnTo>
                  <a:lnTo>
                    <a:pt x="183172" y="308140"/>
                  </a:lnTo>
                  <a:lnTo>
                    <a:pt x="184759" y="307174"/>
                  </a:lnTo>
                  <a:lnTo>
                    <a:pt x="185737" y="305473"/>
                  </a:lnTo>
                  <a:lnTo>
                    <a:pt x="185737" y="102768"/>
                  </a:lnTo>
                  <a:lnTo>
                    <a:pt x="184759" y="101041"/>
                  </a:lnTo>
                  <a:lnTo>
                    <a:pt x="183172" y="100076"/>
                  </a:lnTo>
                  <a:lnTo>
                    <a:pt x="8077" y="965"/>
                  </a:lnTo>
                  <a:close/>
                </a:path>
              </a:pathLst>
            </a:custGeom>
            <a:solidFill>
              <a:srgbClr val="FFFFFF">
                <a:alpha val="69802"/>
              </a:srgbClr>
            </a:solidFill>
          </p:spPr>
          <p:txBody>
            <a:bodyPr wrap="square" lIns="0" tIns="0" rIns="0" bIns="0" rtlCol="0"/>
            <a:lstStyle/>
            <a:p>
              <a:endParaRPr/>
            </a:p>
          </p:txBody>
        </p:sp>
        <p:sp>
          <p:nvSpPr>
            <p:cNvPr id="20" name="object 20"/>
            <p:cNvSpPr/>
            <p:nvPr/>
          </p:nvSpPr>
          <p:spPr>
            <a:xfrm>
              <a:off x="1783041" y="3262909"/>
              <a:ext cx="186055" cy="307975"/>
            </a:xfrm>
            <a:custGeom>
              <a:avLst/>
              <a:gdLst/>
              <a:ahLst/>
              <a:cxnLst/>
              <a:rect l="l" t="t" r="r" b="b"/>
              <a:pathLst>
                <a:path w="186055" h="307975">
                  <a:moveTo>
                    <a:pt x="181305" y="0"/>
                  </a:moveTo>
                  <a:lnTo>
                    <a:pt x="179285" y="0"/>
                  </a:lnTo>
                  <a:lnTo>
                    <a:pt x="177660" y="939"/>
                  </a:lnTo>
                  <a:lnTo>
                    <a:pt x="2565" y="100050"/>
                  </a:lnTo>
                  <a:lnTo>
                    <a:pt x="1028" y="101003"/>
                  </a:lnTo>
                  <a:lnTo>
                    <a:pt x="0" y="102730"/>
                  </a:lnTo>
                  <a:lnTo>
                    <a:pt x="0" y="304152"/>
                  </a:lnTo>
                  <a:lnTo>
                    <a:pt x="6223" y="307530"/>
                  </a:lnTo>
                  <a:lnTo>
                    <a:pt x="7124" y="307289"/>
                  </a:lnTo>
                  <a:lnTo>
                    <a:pt x="7899" y="306819"/>
                  </a:lnTo>
                  <a:lnTo>
                    <a:pt x="182930" y="207670"/>
                  </a:lnTo>
                  <a:lnTo>
                    <a:pt x="184607" y="206768"/>
                  </a:lnTo>
                  <a:lnTo>
                    <a:pt x="185623" y="205028"/>
                  </a:lnTo>
                  <a:lnTo>
                    <a:pt x="185610" y="3568"/>
                  </a:lnTo>
                  <a:lnTo>
                    <a:pt x="184581" y="1828"/>
                  </a:lnTo>
                  <a:lnTo>
                    <a:pt x="182930" y="939"/>
                  </a:lnTo>
                  <a:close/>
                </a:path>
              </a:pathLst>
            </a:custGeom>
            <a:solidFill>
              <a:srgbClr val="FFFFFF">
                <a:alpha val="39607"/>
              </a:srgbClr>
            </a:solidFill>
          </p:spPr>
          <p:txBody>
            <a:bodyPr wrap="square" lIns="0" tIns="0" rIns="0" bIns="0" rtlCol="0"/>
            <a:lstStyle/>
            <a:p>
              <a:endParaRPr/>
            </a:p>
          </p:txBody>
        </p:sp>
        <p:sp>
          <p:nvSpPr>
            <p:cNvPr id="21" name="object 21"/>
            <p:cNvSpPr/>
            <p:nvPr/>
          </p:nvSpPr>
          <p:spPr>
            <a:xfrm>
              <a:off x="1373606" y="3107702"/>
              <a:ext cx="779780" cy="491490"/>
            </a:xfrm>
            <a:custGeom>
              <a:avLst/>
              <a:gdLst/>
              <a:ahLst/>
              <a:cxnLst/>
              <a:rect l="l" t="t" r="r" b="b"/>
              <a:pathLst>
                <a:path w="779780" h="491489">
                  <a:moveTo>
                    <a:pt x="184658" y="429260"/>
                  </a:moveTo>
                  <a:lnTo>
                    <a:pt x="61544" y="429260"/>
                  </a:lnTo>
                  <a:lnTo>
                    <a:pt x="61544" y="307340"/>
                  </a:lnTo>
                  <a:lnTo>
                    <a:pt x="0" y="307340"/>
                  </a:lnTo>
                  <a:lnTo>
                    <a:pt x="0" y="429260"/>
                  </a:lnTo>
                  <a:lnTo>
                    <a:pt x="0" y="491490"/>
                  </a:lnTo>
                  <a:lnTo>
                    <a:pt x="184658" y="491490"/>
                  </a:lnTo>
                  <a:lnTo>
                    <a:pt x="184658" y="429260"/>
                  </a:lnTo>
                  <a:close/>
                </a:path>
                <a:path w="779780" h="491489">
                  <a:moveTo>
                    <a:pt x="184658" y="0"/>
                  </a:moveTo>
                  <a:lnTo>
                    <a:pt x="0" y="0"/>
                  </a:lnTo>
                  <a:lnTo>
                    <a:pt x="0" y="60960"/>
                  </a:lnTo>
                  <a:lnTo>
                    <a:pt x="0" y="184150"/>
                  </a:lnTo>
                  <a:lnTo>
                    <a:pt x="61544" y="184150"/>
                  </a:lnTo>
                  <a:lnTo>
                    <a:pt x="61544" y="60960"/>
                  </a:lnTo>
                  <a:lnTo>
                    <a:pt x="184658" y="60960"/>
                  </a:lnTo>
                  <a:lnTo>
                    <a:pt x="184658" y="0"/>
                  </a:lnTo>
                  <a:close/>
                </a:path>
                <a:path w="779780" h="491489">
                  <a:moveTo>
                    <a:pt x="779716" y="307340"/>
                  </a:moveTo>
                  <a:lnTo>
                    <a:pt x="718159" y="307340"/>
                  </a:lnTo>
                  <a:lnTo>
                    <a:pt x="718159" y="429260"/>
                  </a:lnTo>
                  <a:lnTo>
                    <a:pt x="595045" y="429260"/>
                  </a:lnTo>
                  <a:lnTo>
                    <a:pt x="595045" y="491490"/>
                  </a:lnTo>
                  <a:lnTo>
                    <a:pt x="779716" y="491490"/>
                  </a:lnTo>
                  <a:lnTo>
                    <a:pt x="779716" y="429260"/>
                  </a:lnTo>
                  <a:lnTo>
                    <a:pt x="779716" y="307340"/>
                  </a:lnTo>
                  <a:close/>
                </a:path>
                <a:path w="779780" h="491489">
                  <a:moveTo>
                    <a:pt x="779716" y="0"/>
                  </a:moveTo>
                  <a:lnTo>
                    <a:pt x="595045" y="0"/>
                  </a:lnTo>
                  <a:lnTo>
                    <a:pt x="595045" y="60960"/>
                  </a:lnTo>
                  <a:lnTo>
                    <a:pt x="718159" y="60960"/>
                  </a:lnTo>
                  <a:lnTo>
                    <a:pt x="718159" y="184150"/>
                  </a:lnTo>
                  <a:lnTo>
                    <a:pt x="779716" y="184150"/>
                  </a:lnTo>
                  <a:lnTo>
                    <a:pt x="779716" y="60960"/>
                  </a:lnTo>
                  <a:lnTo>
                    <a:pt x="779716" y="0"/>
                  </a:lnTo>
                  <a:close/>
                </a:path>
              </a:pathLst>
            </a:custGeom>
            <a:solidFill>
              <a:srgbClr val="FFFFFF"/>
            </a:solidFill>
          </p:spPr>
          <p:txBody>
            <a:bodyPr wrap="square" lIns="0" tIns="0" rIns="0" bIns="0" rtlCol="0"/>
            <a:lstStyle/>
            <a:p>
              <a:endParaRPr/>
            </a:p>
          </p:txBody>
        </p:sp>
      </p:grpSp>
      <p:sp>
        <p:nvSpPr>
          <p:cNvPr id="22" name="object 22"/>
          <p:cNvSpPr txBox="1"/>
          <p:nvPr/>
        </p:nvSpPr>
        <p:spPr>
          <a:xfrm>
            <a:off x="1476502" y="4025265"/>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1</a:t>
            </a:r>
            <a:endParaRPr sz="1450">
              <a:latin typeface="Arial"/>
              <a:cs typeface="Arial"/>
            </a:endParaRPr>
          </a:p>
        </p:txBody>
      </p:sp>
      <p:grpSp>
        <p:nvGrpSpPr>
          <p:cNvPr id="23" name="object 23"/>
          <p:cNvGrpSpPr/>
          <p:nvPr/>
        </p:nvGrpSpPr>
        <p:grpSpPr>
          <a:xfrm>
            <a:off x="3039668" y="2984601"/>
            <a:ext cx="1028065" cy="942340"/>
            <a:chOff x="3039668" y="2984601"/>
            <a:chExt cx="1028065" cy="942340"/>
          </a:xfrm>
        </p:grpSpPr>
        <p:sp>
          <p:nvSpPr>
            <p:cNvPr id="24" name="object 24"/>
            <p:cNvSpPr/>
            <p:nvPr/>
          </p:nvSpPr>
          <p:spPr>
            <a:xfrm>
              <a:off x="3224619" y="3721785"/>
              <a:ext cx="657860" cy="205104"/>
            </a:xfrm>
            <a:custGeom>
              <a:avLst/>
              <a:gdLst/>
              <a:ahLst/>
              <a:cxnLst/>
              <a:rect l="l" t="t" r="r" b="b"/>
              <a:pathLst>
                <a:path w="657860" h="205104">
                  <a:moveTo>
                    <a:pt x="452094" y="0"/>
                  </a:moveTo>
                  <a:lnTo>
                    <a:pt x="205498" y="0"/>
                  </a:lnTo>
                  <a:lnTo>
                    <a:pt x="215060" y="45133"/>
                  </a:lnTo>
                  <a:lnTo>
                    <a:pt x="214009" y="80075"/>
                  </a:lnTo>
                  <a:lnTo>
                    <a:pt x="174404" y="124119"/>
                  </a:lnTo>
                  <a:lnTo>
                    <a:pt x="133018" y="135589"/>
                  </a:lnTo>
                  <a:lnTo>
                    <a:pt x="75355" y="141603"/>
                  </a:lnTo>
                  <a:lnTo>
                    <a:pt x="0" y="143344"/>
                  </a:lnTo>
                  <a:lnTo>
                    <a:pt x="0" y="204787"/>
                  </a:lnTo>
                  <a:lnTo>
                    <a:pt x="657593" y="204787"/>
                  </a:lnTo>
                  <a:lnTo>
                    <a:pt x="657593" y="143344"/>
                  </a:lnTo>
                  <a:lnTo>
                    <a:pt x="582244" y="141606"/>
                  </a:lnTo>
                  <a:lnTo>
                    <a:pt x="524583" y="135600"/>
                  </a:lnTo>
                  <a:lnTo>
                    <a:pt x="483195" y="124139"/>
                  </a:lnTo>
                  <a:lnTo>
                    <a:pt x="456666" y="106036"/>
                  </a:lnTo>
                  <a:lnTo>
                    <a:pt x="443582" y="80103"/>
                  </a:lnTo>
                  <a:lnTo>
                    <a:pt x="442530" y="45153"/>
                  </a:lnTo>
                  <a:lnTo>
                    <a:pt x="452094" y="0"/>
                  </a:lnTo>
                  <a:close/>
                </a:path>
              </a:pathLst>
            </a:custGeom>
            <a:solidFill>
              <a:srgbClr val="797979"/>
            </a:solidFill>
          </p:spPr>
          <p:txBody>
            <a:bodyPr wrap="square" lIns="0" tIns="0" rIns="0" bIns="0" rtlCol="0"/>
            <a:lstStyle/>
            <a:p>
              <a:endParaRPr/>
            </a:p>
          </p:txBody>
        </p:sp>
        <p:sp>
          <p:nvSpPr>
            <p:cNvPr id="25" name="object 25"/>
            <p:cNvSpPr/>
            <p:nvPr/>
          </p:nvSpPr>
          <p:spPr>
            <a:xfrm>
              <a:off x="3039681" y="2984601"/>
              <a:ext cx="1028065" cy="737235"/>
            </a:xfrm>
            <a:custGeom>
              <a:avLst/>
              <a:gdLst/>
              <a:ahLst/>
              <a:cxnLst/>
              <a:rect l="l" t="t" r="r" b="b"/>
              <a:pathLst>
                <a:path w="1028064" h="737235">
                  <a:moveTo>
                    <a:pt x="965403" y="0"/>
                  </a:moveTo>
                  <a:lnTo>
                    <a:pt x="55841" y="0"/>
                  </a:lnTo>
                  <a:lnTo>
                    <a:pt x="34075" y="4714"/>
                  </a:lnTo>
                  <a:lnTo>
                    <a:pt x="16329" y="17357"/>
                  </a:lnTo>
                  <a:lnTo>
                    <a:pt x="4378" y="35683"/>
                  </a:lnTo>
                  <a:lnTo>
                    <a:pt x="0" y="57442"/>
                  </a:lnTo>
                  <a:lnTo>
                    <a:pt x="0" y="680212"/>
                  </a:lnTo>
                  <a:lnTo>
                    <a:pt x="4378" y="701815"/>
                  </a:lnTo>
                  <a:lnTo>
                    <a:pt x="16329" y="719983"/>
                  </a:lnTo>
                  <a:lnTo>
                    <a:pt x="34075" y="732506"/>
                  </a:lnTo>
                  <a:lnTo>
                    <a:pt x="55841" y="737171"/>
                  </a:lnTo>
                  <a:lnTo>
                    <a:pt x="965403" y="737171"/>
                  </a:lnTo>
                  <a:lnTo>
                    <a:pt x="988111" y="732509"/>
                  </a:lnTo>
                  <a:lnTo>
                    <a:pt x="1008005" y="719993"/>
                  </a:lnTo>
                  <a:lnTo>
                    <a:pt x="1022117" y="701826"/>
                  </a:lnTo>
                  <a:lnTo>
                    <a:pt x="1027480" y="680212"/>
                  </a:lnTo>
                  <a:lnTo>
                    <a:pt x="1027480" y="57442"/>
                  </a:lnTo>
                  <a:lnTo>
                    <a:pt x="1022117" y="35650"/>
                  </a:lnTo>
                  <a:lnTo>
                    <a:pt x="1008005" y="17329"/>
                  </a:lnTo>
                  <a:lnTo>
                    <a:pt x="988111" y="4703"/>
                  </a:lnTo>
                  <a:lnTo>
                    <a:pt x="965403" y="0"/>
                  </a:lnTo>
                  <a:close/>
                </a:path>
              </a:pathLst>
            </a:custGeom>
            <a:solidFill>
              <a:srgbClr val="9FA0A1"/>
            </a:solidFill>
          </p:spPr>
          <p:txBody>
            <a:bodyPr wrap="square" lIns="0" tIns="0" rIns="0" bIns="0" rtlCol="0"/>
            <a:lstStyle/>
            <a:p>
              <a:endParaRPr/>
            </a:p>
          </p:txBody>
        </p:sp>
        <p:sp>
          <p:nvSpPr>
            <p:cNvPr id="26" name="object 26"/>
            <p:cNvSpPr/>
            <p:nvPr/>
          </p:nvSpPr>
          <p:spPr>
            <a:xfrm>
              <a:off x="3039668" y="2984639"/>
              <a:ext cx="966469" cy="737235"/>
            </a:xfrm>
            <a:custGeom>
              <a:avLst/>
              <a:gdLst/>
              <a:ahLst/>
              <a:cxnLst/>
              <a:rect l="l" t="t" r="r" b="b"/>
              <a:pathLst>
                <a:path w="966470" h="737235">
                  <a:moveTo>
                    <a:pt x="965415" y="0"/>
                  </a:moveTo>
                  <a:lnTo>
                    <a:pt x="55829" y="0"/>
                  </a:lnTo>
                  <a:lnTo>
                    <a:pt x="34070" y="4708"/>
                  </a:lnTo>
                  <a:lnTo>
                    <a:pt x="16327" y="17343"/>
                  </a:lnTo>
                  <a:lnTo>
                    <a:pt x="4378" y="35666"/>
                  </a:lnTo>
                  <a:lnTo>
                    <a:pt x="0" y="57442"/>
                  </a:lnTo>
                  <a:lnTo>
                    <a:pt x="0" y="680173"/>
                  </a:lnTo>
                  <a:lnTo>
                    <a:pt x="4378" y="701795"/>
                  </a:lnTo>
                  <a:lnTo>
                    <a:pt x="16327" y="719966"/>
                  </a:lnTo>
                  <a:lnTo>
                    <a:pt x="34070" y="732484"/>
                  </a:lnTo>
                  <a:lnTo>
                    <a:pt x="55829" y="737146"/>
                  </a:lnTo>
                  <a:lnTo>
                    <a:pt x="77470" y="737146"/>
                  </a:lnTo>
                  <a:lnTo>
                    <a:pt x="966050" y="38"/>
                  </a:lnTo>
                  <a:lnTo>
                    <a:pt x="965415" y="0"/>
                  </a:lnTo>
                  <a:close/>
                </a:path>
              </a:pathLst>
            </a:custGeom>
            <a:solidFill>
              <a:srgbClr val="FFFFFF">
                <a:alpha val="19607"/>
              </a:srgbClr>
            </a:solidFill>
          </p:spPr>
          <p:txBody>
            <a:bodyPr wrap="square" lIns="0" tIns="0" rIns="0" bIns="0" rtlCol="0"/>
            <a:lstStyle/>
            <a:p>
              <a:endParaRPr/>
            </a:p>
          </p:txBody>
        </p:sp>
        <p:sp>
          <p:nvSpPr>
            <p:cNvPr id="27" name="object 27"/>
            <p:cNvSpPr/>
            <p:nvPr/>
          </p:nvSpPr>
          <p:spPr>
            <a:xfrm>
              <a:off x="3121888" y="3066517"/>
              <a:ext cx="863600" cy="573405"/>
            </a:xfrm>
            <a:custGeom>
              <a:avLst/>
              <a:gdLst/>
              <a:ahLst/>
              <a:cxnLst/>
              <a:rect l="l" t="t" r="r" b="b"/>
              <a:pathLst>
                <a:path w="863600" h="573404">
                  <a:moveTo>
                    <a:pt x="863084" y="0"/>
                  </a:moveTo>
                  <a:lnTo>
                    <a:pt x="0" y="0"/>
                  </a:lnTo>
                  <a:lnTo>
                    <a:pt x="0" y="573365"/>
                  </a:lnTo>
                  <a:lnTo>
                    <a:pt x="863084" y="573365"/>
                  </a:lnTo>
                  <a:lnTo>
                    <a:pt x="863084" y="0"/>
                  </a:lnTo>
                  <a:close/>
                </a:path>
              </a:pathLst>
            </a:custGeom>
            <a:solidFill>
              <a:srgbClr val="59B3D9"/>
            </a:solidFill>
          </p:spPr>
          <p:txBody>
            <a:bodyPr wrap="square" lIns="0" tIns="0" rIns="0" bIns="0" rtlCol="0"/>
            <a:lstStyle/>
            <a:p>
              <a:endParaRPr/>
            </a:p>
          </p:txBody>
        </p:sp>
        <p:sp>
          <p:nvSpPr>
            <p:cNvPr id="28" name="object 28"/>
            <p:cNvSpPr/>
            <p:nvPr/>
          </p:nvSpPr>
          <p:spPr>
            <a:xfrm>
              <a:off x="3224619" y="3864698"/>
              <a:ext cx="657860" cy="62230"/>
            </a:xfrm>
            <a:custGeom>
              <a:avLst/>
              <a:gdLst/>
              <a:ahLst/>
              <a:cxnLst/>
              <a:rect l="l" t="t" r="r" b="b"/>
              <a:pathLst>
                <a:path w="657860" h="62229">
                  <a:moveTo>
                    <a:pt x="0" y="0"/>
                  </a:moveTo>
                  <a:lnTo>
                    <a:pt x="0" y="61874"/>
                  </a:lnTo>
                  <a:lnTo>
                    <a:pt x="657593" y="61874"/>
                  </a:lnTo>
                  <a:lnTo>
                    <a:pt x="657593" y="431"/>
                  </a:lnTo>
                  <a:lnTo>
                    <a:pt x="0" y="0"/>
                  </a:lnTo>
                  <a:close/>
                </a:path>
              </a:pathLst>
            </a:custGeom>
            <a:solidFill>
              <a:srgbClr val="9FA0A1"/>
            </a:solidFill>
          </p:spPr>
          <p:txBody>
            <a:bodyPr wrap="square" lIns="0" tIns="0" rIns="0" bIns="0" rtlCol="0"/>
            <a:lstStyle/>
            <a:p>
              <a:endParaRPr/>
            </a:p>
          </p:txBody>
        </p:sp>
        <p:sp>
          <p:nvSpPr>
            <p:cNvPr id="29" name="object 29"/>
            <p:cNvSpPr/>
            <p:nvPr/>
          </p:nvSpPr>
          <p:spPr>
            <a:xfrm>
              <a:off x="3534880" y="3012960"/>
              <a:ext cx="29209" cy="29209"/>
            </a:xfrm>
            <a:custGeom>
              <a:avLst/>
              <a:gdLst/>
              <a:ahLst/>
              <a:cxnLst/>
              <a:rect l="l" t="t" r="r" b="b"/>
              <a:pathLst>
                <a:path w="29210" h="29210">
                  <a:moveTo>
                    <a:pt x="22631" y="0"/>
                  </a:moveTo>
                  <a:lnTo>
                    <a:pt x="6515" y="0"/>
                  </a:lnTo>
                  <a:lnTo>
                    <a:pt x="0" y="6527"/>
                  </a:lnTo>
                  <a:lnTo>
                    <a:pt x="0" y="22580"/>
                  </a:lnTo>
                  <a:lnTo>
                    <a:pt x="6515" y="29083"/>
                  </a:lnTo>
                  <a:lnTo>
                    <a:pt x="22631" y="29083"/>
                  </a:lnTo>
                  <a:lnTo>
                    <a:pt x="29171" y="22580"/>
                  </a:lnTo>
                  <a:lnTo>
                    <a:pt x="29171" y="6527"/>
                  </a:lnTo>
                  <a:close/>
                </a:path>
              </a:pathLst>
            </a:custGeom>
            <a:solidFill>
              <a:srgbClr val="B8D331"/>
            </a:solidFill>
          </p:spPr>
          <p:txBody>
            <a:bodyPr wrap="square" lIns="0" tIns="0" rIns="0" bIns="0" rtlCol="0"/>
            <a:lstStyle/>
            <a:p>
              <a:endParaRPr/>
            </a:p>
          </p:txBody>
        </p:sp>
        <p:sp>
          <p:nvSpPr>
            <p:cNvPr id="30" name="object 30"/>
            <p:cNvSpPr/>
            <p:nvPr/>
          </p:nvSpPr>
          <p:spPr>
            <a:xfrm>
              <a:off x="3372777" y="3119704"/>
              <a:ext cx="361950" cy="209550"/>
            </a:xfrm>
            <a:custGeom>
              <a:avLst/>
              <a:gdLst/>
              <a:ahLst/>
              <a:cxnLst/>
              <a:rect l="l" t="t" r="r" b="b"/>
              <a:pathLst>
                <a:path w="361950" h="209550">
                  <a:moveTo>
                    <a:pt x="181089" y="0"/>
                  </a:moveTo>
                  <a:lnTo>
                    <a:pt x="179095" y="0"/>
                  </a:lnTo>
                  <a:lnTo>
                    <a:pt x="177457" y="901"/>
                  </a:lnTo>
                  <a:lnTo>
                    <a:pt x="2628" y="99720"/>
                  </a:lnTo>
                  <a:lnTo>
                    <a:pt x="1028" y="100647"/>
                  </a:lnTo>
                  <a:lnTo>
                    <a:pt x="0" y="102374"/>
                  </a:lnTo>
                  <a:lnTo>
                    <a:pt x="12" y="106083"/>
                  </a:lnTo>
                  <a:lnTo>
                    <a:pt x="179349" y="208699"/>
                  </a:lnTo>
                  <a:lnTo>
                    <a:pt x="181203" y="208965"/>
                  </a:lnTo>
                  <a:lnTo>
                    <a:pt x="182168" y="208953"/>
                  </a:lnTo>
                  <a:lnTo>
                    <a:pt x="183095" y="208673"/>
                  </a:lnTo>
                  <a:lnTo>
                    <a:pt x="358686" y="109397"/>
                  </a:lnTo>
                  <a:lnTo>
                    <a:pt x="360324" y="108496"/>
                  </a:lnTo>
                  <a:lnTo>
                    <a:pt x="361315" y="106768"/>
                  </a:lnTo>
                  <a:lnTo>
                    <a:pt x="361327" y="103035"/>
                  </a:lnTo>
                  <a:lnTo>
                    <a:pt x="360324" y="101307"/>
                  </a:lnTo>
                  <a:lnTo>
                    <a:pt x="182727" y="901"/>
                  </a:lnTo>
                  <a:lnTo>
                    <a:pt x="181089" y="0"/>
                  </a:lnTo>
                  <a:close/>
                </a:path>
              </a:pathLst>
            </a:custGeom>
            <a:solidFill>
              <a:srgbClr val="FFFFFF"/>
            </a:solidFill>
          </p:spPr>
          <p:txBody>
            <a:bodyPr wrap="square" lIns="0" tIns="0" rIns="0" bIns="0" rtlCol="0"/>
            <a:lstStyle/>
            <a:p>
              <a:endParaRPr/>
            </a:p>
          </p:txBody>
        </p:sp>
        <p:sp>
          <p:nvSpPr>
            <p:cNvPr id="31" name="object 31"/>
            <p:cNvSpPr/>
            <p:nvPr/>
          </p:nvSpPr>
          <p:spPr>
            <a:xfrm>
              <a:off x="3347923" y="3261588"/>
              <a:ext cx="186055" cy="309245"/>
            </a:xfrm>
            <a:custGeom>
              <a:avLst/>
              <a:gdLst/>
              <a:ahLst/>
              <a:cxnLst/>
              <a:rect l="l" t="t" r="r" b="b"/>
              <a:pathLst>
                <a:path w="186054" h="309245">
                  <a:moveTo>
                    <a:pt x="6426" y="0"/>
                  </a:moveTo>
                  <a:lnTo>
                    <a:pt x="4381" y="0"/>
                  </a:lnTo>
                  <a:lnTo>
                    <a:pt x="2717" y="965"/>
                  </a:lnTo>
                  <a:lnTo>
                    <a:pt x="1028" y="1905"/>
                  </a:lnTo>
                  <a:lnTo>
                    <a:pt x="0" y="3606"/>
                  </a:lnTo>
                  <a:lnTo>
                    <a:pt x="0" y="206362"/>
                  </a:lnTo>
                  <a:lnTo>
                    <a:pt x="1066" y="208102"/>
                  </a:lnTo>
                  <a:lnTo>
                    <a:pt x="2743" y="208991"/>
                  </a:lnTo>
                  <a:lnTo>
                    <a:pt x="178117" y="308140"/>
                  </a:lnTo>
                  <a:lnTo>
                    <a:pt x="178917" y="308610"/>
                  </a:lnTo>
                  <a:lnTo>
                    <a:pt x="179844" y="308851"/>
                  </a:lnTo>
                  <a:lnTo>
                    <a:pt x="181711" y="308813"/>
                  </a:lnTo>
                  <a:lnTo>
                    <a:pt x="182613" y="308584"/>
                  </a:lnTo>
                  <a:lnTo>
                    <a:pt x="183438" y="308140"/>
                  </a:lnTo>
                  <a:lnTo>
                    <a:pt x="185039" y="307174"/>
                  </a:lnTo>
                  <a:lnTo>
                    <a:pt x="186016" y="305473"/>
                  </a:lnTo>
                  <a:lnTo>
                    <a:pt x="186016" y="102768"/>
                  </a:lnTo>
                  <a:lnTo>
                    <a:pt x="185039" y="101041"/>
                  </a:lnTo>
                  <a:lnTo>
                    <a:pt x="183438" y="100076"/>
                  </a:lnTo>
                  <a:lnTo>
                    <a:pt x="8077" y="965"/>
                  </a:lnTo>
                  <a:close/>
                </a:path>
              </a:pathLst>
            </a:custGeom>
            <a:solidFill>
              <a:srgbClr val="FFFFFF">
                <a:alpha val="69802"/>
              </a:srgbClr>
            </a:solidFill>
          </p:spPr>
          <p:txBody>
            <a:bodyPr wrap="square" lIns="0" tIns="0" rIns="0" bIns="0" rtlCol="0"/>
            <a:lstStyle/>
            <a:p>
              <a:endParaRPr/>
            </a:p>
          </p:txBody>
        </p:sp>
        <p:sp>
          <p:nvSpPr>
            <p:cNvPr id="32" name="object 32"/>
            <p:cNvSpPr/>
            <p:nvPr/>
          </p:nvSpPr>
          <p:spPr>
            <a:xfrm>
              <a:off x="3573030" y="3262909"/>
              <a:ext cx="186055" cy="307975"/>
            </a:xfrm>
            <a:custGeom>
              <a:avLst/>
              <a:gdLst/>
              <a:ahLst/>
              <a:cxnLst/>
              <a:rect l="l" t="t" r="r" b="b"/>
              <a:pathLst>
                <a:path w="186054" h="307975">
                  <a:moveTo>
                    <a:pt x="181571" y="0"/>
                  </a:moveTo>
                  <a:lnTo>
                    <a:pt x="179552" y="0"/>
                  </a:lnTo>
                  <a:lnTo>
                    <a:pt x="177927" y="939"/>
                  </a:lnTo>
                  <a:lnTo>
                    <a:pt x="2565" y="100050"/>
                  </a:lnTo>
                  <a:lnTo>
                    <a:pt x="1028" y="101003"/>
                  </a:lnTo>
                  <a:lnTo>
                    <a:pt x="0" y="102730"/>
                  </a:lnTo>
                  <a:lnTo>
                    <a:pt x="0" y="304152"/>
                  </a:lnTo>
                  <a:lnTo>
                    <a:pt x="6235" y="307530"/>
                  </a:lnTo>
                  <a:lnTo>
                    <a:pt x="7137" y="307289"/>
                  </a:lnTo>
                  <a:lnTo>
                    <a:pt x="7912" y="306819"/>
                  </a:lnTo>
                  <a:lnTo>
                    <a:pt x="183197" y="207670"/>
                  </a:lnTo>
                  <a:lnTo>
                    <a:pt x="184873" y="206768"/>
                  </a:lnTo>
                  <a:lnTo>
                    <a:pt x="185902" y="205028"/>
                  </a:lnTo>
                  <a:lnTo>
                    <a:pt x="185889" y="3568"/>
                  </a:lnTo>
                  <a:lnTo>
                    <a:pt x="184861" y="1828"/>
                  </a:lnTo>
                  <a:lnTo>
                    <a:pt x="183197" y="939"/>
                  </a:lnTo>
                  <a:close/>
                </a:path>
              </a:pathLst>
            </a:custGeom>
            <a:solidFill>
              <a:srgbClr val="FFFFFF">
                <a:alpha val="39607"/>
              </a:srgbClr>
            </a:solidFill>
          </p:spPr>
          <p:txBody>
            <a:bodyPr wrap="square" lIns="0" tIns="0" rIns="0" bIns="0" rtlCol="0"/>
            <a:lstStyle/>
            <a:p>
              <a:endParaRPr/>
            </a:p>
          </p:txBody>
        </p:sp>
        <p:sp>
          <p:nvSpPr>
            <p:cNvPr id="33" name="object 33"/>
            <p:cNvSpPr/>
            <p:nvPr/>
          </p:nvSpPr>
          <p:spPr>
            <a:xfrm>
              <a:off x="3162986" y="3107702"/>
              <a:ext cx="781050" cy="491490"/>
            </a:xfrm>
            <a:custGeom>
              <a:avLst/>
              <a:gdLst/>
              <a:ahLst/>
              <a:cxnLst/>
              <a:rect l="l" t="t" r="r" b="b"/>
              <a:pathLst>
                <a:path w="781050" h="491489">
                  <a:moveTo>
                    <a:pt x="184937" y="429260"/>
                  </a:moveTo>
                  <a:lnTo>
                    <a:pt x="61633" y="429260"/>
                  </a:lnTo>
                  <a:lnTo>
                    <a:pt x="61633" y="307340"/>
                  </a:lnTo>
                  <a:lnTo>
                    <a:pt x="0" y="307340"/>
                  </a:lnTo>
                  <a:lnTo>
                    <a:pt x="0" y="429260"/>
                  </a:lnTo>
                  <a:lnTo>
                    <a:pt x="0" y="491490"/>
                  </a:lnTo>
                  <a:lnTo>
                    <a:pt x="184937" y="491490"/>
                  </a:lnTo>
                  <a:lnTo>
                    <a:pt x="184937" y="429260"/>
                  </a:lnTo>
                  <a:close/>
                </a:path>
                <a:path w="781050" h="491489">
                  <a:moveTo>
                    <a:pt x="184937" y="0"/>
                  </a:moveTo>
                  <a:lnTo>
                    <a:pt x="0" y="0"/>
                  </a:lnTo>
                  <a:lnTo>
                    <a:pt x="0" y="60960"/>
                  </a:lnTo>
                  <a:lnTo>
                    <a:pt x="0" y="184150"/>
                  </a:lnTo>
                  <a:lnTo>
                    <a:pt x="61633" y="184150"/>
                  </a:lnTo>
                  <a:lnTo>
                    <a:pt x="61633" y="60960"/>
                  </a:lnTo>
                  <a:lnTo>
                    <a:pt x="184937" y="60960"/>
                  </a:lnTo>
                  <a:lnTo>
                    <a:pt x="184937" y="0"/>
                  </a:lnTo>
                  <a:close/>
                </a:path>
                <a:path w="781050" h="491489">
                  <a:moveTo>
                    <a:pt x="780884" y="307340"/>
                  </a:moveTo>
                  <a:lnTo>
                    <a:pt x="719226" y="307340"/>
                  </a:lnTo>
                  <a:lnTo>
                    <a:pt x="719226" y="429260"/>
                  </a:lnTo>
                  <a:lnTo>
                    <a:pt x="595934" y="429260"/>
                  </a:lnTo>
                  <a:lnTo>
                    <a:pt x="595934" y="491490"/>
                  </a:lnTo>
                  <a:lnTo>
                    <a:pt x="780884" y="491490"/>
                  </a:lnTo>
                  <a:lnTo>
                    <a:pt x="780884" y="429260"/>
                  </a:lnTo>
                  <a:lnTo>
                    <a:pt x="780884" y="307340"/>
                  </a:lnTo>
                  <a:close/>
                </a:path>
                <a:path w="781050" h="491489">
                  <a:moveTo>
                    <a:pt x="780884" y="0"/>
                  </a:moveTo>
                  <a:lnTo>
                    <a:pt x="595934" y="0"/>
                  </a:lnTo>
                  <a:lnTo>
                    <a:pt x="595934" y="60960"/>
                  </a:lnTo>
                  <a:lnTo>
                    <a:pt x="719226" y="60960"/>
                  </a:lnTo>
                  <a:lnTo>
                    <a:pt x="719226" y="184150"/>
                  </a:lnTo>
                  <a:lnTo>
                    <a:pt x="780884" y="184150"/>
                  </a:lnTo>
                  <a:lnTo>
                    <a:pt x="780884" y="60960"/>
                  </a:lnTo>
                  <a:lnTo>
                    <a:pt x="780884" y="0"/>
                  </a:lnTo>
                  <a:close/>
                </a:path>
              </a:pathLst>
            </a:custGeom>
            <a:solidFill>
              <a:srgbClr val="FFFFFF"/>
            </a:solidFill>
          </p:spPr>
          <p:txBody>
            <a:bodyPr wrap="square" lIns="0" tIns="0" rIns="0" bIns="0" rtlCol="0"/>
            <a:lstStyle/>
            <a:p>
              <a:endParaRPr/>
            </a:p>
          </p:txBody>
        </p:sp>
      </p:grpSp>
      <p:sp>
        <p:nvSpPr>
          <p:cNvPr id="34" name="object 34"/>
          <p:cNvSpPr txBox="1"/>
          <p:nvPr/>
        </p:nvSpPr>
        <p:spPr>
          <a:xfrm>
            <a:off x="3266947" y="4025265"/>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2</a:t>
            </a:r>
            <a:endParaRPr sz="1450">
              <a:latin typeface="Arial"/>
              <a:cs typeface="Arial"/>
            </a:endParaRPr>
          </a:p>
        </p:txBody>
      </p:sp>
      <p:grpSp>
        <p:nvGrpSpPr>
          <p:cNvPr id="35" name="object 35"/>
          <p:cNvGrpSpPr/>
          <p:nvPr/>
        </p:nvGrpSpPr>
        <p:grpSpPr>
          <a:xfrm>
            <a:off x="4830368" y="2981604"/>
            <a:ext cx="1028065" cy="943610"/>
            <a:chOff x="4830368" y="2981604"/>
            <a:chExt cx="1028065" cy="943610"/>
          </a:xfrm>
        </p:grpSpPr>
        <p:sp>
          <p:nvSpPr>
            <p:cNvPr id="36" name="object 36"/>
            <p:cNvSpPr/>
            <p:nvPr/>
          </p:nvSpPr>
          <p:spPr>
            <a:xfrm>
              <a:off x="5015318" y="3719880"/>
              <a:ext cx="657860" cy="205104"/>
            </a:xfrm>
            <a:custGeom>
              <a:avLst/>
              <a:gdLst/>
              <a:ahLst/>
              <a:cxnLst/>
              <a:rect l="l" t="t" r="r" b="b"/>
              <a:pathLst>
                <a:path w="657860" h="205104">
                  <a:moveTo>
                    <a:pt x="452094" y="0"/>
                  </a:moveTo>
                  <a:lnTo>
                    <a:pt x="205498" y="0"/>
                  </a:lnTo>
                  <a:lnTo>
                    <a:pt x="215060" y="45202"/>
                  </a:lnTo>
                  <a:lnTo>
                    <a:pt x="214009" y="80198"/>
                  </a:lnTo>
                  <a:lnTo>
                    <a:pt x="174404" y="124314"/>
                  </a:lnTo>
                  <a:lnTo>
                    <a:pt x="133018" y="135803"/>
                  </a:lnTo>
                  <a:lnTo>
                    <a:pt x="75355" y="141828"/>
                  </a:lnTo>
                  <a:lnTo>
                    <a:pt x="0" y="143573"/>
                  </a:lnTo>
                  <a:lnTo>
                    <a:pt x="0" y="205092"/>
                  </a:lnTo>
                  <a:lnTo>
                    <a:pt x="657593" y="205092"/>
                  </a:lnTo>
                  <a:lnTo>
                    <a:pt x="657593" y="143573"/>
                  </a:lnTo>
                  <a:lnTo>
                    <a:pt x="582244" y="141831"/>
                  </a:lnTo>
                  <a:lnTo>
                    <a:pt x="524583" y="135815"/>
                  </a:lnTo>
                  <a:lnTo>
                    <a:pt x="483195" y="124334"/>
                  </a:lnTo>
                  <a:lnTo>
                    <a:pt x="456666" y="106200"/>
                  </a:lnTo>
                  <a:lnTo>
                    <a:pt x="443582" y="80226"/>
                  </a:lnTo>
                  <a:lnTo>
                    <a:pt x="442530" y="45222"/>
                  </a:lnTo>
                  <a:lnTo>
                    <a:pt x="452094" y="0"/>
                  </a:lnTo>
                  <a:close/>
                </a:path>
              </a:pathLst>
            </a:custGeom>
            <a:solidFill>
              <a:srgbClr val="797979"/>
            </a:solidFill>
          </p:spPr>
          <p:txBody>
            <a:bodyPr wrap="square" lIns="0" tIns="0" rIns="0" bIns="0" rtlCol="0"/>
            <a:lstStyle/>
            <a:p>
              <a:endParaRPr/>
            </a:p>
          </p:txBody>
        </p:sp>
        <p:sp>
          <p:nvSpPr>
            <p:cNvPr id="37" name="object 37"/>
            <p:cNvSpPr/>
            <p:nvPr/>
          </p:nvSpPr>
          <p:spPr>
            <a:xfrm>
              <a:off x="4830381" y="2981604"/>
              <a:ext cx="1028065" cy="738505"/>
            </a:xfrm>
            <a:custGeom>
              <a:avLst/>
              <a:gdLst/>
              <a:ahLst/>
              <a:cxnLst/>
              <a:rect l="l" t="t" r="r" b="b"/>
              <a:pathLst>
                <a:path w="1028064" h="738504">
                  <a:moveTo>
                    <a:pt x="965403" y="0"/>
                  </a:moveTo>
                  <a:lnTo>
                    <a:pt x="55841" y="0"/>
                  </a:lnTo>
                  <a:lnTo>
                    <a:pt x="34075" y="4720"/>
                  </a:lnTo>
                  <a:lnTo>
                    <a:pt x="16329" y="17383"/>
                  </a:lnTo>
                  <a:lnTo>
                    <a:pt x="4378" y="35736"/>
                  </a:lnTo>
                  <a:lnTo>
                    <a:pt x="0" y="57531"/>
                  </a:lnTo>
                  <a:lnTo>
                    <a:pt x="0" y="681215"/>
                  </a:lnTo>
                  <a:lnTo>
                    <a:pt x="4378" y="702853"/>
                  </a:lnTo>
                  <a:lnTo>
                    <a:pt x="16329" y="721050"/>
                  </a:lnTo>
                  <a:lnTo>
                    <a:pt x="34075" y="733591"/>
                  </a:lnTo>
                  <a:lnTo>
                    <a:pt x="55841" y="738263"/>
                  </a:lnTo>
                  <a:lnTo>
                    <a:pt x="965403" y="738263"/>
                  </a:lnTo>
                  <a:lnTo>
                    <a:pt x="988111" y="733593"/>
                  </a:lnTo>
                  <a:lnTo>
                    <a:pt x="1008005" y="721055"/>
                  </a:lnTo>
                  <a:lnTo>
                    <a:pt x="1022117" y="702859"/>
                  </a:lnTo>
                  <a:lnTo>
                    <a:pt x="1027480" y="681215"/>
                  </a:lnTo>
                  <a:lnTo>
                    <a:pt x="1027480" y="57531"/>
                  </a:lnTo>
                  <a:lnTo>
                    <a:pt x="1022117" y="35704"/>
                  </a:lnTo>
                  <a:lnTo>
                    <a:pt x="1008005" y="17354"/>
                  </a:lnTo>
                  <a:lnTo>
                    <a:pt x="988111" y="4710"/>
                  </a:lnTo>
                  <a:lnTo>
                    <a:pt x="965403" y="0"/>
                  </a:lnTo>
                  <a:close/>
                </a:path>
              </a:pathLst>
            </a:custGeom>
            <a:solidFill>
              <a:srgbClr val="9FA0A1"/>
            </a:solidFill>
          </p:spPr>
          <p:txBody>
            <a:bodyPr wrap="square" lIns="0" tIns="0" rIns="0" bIns="0" rtlCol="0"/>
            <a:lstStyle/>
            <a:p>
              <a:endParaRPr/>
            </a:p>
          </p:txBody>
        </p:sp>
        <p:sp>
          <p:nvSpPr>
            <p:cNvPr id="38" name="object 38"/>
            <p:cNvSpPr/>
            <p:nvPr/>
          </p:nvSpPr>
          <p:spPr>
            <a:xfrm>
              <a:off x="4830368" y="2981642"/>
              <a:ext cx="966469" cy="738505"/>
            </a:xfrm>
            <a:custGeom>
              <a:avLst/>
              <a:gdLst/>
              <a:ahLst/>
              <a:cxnLst/>
              <a:rect l="l" t="t" r="r" b="b"/>
              <a:pathLst>
                <a:path w="966470" h="738504">
                  <a:moveTo>
                    <a:pt x="965415" y="0"/>
                  </a:moveTo>
                  <a:lnTo>
                    <a:pt x="55829" y="0"/>
                  </a:lnTo>
                  <a:lnTo>
                    <a:pt x="34070" y="4715"/>
                  </a:lnTo>
                  <a:lnTo>
                    <a:pt x="16327" y="17367"/>
                  </a:lnTo>
                  <a:lnTo>
                    <a:pt x="4378" y="35715"/>
                  </a:lnTo>
                  <a:lnTo>
                    <a:pt x="0" y="57518"/>
                  </a:lnTo>
                  <a:lnTo>
                    <a:pt x="0" y="681177"/>
                  </a:lnTo>
                  <a:lnTo>
                    <a:pt x="4378" y="702833"/>
                  </a:lnTo>
                  <a:lnTo>
                    <a:pt x="16327" y="721032"/>
                  </a:lnTo>
                  <a:lnTo>
                    <a:pt x="34070" y="733569"/>
                  </a:lnTo>
                  <a:lnTo>
                    <a:pt x="55829" y="738238"/>
                  </a:lnTo>
                  <a:lnTo>
                    <a:pt x="77470" y="738238"/>
                  </a:lnTo>
                  <a:lnTo>
                    <a:pt x="966050" y="38"/>
                  </a:lnTo>
                  <a:lnTo>
                    <a:pt x="965415" y="0"/>
                  </a:lnTo>
                  <a:close/>
                </a:path>
              </a:pathLst>
            </a:custGeom>
            <a:solidFill>
              <a:srgbClr val="FFFFFF">
                <a:alpha val="19607"/>
              </a:srgbClr>
            </a:solidFill>
          </p:spPr>
          <p:txBody>
            <a:bodyPr wrap="square" lIns="0" tIns="0" rIns="0" bIns="0" rtlCol="0"/>
            <a:lstStyle/>
            <a:p>
              <a:endParaRPr/>
            </a:p>
          </p:txBody>
        </p:sp>
        <p:sp>
          <p:nvSpPr>
            <p:cNvPr id="39" name="object 39"/>
            <p:cNvSpPr/>
            <p:nvPr/>
          </p:nvSpPr>
          <p:spPr>
            <a:xfrm>
              <a:off x="4912588" y="3063632"/>
              <a:ext cx="863600" cy="574675"/>
            </a:xfrm>
            <a:custGeom>
              <a:avLst/>
              <a:gdLst/>
              <a:ahLst/>
              <a:cxnLst/>
              <a:rect l="l" t="t" r="r" b="b"/>
              <a:pathLst>
                <a:path w="863600" h="574675">
                  <a:moveTo>
                    <a:pt x="863084" y="0"/>
                  </a:moveTo>
                  <a:lnTo>
                    <a:pt x="0" y="0"/>
                  </a:lnTo>
                  <a:lnTo>
                    <a:pt x="0" y="574219"/>
                  </a:lnTo>
                  <a:lnTo>
                    <a:pt x="863084" y="574219"/>
                  </a:lnTo>
                  <a:lnTo>
                    <a:pt x="863084" y="0"/>
                  </a:lnTo>
                  <a:close/>
                </a:path>
              </a:pathLst>
            </a:custGeom>
            <a:solidFill>
              <a:srgbClr val="59B3D9"/>
            </a:solidFill>
          </p:spPr>
          <p:txBody>
            <a:bodyPr wrap="square" lIns="0" tIns="0" rIns="0" bIns="0" rtlCol="0"/>
            <a:lstStyle/>
            <a:p>
              <a:endParaRPr/>
            </a:p>
          </p:txBody>
        </p:sp>
        <p:sp>
          <p:nvSpPr>
            <p:cNvPr id="40" name="object 40"/>
            <p:cNvSpPr/>
            <p:nvPr/>
          </p:nvSpPr>
          <p:spPr>
            <a:xfrm>
              <a:off x="5015318" y="3863022"/>
              <a:ext cx="657860" cy="62230"/>
            </a:xfrm>
            <a:custGeom>
              <a:avLst/>
              <a:gdLst/>
              <a:ahLst/>
              <a:cxnLst/>
              <a:rect l="l" t="t" r="r" b="b"/>
              <a:pathLst>
                <a:path w="657860" h="62229">
                  <a:moveTo>
                    <a:pt x="0" y="0"/>
                  </a:moveTo>
                  <a:lnTo>
                    <a:pt x="0" y="61950"/>
                  </a:lnTo>
                  <a:lnTo>
                    <a:pt x="657593" y="61950"/>
                  </a:lnTo>
                  <a:lnTo>
                    <a:pt x="657593" y="431"/>
                  </a:lnTo>
                  <a:lnTo>
                    <a:pt x="0" y="0"/>
                  </a:lnTo>
                  <a:close/>
                </a:path>
              </a:pathLst>
            </a:custGeom>
            <a:solidFill>
              <a:srgbClr val="9FA0A1"/>
            </a:solidFill>
          </p:spPr>
          <p:txBody>
            <a:bodyPr wrap="square" lIns="0" tIns="0" rIns="0" bIns="0" rtlCol="0"/>
            <a:lstStyle/>
            <a:p>
              <a:endParaRPr/>
            </a:p>
          </p:txBody>
        </p:sp>
        <p:sp>
          <p:nvSpPr>
            <p:cNvPr id="41" name="object 41"/>
            <p:cNvSpPr/>
            <p:nvPr/>
          </p:nvSpPr>
          <p:spPr>
            <a:xfrm>
              <a:off x="5325579" y="3010014"/>
              <a:ext cx="29209" cy="29209"/>
            </a:xfrm>
            <a:custGeom>
              <a:avLst/>
              <a:gdLst/>
              <a:ahLst/>
              <a:cxnLst/>
              <a:rect l="l" t="t" r="r" b="b"/>
              <a:pathLst>
                <a:path w="29210" h="29210">
                  <a:moveTo>
                    <a:pt x="22631" y="0"/>
                  </a:moveTo>
                  <a:lnTo>
                    <a:pt x="6515" y="0"/>
                  </a:lnTo>
                  <a:lnTo>
                    <a:pt x="0" y="6527"/>
                  </a:lnTo>
                  <a:lnTo>
                    <a:pt x="0" y="22606"/>
                  </a:lnTo>
                  <a:lnTo>
                    <a:pt x="6515" y="29121"/>
                  </a:lnTo>
                  <a:lnTo>
                    <a:pt x="22631" y="29121"/>
                  </a:lnTo>
                  <a:lnTo>
                    <a:pt x="29171" y="22606"/>
                  </a:lnTo>
                  <a:lnTo>
                    <a:pt x="29171" y="6527"/>
                  </a:lnTo>
                  <a:close/>
                </a:path>
              </a:pathLst>
            </a:custGeom>
            <a:solidFill>
              <a:srgbClr val="B8D331"/>
            </a:solidFill>
          </p:spPr>
          <p:txBody>
            <a:bodyPr wrap="square" lIns="0" tIns="0" rIns="0" bIns="0" rtlCol="0"/>
            <a:lstStyle/>
            <a:p>
              <a:endParaRPr/>
            </a:p>
          </p:txBody>
        </p:sp>
        <p:sp>
          <p:nvSpPr>
            <p:cNvPr id="42" name="object 42"/>
            <p:cNvSpPr/>
            <p:nvPr/>
          </p:nvSpPr>
          <p:spPr>
            <a:xfrm>
              <a:off x="5163477" y="3116910"/>
              <a:ext cx="361950" cy="209550"/>
            </a:xfrm>
            <a:custGeom>
              <a:avLst/>
              <a:gdLst/>
              <a:ahLst/>
              <a:cxnLst/>
              <a:rect l="l" t="t" r="r" b="b"/>
              <a:pathLst>
                <a:path w="361950" h="209550">
                  <a:moveTo>
                    <a:pt x="181089" y="0"/>
                  </a:moveTo>
                  <a:lnTo>
                    <a:pt x="179108" y="0"/>
                  </a:lnTo>
                  <a:lnTo>
                    <a:pt x="177457" y="901"/>
                  </a:lnTo>
                  <a:lnTo>
                    <a:pt x="1028" y="100787"/>
                  </a:lnTo>
                  <a:lnTo>
                    <a:pt x="0" y="102514"/>
                  </a:lnTo>
                  <a:lnTo>
                    <a:pt x="12" y="106248"/>
                  </a:lnTo>
                  <a:lnTo>
                    <a:pt x="179349" y="209003"/>
                  </a:lnTo>
                  <a:lnTo>
                    <a:pt x="181203" y="209283"/>
                  </a:lnTo>
                  <a:lnTo>
                    <a:pt x="182168" y="209257"/>
                  </a:lnTo>
                  <a:lnTo>
                    <a:pt x="183095" y="208991"/>
                  </a:lnTo>
                  <a:lnTo>
                    <a:pt x="183921" y="208508"/>
                  </a:lnTo>
                  <a:lnTo>
                    <a:pt x="360324" y="108648"/>
                  </a:lnTo>
                  <a:lnTo>
                    <a:pt x="361315" y="106921"/>
                  </a:lnTo>
                  <a:lnTo>
                    <a:pt x="361327" y="103187"/>
                  </a:lnTo>
                  <a:lnTo>
                    <a:pt x="360324" y="101460"/>
                  </a:lnTo>
                  <a:lnTo>
                    <a:pt x="182727" y="901"/>
                  </a:lnTo>
                  <a:lnTo>
                    <a:pt x="181089" y="0"/>
                  </a:lnTo>
                  <a:close/>
                </a:path>
              </a:pathLst>
            </a:custGeom>
            <a:solidFill>
              <a:srgbClr val="FFFFFF"/>
            </a:solidFill>
          </p:spPr>
          <p:txBody>
            <a:bodyPr wrap="square" lIns="0" tIns="0" rIns="0" bIns="0" rtlCol="0"/>
            <a:lstStyle/>
            <a:p>
              <a:endParaRPr/>
            </a:p>
          </p:txBody>
        </p:sp>
        <p:sp>
          <p:nvSpPr>
            <p:cNvPr id="43" name="object 43"/>
            <p:cNvSpPr/>
            <p:nvPr/>
          </p:nvSpPr>
          <p:spPr>
            <a:xfrm>
              <a:off x="5138623" y="3259010"/>
              <a:ext cx="186055" cy="309880"/>
            </a:xfrm>
            <a:custGeom>
              <a:avLst/>
              <a:gdLst/>
              <a:ahLst/>
              <a:cxnLst/>
              <a:rect l="l" t="t" r="r" b="b"/>
              <a:pathLst>
                <a:path w="186054" h="309879">
                  <a:moveTo>
                    <a:pt x="6426" y="0"/>
                  </a:moveTo>
                  <a:lnTo>
                    <a:pt x="4381" y="0"/>
                  </a:lnTo>
                  <a:lnTo>
                    <a:pt x="1028" y="1892"/>
                  </a:lnTo>
                  <a:lnTo>
                    <a:pt x="0" y="3606"/>
                  </a:lnTo>
                  <a:lnTo>
                    <a:pt x="0" y="206667"/>
                  </a:lnTo>
                  <a:lnTo>
                    <a:pt x="1066" y="208407"/>
                  </a:lnTo>
                  <a:lnTo>
                    <a:pt x="2743" y="209296"/>
                  </a:lnTo>
                  <a:lnTo>
                    <a:pt x="178117" y="308584"/>
                  </a:lnTo>
                  <a:lnTo>
                    <a:pt x="178917" y="309067"/>
                  </a:lnTo>
                  <a:lnTo>
                    <a:pt x="179844" y="309308"/>
                  </a:lnTo>
                  <a:lnTo>
                    <a:pt x="181711" y="309270"/>
                  </a:lnTo>
                  <a:lnTo>
                    <a:pt x="186029" y="304063"/>
                  </a:lnTo>
                  <a:lnTo>
                    <a:pt x="186016" y="102908"/>
                  </a:lnTo>
                  <a:lnTo>
                    <a:pt x="185039" y="101180"/>
                  </a:lnTo>
                  <a:lnTo>
                    <a:pt x="183438" y="100215"/>
                  </a:lnTo>
                  <a:lnTo>
                    <a:pt x="8077" y="952"/>
                  </a:lnTo>
                  <a:close/>
                </a:path>
              </a:pathLst>
            </a:custGeom>
            <a:solidFill>
              <a:srgbClr val="FFFFFF">
                <a:alpha val="69802"/>
              </a:srgbClr>
            </a:solidFill>
          </p:spPr>
          <p:txBody>
            <a:bodyPr wrap="square" lIns="0" tIns="0" rIns="0" bIns="0" rtlCol="0"/>
            <a:lstStyle/>
            <a:p>
              <a:endParaRPr/>
            </a:p>
          </p:txBody>
        </p:sp>
        <p:sp>
          <p:nvSpPr>
            <p:cNvPr id="44" name="object 44"/>
            <p:cNvSpPr/>
            <p:nvPr/>
          </p:nvSpPr>
          <p:spPr>
            <a:xfrm>
              <a:off x="5363730" y="3260318"/>
              <a:ext cx="186055" cy="308610"/>
            </a:xfrm>
            <a:custGeom>
              <a:avLst/>
              <a:gdLst/>
              <a:ahLst/>
              <a:cxnLst/>
              <a:rect l="l" t="t" r="r" b="b"/>
              <a:pathLst>
                <a:path w="186054" h="308610">
                  <a:moveTo>
                    <a:pt x="181571" y="0"/>
                  </a:moveTo>
                  <a:lnTo>
                    <a:pt x="179552" y="0"/>
                  </a:lnTo>
                  <a:lnTo>
                    <a:pt x="177927" y="952"/>
                  </a:lnTo>
                  <a:lnTo>
                    <a:pt x="2565" y="100203"/>
                  </a:lnTo>
                  <a:lnTo>
                    <a:pt x="1028" y="101155"/>
                  </a:lnTo>
                  <a:lnTo>
                    <a:pt x="0" y="102882"/>
                  </a:lnTo>
                  <a:lnTo>
                    <a:pt x="0" y="304622"/>
                  </a:lnTo>
                  <a:lnTo>
                    <a:pt x="977" y="306324"/>
                  </a:lnTo>
                  <a:lnTo>
                    <a:pt x="2565" y="307276"/>
                  </a:lnTo>
                  <a:lnTo>
                    <a:pt x="3429" y="307746"/>
                  </a:lnTo>
                  <a:lnTo>
                    <a:pt x="4368" y="307975"/>
                  </a:lnTo>
                  <a:lnTo>
                    <a:pt x="5321" y="307975"/>
                  </a:lnTo>
                  <a:lnTo>
                    <a:pt x="6235" y="308000"/>
                  </a:lnTo>
                  <a:lnTo>
                    <a:pt x="7137" y="307759"/>
                  </a:lnTo>
                  <a:lnTo>
                    <a:pt x="7912" y="307276"/>
                  </a:lnTo>
                  <a:lnTo>
                    <a:pt x="183197" y="207987"/>
                  </a:lnTo>
                  <a:lnTo>
                    <a:pt x="184873" y="207086"/>
                  </a:lnTo>
                  <a:lnTo>
                    <a:pt x="185902" y="205333"/>
                  </a:lnTo>
                  <a:lnTo>
                    <a:pt x="185889" y="3581"/>
                  </a:lnTo>
                  <a:lnTo>
                    <a:pt x="184861" y="1828"/>
                  </a:lnTo>
                  <a:lnTo>
                    <a:pt x="183197" y="952"/>
                  </a:lnTo>
                  <a:lnTo>
                    <a:pt x="181571" y="0"/>
                  </a:lnTo>
                  <a:close/>
                </a:path>
              </a:pathLst>
            </a:custGeom>
            <a:solidFill>
              <a:srgbClr val="FFFFFF">
                <a:alpha val="39607"/>
              </a:srgbClr>
            </a:solidFill>
          </p:spPr>
          <p:txBody>
            <a:bodyPr wrap="square" lIns="0" tIns="0" rIns="0" bIns="0" rtlCol="0"/>
            <a:lstStyle/>
            <a:p>
              <a:endParaRPr/>
            </a:p>
          </p:txBody>
        </p:sp>
        <p:sp>
          <p:nvSpPr>
            <p:cNvPr id="45" name="object 45"/>
            <p:cNvSpPr/>
            <p:nvPr/>
          </p:nvSpPr>
          <p:spPr>
            <a:xfrm>
              <a:off x="4953685" y="3105162"/>
              <a:ext cx="781050" cy="491490"/>
            </a:xfrm>
            <a:custGeom>
              <a:avLst/>
              <a:gdLst/>
              <a:ahLst/>
              <a:cxnLst/>
              <a:rect l="l" t="t" r="r" b="b"/>
              <a:pathLst>
                <a:path w="781050" h="491489">
                  <a:moveTo>
                    <a:pt x="184937" y="430530"/>
                  </a:moveTo>
                  <a:lnTo>
                    <a:pt x="61633" y="430530"/>
                  </a:lnTo>
                  <a:lnTo>
                    <a:pt x="61633" y="307340"/>
                  </a:lnTo>
                  <a:lnTo>
                    <a:pt x="0" y="307340"/>
                  </a:lnTo>
                  <a:lnTo>
                    <a:pt x="0" y="430530"/>
                  </a:lnTo>
                  <a:lnTo>
                    <a:pt x="0" y="491490"/>
                  </a:lnTo>
                  <a:lnTo>
                    <a:pt x="184937" y="491490"/>
                  </a:lnTo>
                  <a:lnTo>
                    <a:pt x="184937" y="430530"/>
                  </a:lnTo>
                  <a:close/>
                </a:path>
                <a:path w="781050" h="491489">
                  <a:moveTo>
                    <a:pt x="184937" y="0"/>
                  </a:moveTo>
                  <a:lnTo>
                    <a:pt x="0" y="0"/>
                  </a:lnTo>
                  <a:lnTo>
                    <a:pt x="0" y="60960"/>
                  </a:lnTo>
                  <a:lnTo>
                    <a:pt x="0" y="184150"/>
                  </a:lnTo>
                  <a:lnTo>
                    <a:pt x="61633" y="184150"/>
                  </a:lnTo>
                  <a:lnTo>
                    <a:pt x="61633" y="60960"/>
                  </a:lnTo>
                  <a:lnTo>
                    <a:pt x="184937" y="60960"/>
                  </a:lnTo>
                  <a:lnTo>
                    <a:pt x="184937" y="0"/>
                  </a:lnTo>
                  <a:close/>
                </a:path>
                <a:path w="781050" h="491489">
                  <a:moveTo>
                    <a:pt x="780884" y="307340"/>
                  </a:moveTo>
                  <a:lnTo>
                    <a:pt x="719226" y="307340"/>
                  </a:lnTo>
                  <a:lnTo>
                    <a:pt x="719226" y="430530"/>
                  </a:lnTo>
                  <a:lnTo>
                    <a:pt x="595934" y="430530"/>
                  </a:lnTo>
                  <a:lnTo>
                    <a:pt x="595934" y="491490"/>
                  </a:lnTo>
                  <a:lnTo>
                    <a:pt x="780884" y="491490"/>
                  </a:lnTo>
                  <a:lnTo>
                    <a:pt x="780884" y="430530"/>
                  </a:lnTo>
                  <a:lnTo>
                    <a:pt x="780884" y="307340"/>
                  </a:lnTo>
                  <a:close/>
                </a:path>
                <a:path w="781050" h="491489">
                  <a:moveTo>
                    <a:pt x="780884" y="0"/>
                  </a:moveTo>
                  <a:lnTo>
                    <a:pt x="595934" y="0"/>
                  </a:lnTo>
                  <a:lnTo>
                    <a:pt x="595934" y="60960"/>
                  </a:lnTo>
                  <a:lnTo>
                    <a:pt x="719226" y="60960"/>
                  </a:lnTo>
                  <a:lnTo>
                    <a:pt x="719226" y="184150"/>
                  </a:lnTo>
                  <a:lnTo>
                    <a:pt x="780884" y="184150"/>
                  </a:lnTo>
                  <a:lnTo>
                    <a:pt x="780884" y="60960"/>
                  </a:lnTo>
                  <a:lnTo>
                    <a:pt x="780884" y="0"/>
                  </a:lnTo>
                  <a:close/>
                </a:path>
              </a:pathLst>
            </a:custGeom>
            <a:solidFill>
              <a:srgbClr val="FFFFFF"/>
            </a:solidFill>
          </p:spPr>
          <p:txBody>
            <a:bodyPr wrap="square" lIns="0" tIns="0" rIns="0" bIns="0" rtlCol="0"/>
            <a:lstStyle/>
            <a:p>
              <a:endParaRPr/>
            </a:p>
          </p:txBody>
        </p:sp>
      </p:grpSp>
      <p:sp>
        <p:nvSpPr>
          <p:cNvPr id="46" name="object 46"/>
          <p:cNvSpPr txBox="1"/>
          <p:nvPr/>
        </p:nvSpPr>
        <p:spPr>
          <a:xfrm>
            <a:off x="5057647" y="4025265"/>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3</a:t>
            </a:r>
            <a:endParaRPr sz="1450">
              <a:latin typeface="Arial"/>
              <a:cs typeface="Arial"/>
            </a:endParaRPr>
          </a:p>
        </p:txBody>
      </p:sp>
      <p:grpSp>
        <p:nvGrpSpPr>
          <p:cNvPr id="47" name="object 47"/>
          <p:cNvGrpSpPr/>
          <p:nvPr/>
        </p:nvGrpSpPr>
        <p:grpSpPr>
          <a:xfrm>
            <a:off x="6621043" y="2983077"/>
            <a:ext cx="1026160" cy="942340"/>
            <a:chOff x="6621043" y="2983077"/>
            <a:chExt cx="1026160" cy="942340"/>
          </a:xfrm>
        </p:grpSpPr>
        <p:sp>
          <p:nvSpPr>
            <p:cNvPr id="48" name="object 48"/>
            <p:cNvSpPr/>
            <p:nvPr/>
          </p:nvSpPr>
          <p:spPr>
            <a:xfrm>
              <a:off x="6805726" y="3720261"/>
              <a:ext cx="657225" cy="205104"/>
            </a:xfrm>
            <a:custGeom>
              <a:avLst/>
              <a:gdLst/>
              <a:ahLst/>
              <a:cxnLst/>
              <a:rect l="l" t="t" r="r" b="b"/>
              <a:pathLst>
                <a:path w="657225" h="205104">
                  <a:moveTo>
                    <a:pt x="451421" y="0"/>
                  </a:moveTo>
                  <a:lnTo>
                    <a:pt x="205193" y="0"/>
                  </a:lnTo>
                  <a:lnTo>
                    <a:pt x="214737" y="45133"/>
                  </a:lnTo>
                  <a:lnTo>
                    <a:pt x="213686" y="80075"/>
                  </a:lnTo>
                  <a:lnTo>
                    <a:pt x="174142" y="124119"/>
                  </a:lnTo>
                  <a:lnTo>
                    <a:pt x="132819" y="135589"/>
                  </a:lnTo>
                  <a:lnTo>
                    <a:pt x="75243" y="141603"/>
                  </a:lnTo>
                  <a:lnTo>
                    <a:pt x="0" y="143344"/>
                  </a:lnTo>
                  <a:lnTo>
                    <a:pt x="0" y="204787"/>
                  </a:lnTo>
                  <a:lnTo>
                    <a:pt x="656615" y="204787"/>
                  </a:lnTo>
                  <a:lnTo>
                    <a:pt x="656615" y="143344"/>
                  </a:lnTo>
                  <a:lnTo>
                    <a:pt x="581377" y="141606"/>
                  </a:lnTo>
                  <a:lnTo>
                    <a:pt x="523800" y="135600"/>
                  </a:lnTo>
                  <a:lnTo>
                    <a:pt x="482471" y="124139"/>
                  </a:lnTo>
                  <a:lnTo>
                    <a:pt x="455981" y="106036"/>
                  </a:lnTo>
                  <a:lnTo>
                    <a:pt x="442916" y="80103"/>
                  </a:lnTo>
                  <a:lnTo>
                    <a:pt x="441867" y="45153"/>
                  </a:lnTo>
                  <a:lnTo>
                    <a:pt x="451421" y="0"/>
                  </a:lnTo>
                  <a:close/>
                </a:path>
              </a:pathLst>
            </a:custGeom>
            <a:solidFill>
              <a:srgbClr val="797979"/>
            </a:solidFill>
          </p:spPr>
          <p:txBody>
            <a:bodyPr wrap="square" lIns="0" tIns="0" rIns="0" bIns="0" rtlCol="0"/>
            <a:lstStyle/>
            <a:p>
              <a:endParaRPr/>
            </a:p>
          </p:txBody>
        </p:sp>
        <p:sp>
          <p:nvSpPr>
            <p:cNvPr id="49" name="object 49"/>
            <p:cNvSpPr/>
            <p:nvPr/>
          </p:nvSpPr>
          <p:spPr>
            <a:xfrm>
              <a:off x="6621068" y="2983077"/>
              <a:ext cx="1026160" cy="737235"/>
            </a:xfrm>
            <a:custGeom>
              <a:avLst/>
              <a:gdLst/>
              <a:ahLst/>
              <a:cxnLst/>
              <a:rect l="l" t="t" r="r" b="b"/>
              <a:pathLst>
                <a:path w="1026159" h="737235">
                  <a:moveTo>
                    <a:pt x="963955" y="0"/>
                  </a:moveTo>
                  <a:lnTo>
                    <a:pt x="55753" y="0"/>
                  </a:lnTo>
                  <a:lnTo>
                    <a:pt x="34022" y="4714"/>
                  </a:lnTo>
                  <a:lnTo>
                    <a:pt x="16303" y="17357"/>
                  </a:lnTo>
                  <a:lnTo>
                    <a:pt x="4371" y="35683"/>
                  </a:lnTo>
                  <a:lnTo>
                    <a:pt x="0" y="57442"/>
                  </a:lnTo>
                  <a:lnTo>
                    <a:pt x="0" y="680212"/>
                  </a:lnTo>
                  <a:lnTo>
                    <a:pt x="4371" y="701815"/>
                  </a:lnTo>
                  <a:lnTo>
                    <a:pt x="16303" y="719983"/>
                  </a:lnTo>
                  <a:lnTo>
                    <a:pt x="34022" y="732506"/>
                  </a:lnTo>
                  <a:lnTo>
                    <a:pt x="55753" y="737171"/>
                  </a:lnTo>
                  <a:lnTo>
                    <a:pt x="963968" y="737171"/>
                  </a:lnTo>
                  <a:lnTo>
                    <a:pt x="986639" y="732509"/>
                  </a:lnTo>
                  <a:lnTo>
                    <a:pt x="1006500" y="719993"/>
                  </a:lnTo>
                  <a:lnTo>
                    <a:pt x="1020589" y="701826"/>
                  </a:lnTo>
                  <a:lnTo>
                    <a:pt x="1025944" y="680212"/>
                  </a:lnTo>
                  <a:lnTo>
                    <a:pt x="1025944" y="57442"/>
                  </a:lnTo>
                  <a:lnTo>
                    <a:pt x="1020589" y="35650"/>
                  </a:lnTo>
                  <a:lnTo>
                    <a:pt x="1006498" y="17329"/>
                  </a:lnTo>
                  <a:lnTo>
                    <a:pt x="986633" y="4703"/>
                  </a:lnTo>
                  <a:lnTo>
                    <a:pt x="963955" y="0"/>
                  </a:lnTo>
                  <a:close/>
                </a:path>
              </a:pathLst>
            </a:custGeom>
            <a:solidFill>
              <a:srgbClr val="9FA0A1"/>
            </a:solidFill>
          </p:spPr>
          <p:txBody>
            <a:bodyPr wrap="square" lIns="0" tIns="0" rIns="0" bIns="0" rtlCol="0"/>
            <a:lstStyle/>
            <a:p>
              <a:endParaRPr/>
            </a:p>
          </p:txBody>
        </p:sp>
        <p:sp>
          <p:nvSpPr>
            <p:cNvPr id="50" name="object 50"/>
            <p:cNvSpPr/>
            <p:nvPr/>
          </p:nvSpPr>
          <p:spPr>
            <a:xfrm>
              <a:off x="6621043" y="2983115"/>
              <a:ext cx="965200" cy="737235"/>
            </a:xfrm>
            <a:custGeom>
              <a:avLst/>
              <a:gdLst/>
              <a:ahLst/>
              <a:cxnLst/>
              <a:rect l="l" t="t" r="r" b="b"/>
              <a:pathLst>
                <a:path w="965200" h="737235">
                  <a:moveTo>
                    <a:pt x="963980" y="0"/>
                  </a:moveTo>
                  <a:lnTo>
                    <a:pt x="55753" y="0"/>
                  </a:lnTo>
                  <a:lnTo>
                    <a:pt x="34022" y="4708"/>
                  </a:lnTo>
                  <a:lnTo>
                    <a:pt x="16303" y="17343"/>
                  </a:lnTo>
                  <a:lnTo>
                    <a:pt x="4371" y="35666"/>
                  </a:lnTo>
                  <a:lnTo>
                    <a:pt x="0" y="57442"/>
                  </a:lnTo>
                  <a:lnTo>
                    <a:pt x="0" y="680173"/>
                  </a:lnTo>
                  <a:lnTo>
                    <a:pt x="4371" y="701795"/>
                  </a:lnTo>
                  <a:lnTo>
                    <a:pt x="16303" y="719966"/>
                  </a:lnTo>
                  <a:lnTo>
                    <a:pt x="34022" y="732484"/>
                  </a:lnTo>
                  <a:lnTo>
                    <a:pt x="55753" y="737146"/>
                  </a:lnTo>
                  <a:lnTo>
                    <a:pt x="77355" y="737146"/>
                  </a:lnTo>
                  <a:lnTo>
                    <a:pt x="964615" y="25"/>
                  </a:lnTo>
                  <a:lnTo>
                    <a:pt x="963980" y="0"/>
                  </a:lnTo>
                  <a:close/>
                </a:path>
              </a:pathLst>
            </a:custGeom>
            <a:solidFill>
              <a:srgbClr val="FFFFFF">
                <a:alpha val="19607"/>
              </a:srgbClr>
            </a:solidFill>
          </p:spPr>
          <p:txBody>
            <a:bodyPr wrap="square" lIns="0" tIns="0" rIns="0" bIns="0" rtlCol="0"/>
            <a:lstStyle/>
            <a:p>
              <a:endParaRPr/>
            </a:p>
          </p:txBody>
        </p:sp>
        <p:sp>
          <p:nvSpPr>
            <p:cNvPr id="51" name="object 51"/>
            <p:cNvSpPr/>
            <p:nvPr/>
          </p:nvSpPr>
          <p:spPr>
            <a:xfrm>
              <a:off x="6703148" y="3064993"/>
              <a:ext cx="862330" cy="573405"/>
            </a:xfrm>
            <a:custGeom>
              <a:avLst/>
              <a:gdLst/>
              <a:ahLst/>
              <a:cxnLst/>
              <a:rect l="l" t="t" r="r" b="b"/>
              <a:pathLst>
                <a:path w="862329" h="573404">
                  <a:moveTo>
                    <a:pt x="861804" y="0"/>
                  </a:moveTo>
                  <a:lnTo>
                    <a:pt x="0" y="0"/>
                  </a:lnTo>
                  <a:lnTo>
                    <a:pt x="0" y="573365"/>
                  </a:lnTo>
                  <a:lnTo>
                    <a:pt x="861804" y="573365"/>
                  </a:lnTo>
                  <a:lnTo>
                    <a:pt x="861804" y="0"/>
                  </a:lnTo>
                  <a:close/>
                </a:path>
              </a:pathLst>
            </a:custGeom>
            <a:solidFill>
              <a:srgbClr val="59B3D9"/>
            </a:solidFill>
          </p:spPr>
          <p:txBody>
            <a:bodyPr wrap="square" lIns="0" tIns="0" rIns="0" bIns="0" rtlCol="0"/>
            <a:lstStyle/>
            <a:p>
              <a:endParaRPr/>
            </a:p>
          </p:txBody>
        </p:sp>
        <p:sp>
          <p:nvSpPr>
            <p:cNvPr id="52" name="object 52"/>
            <p:cNvSpPr/>
            <p:nvPr/>
          </p:nvSpPr>
          <p:spPr>
            <a:xfrm>
              <a:off x="6805726" y="3863174"/>
              <a:ext cx="657225" cy="62230"/>
            </a:xfrm>
            <a:custGeom>
              <a:avLst/>
              <a:gdLst/>
              <a:ahLst/>
              <a:cxnLst/>
              <a:rect l="l" t="t" r="r" b="b"/>
              <a:pathLst>
                <a:path w="657225" h="62229">
                  <a:moveTo>
                    <a:pt x="0" y="0"/>
                  </a:moveTo>
                  <a:lnTo>
                    <a:pt x="0" y="61874"/>
                  </a:lnTo>
                  <a:lnTo>
                    <a:pt x="656615" y="61874"/>
                  </a:lnTo>
                  <a:lnTo>
                    <a:pt x="656615" y="431"/>
                  </a:lnTo>
                  <a:lnTo>
                    <a:pt x="0" y="0"/>
                  </a:lnTo>
                  <a:close/>
                </a:path>
              </a:pathLst>
            </a:custGeom>
            <a:solidFill>
              <a:srgbClr val="9FA0A1"/>
            </a:solidFill>
          </p:spPr>
          <p:txBody>
            <a:bodyPr wrap="square" lIns="0" tIns="0" rIns="0" bIns="0" rtlCol="0"/>
            <a:lstStyle/>
            <a:p>
              <a:endParaRPr/>
            </a:p>
          </p:txBody>
        </p:sp>
        <p:sp>
          <p:nvSpPr>
            <p:cNvPr id="53" name="object 53"/>
            <p:cNvSpPr/>
            <p:nvPr/>
          </p:nvSpPr>
          <p:spPr>
            <a:xfrm>
              <a:off x="7115517" y="3011436"/>
              <a:ext cx="29209" cy="29209"/>
            </a:xfrm>
            <a:custGeom>
              <a:avLst/>
              <a:gdLst/>
              <a:ahLst/>
              <a:cxnLst/>
              <a:rect l="l" t="t" r="r" b="b"/>
              <a:pathLst>
                <a:path w="29209" h="29210">
                  <a:moveTo>
                    <a:pt x="22606" y="0"/>
                  </a:moveTo>
                  <a:lnTo>
                    <a:pt x="6515" y="0"/>
                  </a:lnTo>
                  <a:lnTo>
                    <a:pt x="0" y="6515"/>
                  </a:lnTo>
                  <a:lnTo>
                    <a:pt x="0" y="22580"/>
                  </a:lnTo>
                  <a:lnTo>
                    <a:pt x="6515" y="29083"/>
                  </a:lnTo>
                  <a:lnTo>
                    <a:pt x="22606" y="29083"/>
                  </a:lnTo>
                  <a:lnTo>
                    <a:pt x="29133" y="22580"/>
                  </a:lnTo>
                  <a:lnTo>
                    <a:pt x="29133" y="6515"/>
                  </a:lnTo>
                  <a:close/>
                </a:path>
              </a:pathLst>
            </a:custGeom>
            <a:solidFill>
              <a:srgbClr val="B8D331"/>
            </a:solidFill>
          </p:spPr>
          <p:txBody>
            <a:bodyPr wrap="square" lIns="0" tIns="0" rIns="0" bIns="0" rtlCol="0"/>
            <a:lstStyle/>
            <a:p>
              <a:endParaRPr/>
            </a:p>
          </p:txBody>
        </p:sp>
        <p:sp>
          <p:nvSpPr>
            <p:cNvPr id="54" name="object 54"/>
            <p:cNvSpPr/>
            <p:nvPr/>
          </p:nvSpPr>
          <p:spPr>
            <a:xfrm>
              <a:off x="6953656" y="3118180"/>
              <a:ext cx="361315" cy="209550"/>
            </a:xfrm>
            <a:custGeom>
              <a:avLst/>
              <a:gdLst/>
              <a:ahLst/>
              <a:cxnLst/>
              <a:rect l="l" t="t" r="r" b="b"/>
              <a:pathLst>
                <a:path w="361315" h="209550">
                  <a:moveTo>
                    <a:pt x="180822" y="0"/>
                  </a:moveTo>
                  <a:lnTo>
                    <a:pt x="178841" y="0"/>
                  </a:lnTo>
                  <a:lnTo>
                    <a:pt x="177203" y="901"/>
                  </a:lnTo>
                  <a:lnTo>
                    <a:pt x="2628" y="99720"/>
                  </a:lnTo>
                  <a:lnTo>
                    <a:pt x="1028" y="100647"/>
                  </a:lnTo>
                  <a:lnTo>
                    <a:pt x="0" y="102362"/>
                  </a:lnTo>
                  <a:lnTo>
                    <a:pt x="12" y="106083"/>
                  </a:lnTo>
                  <a:lnTo>
                    <a:pt x="179082" y="208699"/>
                  </a:lnTo>
                  <a:lnTo>
                    <a:pt x="180949" y="208965"/>
                  </a:lnTo>
                  <a:lnTo>
                    <a:pt x="181902" y="208953"/>
                  </a:lnTo>
                  <a:lnTo>
                    <a:pt x="182829" y="208673"/>
                  </a:lnTo>
                  <a:lnTo>
                    <a:pt x="358165" y="109397"/>
                  </a:lnTo>
                  <a:lnTo>
                    <a:pt x="359791" y="108496"/>
                  </a:lnTo>
                  <a:lnTo>
                    <a:pt x="360781" y="106768"/>
                  </a:lnTo>
                  <a:lnTo>
                    <a:pt x="360794" y="103035"/>
                  </a:lnTo>
                  <a:lnTo>
                    <a:pt x="359791" y="101307"/>
                  </a:lnTo>
                  <a:lnTo>
                    <a:pt x="182473" y="901"/>
                  </a:lnTo>
                  <a:lnTo>
                    <a:pt x="180822" y="0"/>
                  </a:lnTo>
                  <a:close/>
                </a:path>
              </a:pathLst>
            </a:custGeom>
            <a:solidFill>
              <a:srgbClr val="FFFFFF"/>
            </a:solidFill>
          </p:spPr>
          <p:txBody>
            <a:bodyPr wrap="square" lIns="0" tIns="0" rIns="0" bIns="0" rtlCol="0"/>
            <a:lstStyle/>
            <a:p>
              <a:endParaRPr/>
            </a:p>
          </p:txBody>
        </p:sp>
        <p:sp>
          <p:nvSpPr>
            <p:cNvPr id="55" name="object 55"/>
            <p:cNvSpPr/>
            <p:nvPr/>
          </p:nvSpPr>
          <p:spPr>
            <a:xfrm>
              <a:off x="6928853" y="3260064"/>
              <a:ext cx="186055" cy="309245"/>
            </a:xfrm>
            <a:custGeom>
              <a:avLst/>
              <a:gdLst/>
              <a:ahLst/>
              <a:cxnLst/>
              <a:rect l="l" t="t" r="r" b="b"/>
              <a:pathLst>
                <a:path w="186054" h="309245">
                  <a:moveTo>
                    <a:pt x="6400" y="0"/>
                  </a:moveTo>
                  <a:lnTo>
                    <a:pt x="4368" y="0"/>
                  </a:lnTo>
                  <a:lnTo>
                    <a:pt x="1016" y="1905"/>
                  </a:lnTo>
                  <a:lnTo>
                    <a:pt x="0" y="3606"/>
                  </a:lnTo>
                  <a:lnTo>
                    <a:pt x="0" y="206362"/>
                  </a:lnTo>
                  <a:lnTo>
                    <a:pt x="1054" y="208102"/>
                  </a:lnTo>
                  <a:lnTo>
                    <a:pt x="2730" y="208991"/>
                  </a:lnTo>
                  <a:lnTo>
                    <a:pt x="178650" y="308610"/>
                  </a:lnTo>
                  <a:lnTo>
                    <a:pt x="179565" y="308851"/>
                  </a:lnTo>
                  <a:lnTo>
                    <a:pt x="181432" y="308813"/>
                  </a:lnTo>
                  <a:lnTo>
                    <a:pt x="182333" y="308584"/>
                  </a:lnTo>
                  <a:lnTo>
                    <a:pt x="183159" y="308140"/>
                  </a:lnTo>
                  <a:lnTo>
                    <a:pt x="184746" y="307187"/>
                  </a:lnTo>
                  <a:lnTo>
                    <a:pt x="185724" y="305473"/>
                  </a:lnTo>
                  <a:lnTo>
                    <a:pt x="185737" y="303618"/>
                  </a:lnTo>
                  <a:lnTo>
                    <a:pt x="185724" y="102768"/>
                  </a:lnTo>
                  <a:lnTo>
                    <a:pt x="184746" y="101041"/>
                  </a:lnTo>
                  <a:lnTo>
                    <a:pt x="183159" y="100076"/>
                  </a:lnTo>
                  <a:close/>
                </a:path>
              </a:pathLst>
            </a:custGeom>
            <a:solidFill>
              <a:srgbClr val="FFFFFF">
                <a:alpha val="69802"/>
              </a:srgbClr>
            </a:solidFill>
          </p:spPr>
          <p:txBody>
            <a:bodyPr wrap="square" lIns="0" tIns="0" rIns="0" bIns="0" rtlCol="0"/>
            <a:lstStyle/>
            <a:p>
              <a:endParaRPr/>
            </a:p>
          </p:txBody>
        </p:sp>
        <p:sp>
          <p:nvSpPr>
            <p:cNvPr id="56" name="object 56"/>
            <p:cNvSpPr/>
            <p:nvPr/>
          </p:nvSpPr>
          <p:spPr>
            <a:xfrm>
              <a:off x="7153617" y="3261385"/>
              <a:ext cx="186055" cy="307975"/>
            </a:xfrm>
            <a:custGeom>
              <a:avLst/>
              <a:gdLst/>
              <a:ahLst/>
              <a:cxnLst/>
              <a:rect l="l" t="t" r="r" b="b"/>
              <a:pathLst>
                <a:path w="186054" h="307975">
                  <a:moveTo>
                    <a:pt x="181305" y="0"/>
                  </a:moveTo>
                  <a:lnTo>
                    <a:pt x="179285" y="0"/>
                  </a:lnTo>
                  <a:lnTo>
                    <a:pt x="177660" y="939"/>
                  </a:lnTo>
                  <a:lnTo>
                    <a:pt x="2565" y="100050"/>
                  </a:lnTo>
                  <a:lnTo>
                    <a:pt x="1028" y="101003"/>
                  </a:lnTo>
                  <a:lnTo>
                    <a:pt x="0" y="102730"/>
                  </a:lnTo>
                  <a:lnTo>
                    <a:pt x="0" y="304152"/>
                  </a:lnTo>
                  <a:lnTo>
                    <a:pt x="6223" y="307530"/>
                  </a:lnTo>
                  <a:lnTo>
                    <a:pt x="7124" y="307289"/>
                  </a:lnTo>
                  <a:lnTo>
                    <a:pt x="7899" y="306819"/>
                  </a:lnTo>
                  <a:lnTo>
                    <a:pt x="182930" y="207670"/>
                  </a:lnTo>
                  <a:lnTo>
                    <a:pt x="184607" y="206768"/>
                  </a:lnTo>
                  <a:lnTo>
                    <a:pt x="185623" y="205028"/>
                  </a:lnTo>
                  <a:lnTo>
                    <a:pt x="185610" y="3568"/>
                  </a:lnTo>
                  <a:lnTo>
                    <a:pt x="184581" y="1828"/>
                  </a:lnTo>
                  <a:lnTo>
                    <a:pt x="182930" y="939"/>
                  </a:lnTo>
                  <a:close/>
                </a:path>
              </a:pathLst>
            </a:custGeom>
            <a:solidFill>
              <a:srgbClr val="FFFFFF">
                <a:alpha val="39607"/>
              </a:srgbClr>
            </a:solidFill>
          </p:spPr>
          <p:txBody>
            <a:bodyPr wrap="square" lIns="0" tIns="0" rIns="0" bIns="0" rtlCol="0"/>
            <a:lstStyle/>
            <a:p>
              <a:endParaRPr/>
            </a:p>
          </p:txBody>
        </p:sp>
        <p:sp>
          <p:nvSpPr>
            <p:cNvPr id="57" name="object 57"/>
            <p:cNvSpPr/>
            <p:nvPr/>
          </p:nvSpPr>
          <p:spPr>
            <a:xfrm>
              <a:off x="6744182" y="3106432"/>
              <a:ext cx="779780" cy="491490"/>
            </a:xfrm>
            <a:custGeom>
              <a:avLst/>
              <a:gdLst/>
              <a:ahLst/>
              <a:cxnLst/>
              <a:rect l="l" t="t" r="r" b="b"/>
              <a:pathLst>
                <a:path w="779779" h="491489">
                  <a:moveTo>
                    <a:pt x="184670" y="429260"/>
                  </a:moveTo>
                  <a:lnTo>
                    <a:pt x="61544" y="429260"/>
                  </a:lnTo>
                  <a:lnTo>
                    <a:pt x="61544" y="306070"/>
                  </a:lnTo>
                  <a:lnTo>
                    <a:pt x="0" y="306070"/>
                  </a:lnTo>
                  <a:lnTo>
                    <a:pt x="0" y="429260"/>
                  </a:lnTo>
                  <a:lnTo>
                    <a:pt x="0" y="491490"/>
                  </a:lnTo>
                  <a:lnTo>
                    <a:pt x="184670" y="491490"/>
                  </a:lnTo>
                  <a:lnTo>
                    <a:pt x="184670" y="429260"/>
                  </a:lnTo>
                  <a:close/>
                </a:path>
                <a:path w="779779" h="491489">
                  <a:moveTo>
                    <a:pt x="184670" y="0"/>
                  </a:moveTo>
                  <a:lnTo>
                    <a:pt x="0" y="0"/>
                  </a:lnTo>
                  <a:lnTo>
                    <a:pt x="0" y="60960"/>
                  </a:lnTo>
                  <a:lnTo>
                    <a:pt x="0" y="184150"/>
                  </a:lnTo>
                  <a:lnTo>
                    <a:pt x="61544" y="184150"/>
                  </a:lnTo>
                  <a:lnTo>
                    <a:pt x="61544" y="60960"/>
                  </a:lnTo>
                  <a:lnTo>
                    <a:pt x="184670" y="60960"/>
                  </a:lnTo>
                  <a:lnTo>
                    <a:pt x="184670" y="0"/>
                  </a:lnTo>
                  <a:close/>
                </a:path>
                <a:path w="779779" h="491489">
                  <a:moveTo>
                    <a:pt x="779716" y="306070"/>
                  </a:moveTo>
                  <a:lnTo>
                    <a:pt x="718159" y="306070"/>
                  </a:lnTo>
                  <a:lnTo>
                    <a:pt x="718159" y="429260"/>
                  </a:lnTo>
                  <a:lnTo>
                    <a:pt x="595045" y="429260"/>
                  </a:lnTo>
                  <a:lnTo>
                    <a:pt x="595045" y="491490"/>
                  </a:lnTo>
                  <a:lnTo>
                    <a:pt x="779716" y="491490"/>
                  </a:lnTo>
                  <a:lnTo>
                    <a:pt x="779716" y="429260"/>
                  </a:lnTo>
                  <a:lnTo>
                    <a:pt x="779716" y="306070"/>
                  </a:lnTo>
                  <a:close/>
                </a:path>
                <a:path w="779779" h="491489">
                  <a:moveTo>
                    <a:pt x="779716" y="0"/>
                  </a:moveTo>
                  <a:lnTo>
                    <a:pt x="595045" y="0"/>
                  </a:lnTo>
                  <a:lnTo>
                    <a:pt x="595045" y="60960"/>
                  </a:lnTo>
                  <a:lnTo>
                    <a:pt x="718159" y="60960"/>
                  </a:lnTo>
                  <a:lnTo>
                    <a:pt x="718159" y="184150"/>
                  </a:lnTo>
                  <a:lnTo>
                    <a:pt x="779716" y="184150"/>
                  </a:lnTo>
                  <a:lnTo>
                    <a:pt x="779716" y="60960"/>
                  </a:lnTo>
                  <a:lnTo>
                    <a:pt x="779716" y="0"/>
                  </a:lnTo>
                  <a:close/>
                </a:path>
              </a:pathLst>
            </a:custGeom>
            <a:solidFill>
              <a:srgbClr val="FFFFFF"/>
            </a:solidFill>
          </p:spPr>
          <p:txBody>
            <a:bodyPr wrap="square" lIns="0" tIns="0" rIns="0" bIns="0" rtlCol="0"/>
            <a:lstStyle/>
            <a:p>
              <a:endParaRPr/>
            </a:p>
          </p:txBody>
        </p:sp>
      </p:grpSp>
      <p:sp>
        <p:nvSpPr>
          <p:cNvPr id="58" name="object 58"/>
          <p:cNvSpPr txBox="1"/>
          <p:nvPr/>
        </p:nvSpPr>
        <p:spPr>
          <a:xfrm>
            <a:off x="6848093" y="4025265"/>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4</a:t>
            </a:r>
            <a:endParaRPr sz="1450">
              <a:latin typeface="Arial"/>
              <a:cs typeface="Arial"/>
            </a:endParaRPr>
          </a:p>
        </p:txBody>
      </p:sp>
      <p:grpSp>
        <p:nvGrpSpPr>
          <p:cNvPr id="59" name="object 59"/>
          <p:cNvGrpSpPr/>
          <p:nvPr/>
        </p:nvGrpSpPr>
        <p:grpSpPr>
          <a:xfrm>
            <a:off x="8411743" y="2981604"/>
            <a:ext cx="1026160" cy="943610"/>
            <a:chOff x="8411743" y="2981604"/>
            <a:chExt cx="1026160" cy="943610"/>
          </a:xfrm>
        </p:grpSpPr>
        <p:sp>
          <p:nvSpPr>
            <p:cNvPr id="60" name="object 60"/>
            <p:cNvSpPr/>
            <p:nvPr/>
          </p:nvSpPr>
          <p:spPr>
            <a:xfrm>
              <a:off x="8596426" y="3719880"/>
              <a:ext cx="657225" cy="205104"/>
            </a:xfrm>
            <a:custGeom>
              <a:avLst/>
              <a:gdLst/>
              <a:ahLst/>
              <a:cxnLst/>
              <a:rect l="l" t="t" r="r" b="b"/>
              <a:pathLst>
                <a:path w="657225" h="205104">
                  <a:moveTo>
                    <a:pt x="451421" y="0"/>
                  </a:moveTo>
                  <a:lnTo>
                    <a:pt x="205193" y="0"/>
                  </a:lnTo>
                  <a:lnTo>
                    <a:pt x="214737" y="45202"/>
                  </a:lnTo>
                  <a:lnTo>
                    <a:pt x="213686" y="80198"/>
                  </a:lnTo>
                  <a:lnTo>
                    <a:pt x="174142" y="124314"/>
                  </a:lnTo>
                  <a:lnTo>
                    <a:pt x="132819" y="135803"/>
                  </a:lnTo>
                  <a:lnTo>
                    <a:pt x="75243" y="141828"/>
                  </a:lnTo>
                  <a:lnTo>
                    <a:pt x="0" y="143573"/>
                  </a:lnTo>
                  <a:lnTo>
                    <a:pt x="0" y="205092"/>
                  </a:lnTo>
                  <a:lnTo>
                    <a:pt x="656615" y="205092"/>
                  </a:lnTo>
                  <a:lnTo>
                    <a:pt x="656615" y="143573"/>
                  </a:lnTo>
                  <a:lnTo>
                    <a:pt x="581377" y="141831"/>
                  </a:lnTo>
                  <a:lnTo>
                    <a:pt x="523800" y="135815"/>
                  </a:lnTo>
                  <a:lnTo>
                    <a:pt x="482471" y="124334"/>
                  </a:lnTo>
                  <a:lnTo>
                    <a:pt x="455981" y="106200"/>
                  </a:lnTo>
                  <a:lnTo>
                    <a:pt x="442916" y="80226"/>
                  </a:lnTo>
                  <a:lnTo>
                    <a:pt x="441867" y="45222"/>
                  </a:lnTo>
                  <a:lnTo>
                    <a:pt x="451421" y="0"/>
                  </a:lnTo>
                  <a:close/>
                </a:path>
              </a:pathLst>
            </a:custGeom>
            <a:solidFill>
              <a:srgbClr val="797979"/>
            </a:solidFill>
          </p:spPr>
          <p:txBody>
            <a:bodyPr wrap="square" lIns="0" tIns="0" rIns="0" bIns="0" rtlCol="0"/>
            <a:lstStyle/>
            <a:p>
              <a:endParaRPr/>
            </a:p>
          </p:txBody>
        </p:sp>
        <p:sp>
          <p:nvSpPr>
            <p:cNvPr id="61" name="object 61"/>
            <p:cNvSpPr/>
            <p:nvPr/>
          </p:nvSpPr>
          <p:spPr>
            <a:xfrm>
              <a:off x="8411768" y="2981604"/>
              <a:ext cx="1026160" cy="738505"/>
            </a:xfrm>
            <a:custGeom>
              <a:avLst/>
              <a:gdLst/>
              <a:ahLst/>
              <a:cxnLst/>
              <a:rect l="l" t="t" r="r" b="b"/>
              <a:pathLst>
                <a:path w="1026159" h="738504">
                  <a:moveTo>
                    <a:pt x="963955" y="0"/>
                  </a:moveTo>
                  <a:lnTo>
                    <a:pt x="55753" y="0"/>
                  </a:lnTo>
                  <a:lnTo>
                    <a:pt x="34022" y="4720"/>
                  </a:lnTo>
                  <a:lnTo>
                    <a:pt x="16303" y="17383"/>
                  </a:lnTo>
                  <a:lnTo>
                    <a:pt x="4371" y="35736"/>
                  </a:lnTo>
                  <a:lnTo>
                    <a:pt x="0" y="57531"/>
                  </a:lnTo>
                  <a:lnTo>
                    <a:pt x="0" y="681215"/>
                  </a:lnTo>
                  <a:lnTo>
                    <a:pt x="4371" y="702853"/>
                  </a:lnTo>
                  <a:lnTo>
                    <a:pt x="16303" y="721050"/>
                  </a:lnTo>
                  <a:lnTo>
                    <a:pt x="34022" y="733591"/>
                  </a:lnTo>
                  <a:lnTo>
                    <a:pt x="55753" y="738263"/>
                  </a:lnTo>
                  <a:lnTo>
                    <a:pt x="963968" y="738263"/>
                  </a:lnTo>
                  <a:lnTo>
                    <a:pt x="986639" y="733593"/>
                  </a:lnTo>
                  <a:lnTo>
                    <a:pt x="1006500" y="721055"/>
                  </a:lnTo>
                  <a:lnTo>
                    <a:pt x="1020589" y="702859"/>
                  </a:lnTo>
                  <a:lnTo>
                    <a:pt x="1025944" y="681215"/>
                  </a:lnTo>
                  <a:lnTo>
                    <a:pt x="1025944" y="57531"/>
                  </a:lnTo>
                  <a:lnTo>
                    <a:pt x="1020589" y="35704"/>
                  </a:lnTo>
                  <a:lnTo>
                    <a:pt x="1006498" y="17354"/>
                  </a:lnTo>
                  <a:lnTo>
                    <a:pt x="986633" y="4710"/>
                  </a:lnTo>
                  <a:lnTo>
                    <a:pt x="963955" y="0"/>
                  </a:lnTo>
                  <a:close/>
                </a:path>
              </a:pathLst>
            </a:custGeom>
            <a:solidFill>
              <a:srgbClr val="9FA0A1"/>
            </a:solidFill>
          </p:spPr>
          <p:txBody>
            <a:bodyPr wrap="square" lIns="0" tIns="0" rIns="0" bIns="0" rtlCol="0"/>
            <a:lstStyle/>
            <a:p>
              <a:endParaRPr/>
            </a:p>
          </p:txBody>
        </p:sp>
        <p:sp>
          <p:nvSpPr>
            <p:cNvPr id="62" name="object 62"/>
            <p:cNvSpPr/>
            <p:nvPr/>
          </p:nvSpPr>
          <p:spPr>
            <a:xfrm>
              <a:off x="8411743" y="2981642"/>
              <a:ext cx="965200" cy="738505"/>
            </a:xfrm>
            <a:custGeom>
              <a:avLst/>
              <a:gdLst/>
              <a:ahLst/>
              <a:cxnLst/>
              <a:rect l="l" t="t" r="r" b="b"/>
              <a:pathLst>
                <a:path w="965200" h="738504">
                  <a:moveTo>
                    <a:pt x="963980" y="0"/>
                  </a:moveTo>
                  <a:lnTo>
                    <a:pt x="55753" y="0"/>
                  </a:lnTo>
                  <a:lnTo>
                    <a:pt x="34022" y="4715"/>
                  </a:lnTo>
                  <a:lnTo>
                    <a:pt x="16303" y="17367"/>
                  </a:lnTo>
                  <a:lnTo>
                    <a:pt x="4371" y="35715"/>
                  </a:lnTo>
                  <a:lnTo>
                    <a:pt x="0" y="57518"/>
                  </a:lnTo>
                  <a:lnTo>
                    <a:pt x="0" y="681177"/>
                  </a:lnTo>
                  <a:lnTo>
                    <a:pt x="4371" y="702833"/>
                  </a:lnTo>
                  <a:lnTo>
                    <a:pt x="16303" y="721032"/>
                  </a:lnTo>
                  <a:lnTo>
                    <a:pt x="34022" y="733569"/>
                  </a:lnTo>
                  <a:lnTo>
                    <a:pt x="55753" y="738238"/>
                  </a:lnTo>
                  <a:lnTo>
                    <a:pt x="77355" y="738238"/>
                  </a:lnTo>
                  <a:lnTo>
                    <a:pt x="964615" y="38"/>
                  </a:lnTo>
                  <a:lnTo>
                    <a:pt x="963980" y="0"/>
                  </a:lnTo>
                  <a:close/>
                </a:path>
              </a:pathLst>
            </a:custGeom>
            <a:solidFill>
              <a:srgbClr val="FFFFFF">
                <a:alpha val="19607"/>
              </a:srgbClr>
            </a:solidFill>
          </p:spPr>
          <p:txBody>
            <a:bodyPr wrap="square" lIns="0" tIns="0" rIns="0" bIns="0" rtlCol="0"/>
            <a:lstStyle/>
            <a:p>
              <a:endParaRPr/>
            </a:p>
          </p:txBody>
        </p:sp>
        <p:sp>
          <p:nvSpPr>
            <p:cNvPr id="63" name="object 63"/>
            <p:cNvSpPr/>
            <p:nvPr/>
          </p:nvSpPr>
          <p:spPr>
            <a:xfrm>
              <a:off x="8493848" y="3063632"/>
              <a:ext cx="862330" cy="574675"/>
            </a:xfrm>
            <a:custGeom>
              <a:avLst/>
              <a:gdLst/>
              <a:ahLst/>
              <a:cxnLst/>
              <a:rect l="l" t="t" r="r" b="b"/>
              <a:pathLst>
                <a:path w="862329" h="574675">
                  <a:moveTo>
                    <a:pt x="861804" y="0"/>
                  </a:moveTo>
                  <a:lnTo>
                    <a:pt x="0" y="0"/>
                  </a:lnTo>
                  <a:lnTo>
                    <a:pt x="0" y="574219"/>
                  </a:lnTo>
                  <a:lnTo>
                    <a:pt x="861804" y="574219"/>
                  </a:lnTo>
                  <a:lnTo>
                    <a:pt x="861804" y="0"/>
                  </a:lnTo>
                  <a:close/>
                </a:path>
              </a:pathLst>
            </a:custGeom>
            <a:solidFill>
              <a:srgbClr val="59B3D9"/>
            </a:solidFill>
          </p:spPr>
          <p:txBody>
            <a:bodyPr wrap="square" lIns="0" tIns="0" rIns="0" bIns="0" rtlCol="0"/>
            <a:lstStyle/>
            <a:p>
              <a:endParaRPr/>
            </a:p>
          </p:txBody>
        </p:sp>
        <p:sp>
          <p:nvSpPr>
            <p:cNvPr id="64" name="object 64"/>
            <p:cNvSpPr/>
            <p:nvPr/>
          </p:nvSpPr>
          <p:spPr>
            <a:xfrm>
              <a:off x="8596426" y="3863022"/>
              <a:ext cx="657225" cy="62230"/>
            </a:xfrm>
            <a:custGeom>
              <a:avLst/>
              <a:gdLst/>
              <a:ahLst/>
              <a:cxnLst/>
              <a:rect l="l" t="t" r="r" b="b"/>
              <a:pathLst>
                <a:path w="657225" h="62229">
                  <a:moveTo>
                    <a:pt x="0" y="0"/>
                  </a:moveTo>
                  <a:lnTo>
                    <a:pt x="0" y="61950"/>
                  </a:lnTo>
                  <a:lnTo>
                    <a:pt x="656615" y="61950"/>
                  </a:lnTo>
                  <a:lnTo>
                    <a:pt x="656615" y="431"/>
                  </a:lnTo>
                  <a:lnTo>
                    <a:pt x="0" y="0"/>
                  </a:lnTo>
                  <a:close/>
                </a:path>
              </a:pathLst>
            </a:custGeom>
            <a:solidFill>
              <a:srgbClr val="9FA0A1"/>
            </a:solidFill>
          </p:spPr>
          <p:txBody>
            <a:bodyPr wrap="square" lIns="0" tIns="0" rIns="0" bIns="0" rtlCol="0"/>
            <a:lstStyle/>
            <a:p>
              <a:endParaRPr/>
            </a:p>
          </p:txBody>
        </p:sp>
        <p:sp>
          <p:nvSpPr>
            <p:cNvPr id="65" name="object 65"/>
            <p:cNvSpPr/>
            <p:nvPr/>
          </p:nvSpPr>
          <p:spPr>
            <a:xfrm>
              <a:off x="8906217" y="3010014"/>
              <a:ext cx="29209" cy="29209"/>
            </a:xfrm>
            <a:custGeom>
              <a:avLst/>
              <a:gdLst/>
              <a:ahLst/>
              <a:cxnLst/>
              <a:rect l="l" t="t" r="r" b="b"/>
              <a:pathLst>
                <a:path w="29209" h="29210">
                  <a:moveTo>
                    <a:pt x="22606" y="0"/>
                  </a:moveTo>
                  <a:lnTo>
                    <a:pt x="6515" y="0"/>
                  </a:lnTo>
                  <a:lnTo>
                    <a:pt x="0" y="6527"/>
                  </a:lnTo>
                  <a:lnTo>
                    <a:pt x="0" y="22606"/>
                  </a:lnTo>
                  <a:lnTo>
                    <a:pt x="6515" y="29121"/>
                  </a:lnTo>
                  <a:lnTo>
                    <a:pt x="22606" y="29121"/>
                  </a:lnTo>
                  <a:lnTo>
                    <a:pt x="29133" y="22606"/>
                  </a:lnTo>
                  <a:lnTo>
                    <a:pt x="29133" y="6527"/>
                  </a:lnTo>
                  <a:close/>
                </a:path>
              </a:pathLst>
            </a:custGeom>
            <a:solidFill>
              <a:srgbClr val="B8D331"/>
            </a:solidFill>
          </p:spPr>
          <p:txBody>
            <a:bodyPr wrap="square" lIns="0" tIns="0" rIns="0" bIns="0" rtlCol="0"/>
            <a:lstStyle/>
            <a:p>
              <a:endParaRPr/>
            </a:p>
          </p:txBody>
        </p:sp>
        <p:sp>
          <p:nvSpPr>
            <p:cNvPr id="66" name="object 66"/>
            <p:cNvSpPr/>
            <p:nvPr/>
          </p:nvSpPr>
          <p:spPr>
            <a:xfrm>
              <a:off x="8744356" y="3116910"/>
              <a:ext cx="361315" cy="209550"/>
            </a:xfrm>
            <a:custGeom>
              <a:avLst/>
              <a:gdLst/>
              <a:ahLst/>
              <a:cxnLst/>
              <a:rect l="l" t="t" r="r" b="b"/>
              <a:pathLst>
                <a:path w="361315" h="209550">
                  <a:moveTo>
                    <a:pt x="180822" y="0"/>
                  </a:moveTo>
                  <a:lnTo>
                    <a:pt x="178841" y="0"/>
                  </a:lnTo>
                  <a:lnTo>
                    <a:pt x="177203" y="901"/>
                  </a:lnTo>
                  <a:lnTo>
                    <a:pt x="1028" y="100787"/>
                  </a:lnTo>
                  <a:lnTo>
                    <a:pt x="0" y="102514"/>
                  </a:lnTo>
                  <a:lnTo>
                    <a:pt x="12" y="106248"/>
                  </a:lnTo>
                  <a:lnTo>
                    <a:pt x="179082" y="209003"/>
                  </a:lnTo>
                  <a:lnTo>
                    <a:pt x="180949" y="209283"/>
                  </a:lnTo>
                  <a:lnTo>
                    <a:pt x="181902" y="209257"/>
                  </a:lnTo>
                  <a:lnTo>
                    <a:pt x="182829" y="208991"/>
                  </a:lnTo>
                  <a:lnTo>
                    <a:pt x="359791" y="108648"/>
                  </a:lnTo>
                  <a:lnTo>
                    <a:pt x="360781" y="106921"/>
                  </a:lnTo>
                  <a:lnTo>
                    <a:pt x="360794" y="103187"/>
                  </a:lnTo>
                  <a:lnTo>
                    <a:pt x="359791" y="101460"/>
                  </a:lnTo>
                  <a:lnTo>
                    <a:pt x="182473" y="901"/>
                  </a:lnTo>
                  <a:lnTo>
                    <a:pt x="180822" y="0"/>
                  </a:lnTo>
                  <a:close/>
                </a:path>
              </a:pathLst>
            </a:custGeom>
            <a:solidFill>
              <a:srgbClr val="FFFFFF"/>
            </a:solidFill>
          </p:spPr>
          <p:txBody>
            <a:bodyPr wrap="square" lIns="0" tIns="0" rIns="0" bIns="0" rtlCol="0"/>
            <a:lstStyle/>
            <a:p>
              <a:endParaRPr/>
            </a:p>
          </p:txBody>
        </p:sp>
        <p:sp>
          <p:nvSpPr>
            <p:cNvPr id="67" name="object 67"/>
            <p:cNvSpPr/>
            <p:nvPr/>
          </p:nvSpPr>
          <p:spPr>
            <a:xfrm>
              <a:off x="8719553" y="3259010"/>
              <a:ext cx="186055" cy="309880"/>
            </a:xfrm>
            <a:custGeom>
              <a:avLst/>
              <a:gdLst/>
              <a:ahLst/>
              <a:cxnLst/>
              <a:rect l="l" t="t" r="r" b="b"/>
              <a:pathLst>
                <a:path w="186054" h="309879">
                  <a:moveTo>
                    <a:pt x="6400" y="0"/>
                  </a:moveTo>
                  <a:lnTo>
                    <a:pt x="4368" y="0"/>
                  </a:lnTo>
                  <a:lnTo>
                    <a:pt x="2717" y="952"/>
                  </a:lnTo>
                  <a:lnTo>
                    <a:pt x="1016" y="1892"/>
                  </a:lnTo>
                  <a:lnTo>
                    <a:pt x="0" y="3606"/>
                  </a:lnTo>
                  <a:lnTo>
                    <a:pt x="0" y="206667"/>
                  </a:lnTo>
                  <a:lnTo>
                    <a:pt x="1054" y="208407"/>
                  </a:lnTo>
                  <a:lnTo>
                    <a:pt x="2730" y="209296"/>
                  </a:lnTo>
                  <a:lnTo>
                    <a:pt x="177838" y="308584"/>
                  </a:lnTo>
                  <a:lnTo>
                    <a:pt x="178650" y="309067"/>
                  </a:lnTo>
                  <a:lnTo>
                    <a:pt x="179565" y="309308"/>
                  </a:lnTo>
                  <a:lnTo>
                    <a:pt x="181432" y="309270"/>
                  </a:lnTo>
                  <a:lnTo>
                    <a:pt x="185737" y="304063"/>
                  </a:lnTo>
                  <a:lnTo>
                    <a:pt x="185724" y="102908"/>
                  </a:lnTo>
                  <a:lnTo>
                    <a:pt x="184746" y="101180"/>
                  </a:lnTo>
                  <a:lnTo>
                    <a:pt x="183159" y="100215"/>
                  </a:lnTo>
                  <a:close/>
                </a:path>
              </a:pathLst>
            </a:custGeom>
            <a:solidFill>
              <a:srgbClr val="FFFFFF">
                <a:alpha val="69802"/>
              </a:srgbClr>
            </a:solidFill>
          </p:spPr>
          <p:txBody>
            <a:bodyPr wrap="square" lIns="0" tIns="0" rIns="0" bIns="0" rtlCol="0"/>
            <a:lstStyle/>
            <a:p>
              <a:endParaRPr/>
            </a:p>
          </p:txBody>
        </p:sp>
        <p:sp>
          <p:nvSpPr>
            <p:cNvPr id="68" name="object 68"/>
            <p:cNvSpPr/>
            <p:nvPr/>
          </p:nvSpPr>
          <p:spPr>
            <a:xfrm>
              <a:off x="8944317" y="3260318"/>
              <a:ext cx="186055" cy="308610"/>
            </a:xfrm>
            <a:custGeom>
              <a:avLst/>
              <a:gdLst/>
              <a:ahLst/>
              <a:cxnLst/>
              <a:rect l="l" t="t" r="r" b="b"/>
              <a:pathLst>
                <a:path w="186054" h="308610">
                  <a:moveTo>
                    <a:pt x="181305" y="0"/>
                  </a:moveTo>
                  <a:lnTo>
                    <a:pt x="179285" y="0"/>
                  </a:lnTo>
                  <a:lnTo>
                    <a:pt x="177660" y="952"/>
                  </a:lnTo>
                  <a:lnTo>
                    <a:pt x="2565" y="100203"/>
                  </a:lnTo>
                  <a:lnTo>
                    <a:pt x="1028" y="101155"/>
                  </a:lnTo>
                  <a:lnTo>
                    <a:pt x="0" y="102882"/>
                  </a:lnTo>
                  <a:lnTo>
                    <a:pt x="0" y="304622"/>
                  </a:lnTo>
                  <a:lnTo>
                    <a:pt x="977" y="306324"/>
                  </a:lnTo>
                  <a:lnTo>
                    <a:pt x="2565" y="307276"/>
                  </a:lnTo>
                  <a:lnTo>
                    <a:pt x="3416" y="307746"/>
                  </a:lnTo>
                  <a:lnTo>
                    <a:pt x="4356" y="307975"/>
                  </a:lnTo>
                  <a:lnTo>
                    <a:pt x="5321" y="307975"/>
                  </a:lnTo>
                  <a:lnTo>
                    <a:pt x="6223" y="308000"/>
                  </a:lnTo>
                  <a:lnTo>
                    <a:pt x="7124" y="307759"/>
                  </a:lnTo>
                  <a:lnTo>
                    <a:pt x="7899" y="307276"/>
                  </a:lnTo>
                  <a:lnTo>
                    <a:pt x="182930" y="207987"/>
                  </a:lnTo>
                  <a:lnTo>
                    <a:pt x="184607" y="207086"/>
                  </a:lnTo>
                  <a:lnTo>
                    <a:pt x="185623" y="205333"/>
                  </a:lnTo>
                  <a:lnTo>
                    <a:pt x="185610" y="3581"/>
                  </a:lnTo>
                  <a:lnTo>
                    <a:pt x="184581" y="1828"/>
                  </a:lnTo>
                  <a:lnTo>
                    <a:pt x="182930" y="952"/>
                  </a:lnTo>
                  <a:lnTo>
                    <a:pt x="181305" y="0"/>
                  </a:lnTo>
                  <a:close/>
                </a:path>
              </a:pathLst>
            </a:custGeom>
            <a:solidFill>
              <a:srgbClr val="FFFFFF">
                <a:alpha val="39607"/>
              </a:srgbClr>
            </a:solidFill>
          </p:spPr>
          <p:txBody>
            <a:bodyPr wrap="square" lIns="0" tIns="0" rIns="0" bIns="0" rtlCol="0"/>
            <a:lstStyle/>
            <a:p>
              <a:endParaRPr/>
            </a:p>
          </p:txBody>
        </p:sp>
        <p:sp>
          <p:nvSpPr>
            <p:cNvPr id="69" name="object 69"/>
            <p:cNvSpPr/>
            <p:nvPr/>
          </p:nvSpPr>
          <p:spPr>
            <a:xfrm>
              <a:off x="8534882" y="3105162"/>
              <a:ext cx="779780" cy="491490"/>
            </a:xfrm>
            <a:custGeom>
              <a:avLst/>
              <a:gdLst/>
              <a:ahLst/>
              <a:cxnLst/>
              <a:rect l="l" t="t" r="r" b="b"/>
              <a:pathLst>
                <a:path w="779779" h="491489">
                  <a:moveTo>
                    <a:pt x="184670" y="430530"/>
                  </a:moveTo>
                  <a:lnTo>
                    <a:pt x="61544" y="430530"/>
                  </a:lnTo>
                  <a:lnTo>
                    <a:pt x="61544" y="307340"/>
                  </a:lnTo>
                  <a:lnTo>
                    <a:pt x="0" y="307340"/>
                  </a:lnTo>
                  <a:lnTo>
                    <a:pt x="0" y="430530"/>
                  </a:lnTo>
                  <a:lnTo>
                    <a:pt x="0" y="491490"/>
                  </a:lnTo>
                  <a:lnTo>
                    <a:pt x="184670" y="491490"/>
                  </a:lnTo>
                  <a:lnTo>
                    <a:pt x="184670" y="430530"/>
                  </a:lnTo>
                  <a:close/>
                </a:path>
                <a:path w="779779" h="491489">
                  <a:moveTo>
                    <a:pt x="184670" y="0"/>
                  </a:moveTo>
                  <a:lnTo>
                    <a:pt x="0" y="0"/>
                  </a:lnTo>
                  <a:lnTo>
                    <a:pt x="0" y="60960"/>
                  </a:lnTo>
                  <a:lnTo>
                    <a:pt x="0" y="184150"/>
                  </a:lnTo>
                  <a:lnTo>
                    <a:pt x="61544" y="184150"/>
                  </a:lnTo>
                  <a:lnTo>
                    <a:pt x="61544" y="60960"/>
                  </a:lnTo>
                  <a:lnTo>
                    <a:pt x="184670" y="60960"/>
                  </a:lnTo>
                  <a:lnTo>
                    <a:pt x="184670" y="0"/>
                  </a:lnTo>
                  <a:close/>
                </a:path>
                <a:path w="779779" h="491489">
                  <a:moveTo>
                    <a:pt x="779716" y="307340"/>
                  </a:moveTo>
                  <a:lnTo>
                    <a:pt x="718159" y="307340"/>
                  </a:lnTo>
                  <a:lnTo>
                    <a:pt x="718159" y="430530"/>
                  </a:lnTo>
                  <a:lnTo>
                    <a:pt x="595045" y="430530"/>
                  </a:lnTo>
                  <a:lnTo>
                    <a:pt x="595045" y="491490"/>
                  </a:lnTo>
                  <a:lnTo>
                    <a:pt x="779716" y="491490"/>
                  </a:lnTo>
                  <a:lnTo>
                    <a:pt x="779716" y="430530"/>
                  </a:lnTo>
                  <a:lnTo>
                    <a:pt x="779716" y="307340"/>
                  </a:lnTo>
                  <a:close/>
                </a:path>
                <a:path w="779779" h="491489">
                  <a:moveTo>
                    <a:pt x="779716" y="0"/>
                  </a:moveTo>
                  <a:lnTo>
                    <a:pt x="595045" y="0"/>
                  </a:lnTo>
                  <a:lnTo>
                    <a:pt x="595045" y="60960"/>
                  </a:lnTo>
                  <a:lnTo>
                    <a:pt x="718159" y="60960"/>
                  </a:lnTo>
                  <a:lnTo>
                    <a:pt x="718159" y="184150"/>
                  </a:lnTo>
                  <a:lnTo>
                    <a:pt x="779716" y="184150"/>
                  </a:lnTo>
                  <a:lnTo>
                    <a:pt x="779716" y="60960"/>
                  </a:lnTo>
                  <a:lnTo>
                    <a:pt x="779716" y="0"/>
                  </a:lnTo>
                  <a:close/>
                </a:path>
              </a:pathLst>
            </a:custGeom>
            <a:solidFill>
              <a:srgbClr val="FFFFFF"/>
            </a:solidFill>
          </p:spPr>
          <p:txBody>
            <a:bodyPr wrap="square" lIns="0" tIns="0" rIns="0" bIns="0" rtlCol="0"/>
            <a:lstStyle/>
            <a:p>
              <a:endParaRPr/>
            </a:p>
          </p:txBody>
        </p:sp>
      </p:grpSp>
      <p:sp>
        <p:nvSpPr>
          <p:cNvPr id="70" name="object 70"/>
          <p:cNvSpPr txBox="1"/>
          <p:nvPr/>
        </p:nvSpPr>
        <p:spPr>
          <a:xfrm>
            <a:off x="8638413" y="4025265"/>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5</a:t>
            </a:r>
            <a:endParaRPr sz="1450">
              <a:latin typeface="Arial"/>
              <a:cs typeface="Arial"/>
            </a:endParaRPr>
          </a:p>
        </p:txBody>
      </p:sp>
      <p:grpSp>
        <p:nvGrpSpPr>
          <p:cNvPr id="71" name="object 71"/>
          <p:cNvGrpSpPr/>
          <p:nvPr/>
        </p:nvGrpSpPr>
        <p:grpSpPr>
          <a:xfrm>
            <a:off x="10200944" y="2981604"/>
            <a:ext cx="1028065" cy="943610"/>
            <a:chOff x="10200944" y="2981604"/>
            <a:chExt cx="1028065" cy="943610"/>
          </a:xfrm>
        </p:grpSpPr>
        <p:sp>
          <p:nvSpPr>
            <p:cNvPr id="72" name="object 72"/>
            <p:cNvSpPr/>
            <p:nvPr/>
          </p:nvSpPr>
          <p:spPr>
            <a:xfrm>
              <a:off x="10385907" y="3719880"/>
              <a:ext cx="657860" cy="205104"/>
            </a:xfrm>
            <a:custGeom>
              <a:avLst/>
              <a:gdLst/>
              <a:ahLst/>
              <a:cxnLst/>
              <a:rect l="l" t="t" r="r" b="b"/>
              <a:pathLst>
                <a:path w="657859" h="205104">
                  <a:moveTo>
                    <a:pt x="452094" y="0"/>
                  </a:moveTo>
                  <a:lnTo>
                    <a:pt x="205486" y="0"/>
                  </a:lnTo>
                  <a:lnTo>
                    <a:pt x="215047" y="45202"/>
                  </a:lnTo>
                  <a:lnTo>
                    <a:pt x="213997" y="80198"/>
                  </a:lnTo>
                  <a:lnTo>
                    <a:pt x="174394" y="124314"/>
                  </a:lnTo>
                  <a:lnTo>
                    <a:pt x="133010" y="135803"/>
                  </a:lnTo>
                  <a:lnTo>
                    <a:pt x="75351" y="141828"/>
                  </a:lnTo>
                  <a:lnTo>
                    <a:pt x="0" y="143573"/>
                  </a:lnTo>
                  <a:lnTo>
                    <a:pt x="0" y="205092"/>
                  </a:lnTo>
                  <a:lnTo>
                    <a:pt x="657580" y="205092"/>
                  </a:lnTo>
                  <a:lnTo>
                    <a:pt x="657580" y="143573"/>
                  </a:lnTo>
                  <a:lnTo>
                    <a:pt x="582231" y="141831"/>
                  </a:lnTo>
                  <a:lnTo>
                    <a:pt x="524570" y="135815"/>
                  </a:lnTo>
                  <a:lnTo>
                    <a:pt x="483183" y="124334"/>
                  </a:lnTo>
                  <a:lnTo>
                    <a:pt x="456655" y="106200"/>
                  </a:lnTo>
                  <a:lnTo>
                    <a:pt x="443574" y="80226"/>
                  </a:lnTo>
                  <a:lnTo>
                    <a:pt x="442525" y="45222"/>
                  </a:lnTo>
                  <a:lnTo>
                    <a:pt x="452094" y="0"/>
                  </a:lnTo>
                  <a:close/>
                </a:path>
              </a:pathLst>
            </a:custGeom>
            <a:solidFill>
              <a:srgbClr val="797979"/>
            </a:solidFill>
          </p:spPr>
          <p:txBody>
            <a:bodyPr wrap="square" lIns="0" tIns="0" rIns="0" bIns="0" rtlCol="0"/>
            <a:lstStyle/>
            <a:p>
              <a:endParaRPr/>
            </a:p>
          </p:txBody>
        </p:sp>
        <p:sp>
          <p:nvSpPr>
            <p:cNvPr id="73" name="object 73"/>
            <p:cNvSpPr/>
            <p:nvPr/>
          </p:nvSpPr>
          <p:spPr>
            <a:xfrm>
              <a:off x="10200957" y="2981604"/>
              <a:ext cx="1028065" cy="738505"/>
            </a:xfrm>
            <a:custGeom>
              <a:avLst/>
              <a:gdLst/>
              <a:ahLst/>
              <a:cxnLst/>
              <a:rect l="l" t="t" r="r" b="b"/>
              <a:pathLst>
                <a:path w="1028065" h="738504">
                  <a:moveTo>
                    <a:pt x="965403" y="0"/>
                  </a:moveTo>
                  <a:lnTo>
                    <a:pt x="55841" y="0"/>
                  </a:lnTo>
                  <a:lnTo>
                    <a:pt x="34075" y="4720"/>
                  </a:lnTo>
                  <a:lnTo>
                    <a:pt x="16329" y="17383"/>
                  </a:lnTo>
                  <a:lnTo>
                    <a:pt x="4378" y="35736"/>
                  </a:lnTo>
                  <a:lnTo>
                    <a:pt x="0" y="57531"/>
                  </a:lnTo>
                  <a:lnTo>
                    <a:pt x="0" y="681215"/>
                  </a:lnTo>
                  <a:lnTo>
                    <a:pt x="4378" y="702853"/>
                  </a:lnTo>
                  <a:lnTo>
                    <a:pt x="16329" y="721050"/>
                  </a:lnTo>
                  <a:lnTo>
                    <a:pt x="34075" y="733591"/>
                  </a:lnTo>
                  <a:lnTo>
                    <a:pt x="55841" y="738263"/>
                  </a:lnTo>
                  <a:lnTo>
                    <a:pt x="965403" y="738263"/>
                  </a:lnTo>
                  <a:lnTo>
                    <a:pt x="988116" y="733593"/>
                  </a:lnTo>
                  <a:lnTo>
                    <a:pt x="1008010" y="721055"/>
                  </a:lnTo>
                  <a:lnTo>
                    <a:pt x="1022119" y="702859"/>
                  </a:lnTo>
                  <a:lnTo>
                    <a:pt x="1027480" y="681215"/>
                  </a:lnTo>
                  <a:lnTo>
                    <a:pt x="1027480" y="57531"/>
                  </a:lnTo>
                  <a:lnTo>
                    <a:pt x="1022119" y="35704"/>
                  </a:lnTo>
                  <a:lnTo>
                    <a:pt x="1008010" y="17354"/>
                  </a:lnTo>
                  <a:lnTo>
                    <a:pt x="988116" y="4710"/>
                  </a:lnTo>
                  <a:lnTo>
                    <a:pt x="965403" y="0"/>
                  </a:lnTo>
                  <a:close/>
                </a:path>
              </a:pathLst>
            </a:custGeom>
            <a:solidFill>
              <a:srgbClr val="9FA0A1"/>
            </a:solidFill>
          </p:spPr>
          <p:txBody>
            <a:bodyPr wrap="square" lIns="0" tIns="0" rIns="0" bIns="0" rtlCol="0"/>
            <a:lstStyle/>
            <a:p>
              <a:endParaRPr/>
            </a:p>
          </p:txBody>
        </p:sp>
        <p:sp>
          <p:nvSpPr>
            <p:cNvPr id="74" name="object 74"/>
            <p:cNvSpPr/>
            <p:nvPr/>
          </p:nvSpPr>
          <p:spPr>
            <a:xfrm>
              <a:off x="10200944" y="2981642"/>
              <a:ext cx="966469" cy="738505"/>
            </a:xfrm>
            <a:custGeom>
              <a:avLst/>
              <a:gdLst/>
              <a:ahLst/>
              <a:cxnLst/>
              <a:rect l="l" t="t" r="r" b="b"/>
              <a:pathLst>
                <a:path w="966470" h="738504">
                  <a:moveTo>
                    <a:pt x="965415" y="0"/>
                  </a:moveTo>
                  <a:lnTo>
                    <a:pt x="55829" y="0"/>
                  </a:lnTo>
                  <a:lnTo>
                    <a:pt x="34070" y="4715"/>
                  </a:lnTo>
                  <a:lnTo>
                    <a:pt x="16327" y="17367"/>
                  </a:lnTo>
                  <a:lnTo>
                    <a:pt x="4378" y="35715"/>
                  </a:lnTo>
                  <a:lnTo>
                    <a:pt x="0" y="57518"/>
                  </a:lnTo>
                  <a:lnTo>
                    <a:pt x="0" y="681177"/>
                  </a:lnTo>
                  <a:lnTo>
                    <a:pt x="4378" y="702833"/>
                  </a:lnTo>
                  <a:lnTo>
                    <a:pt x="16327" y="721032"/>
                  </a:lnTo>
                  <a:lnTo>
                    <a:pt x="34070" y="733569"/>
                  </a:lnTo>
                  <a:lnTo>
                    <a:pt x="55829" y="738238"/>
                  </a:lnTo>
                  <a:lnTo>
                    <a:pt x="77470" y="738238"/>
                  </a:lnTo>
                  <a:lnTo>
                    <a:pt x="966050" y="38"/>
                  </a:lnTo>
                  <a:lnTo>
                    <a:pt x="965415" y="0"/>
                  </a:lnTo>
                  <a:close/>
                </a:path>
              </a:pathLst>
            </a:custGeom>
            <a:solidFill>
              <a:srgbClr val="FFFFFF">
                <a:alpha val="19607"/>
              </a:srgbClr>
            </a:solidFill>
          </p:spPr>
          <p:txBody>
            <a:bodyPr wrap="square" lIns="0" tIns="0" rIns="0" bIns="0" rtlCol="0"/>
            <a:lstStyle/>
            <a:p>
              <a:endParaRPr/>
            </a:p>
          </p:txBody>
        </p:sp>
        <p:sp>
          <p:nvSpPr>
            <p:cNvPr id="75" name="object 75"/>
            <p:cNvSpPr/>
            <p:nvPr/>
          </p:nvSpPr>
          <p:spPr>
            <a:xfrm>
              <a:off x="10283164" y="3063632"/>
              <a:ext cx="863600" cy="574675"/>
            </a:xfrm>
            <a:custGeom>
              <a:avLst/>
              <a:gdLst/>
              <a:ahLst/>
              <a:cxnLst/>
              <a:rect l="l" t="t" r="r" b="b"/>
              <a:pathLst>
                <a:path w="863600" h="574675">
                  <a:moveTo>
                    <a:pt x="863089" y="0"/>
                  </a:moveTo>
                  <a:lnTo>
                    <a:pt x="0" y="0"/>
                  </a:lnTo>
                  <a:lnTo>
                    <a:pt x="0" y="574219"/>
                  </a:lnTo>
                  <a:lnTo>
                    <a:pt x="863089" y="574219"/>
                  </a:lnTo>
                  <a:lnTo>
                    <a:pt x="863089" y="0"/>
                  </a:lnTo>
                  <a:close/>
                </a:path>
              </a:pathLst>
            </a:custGeom>
            <a:solidFill>
              <a:srgbClr val="59B3D9"/>
            </a:solidFill>
          </p:spPr>
          <p:txBody>
            <a:bodyPr wrap="square" lIns="0" tIns="0" rIns="0" bIns="0" rtlCol="0"/>
            <a:lstStyle/>
            <a:p>
              <a:endParaRPr/>
            </a:p>
          </p:txBody>
        </p:sp>
        <p:sp>
          <p:nvSpPr>
            <p:cNvPr id="76" name="object 76"/>
            <p:cNvSpPr/>
            <p:nvPr/>
          </p:nvSpPr>
          <p:spPr>
            <a:xfrm>
              <a:off x="10385907" y="3863022"/>
              <a:ext cx="657860" cy="62230"/>
            </a:xfrm>
            <a:custGeom>
              <a:avLst/>
              <a:gdLst/>
              <a:ahLst/>
              <a:cxnLst/>
              <a:rect l="l" t="t" r="r" b="b"/>
              <a:pathLst>
                <a:path w="657859" h="62229">
                  <a:moveTo>
                    <a:pt x="0" y="0"/>
                  </a:moveTo>
                  <a:lnTo>
                    <a:pt x="0" y="61950"/>
                  </a:lnTo>
                  <a:lnTo>
                    <a:pt x="657580" y="61950"/>
                  </a:lnTo>
                  <a:lnTo>
                    <a:pt x="657580" y="431"/>
                  </a:lnTo>
                  <a:lnTo>
                    <a:pt x="0" y="0"/>
                  </a:lnTo>
                  <a:close/>
                </a:path>
              </a:pathLst>
            </a:custGeom>
            <a:solidFill>
              <a:srgbClr val="9FA0A1"/>
            </a:solidFill>
          </p:spPr>
          <p:txBody>
            <a:bodyPr wrap="square" lIns="0" tIns="0" rIns="0" bIns="0" rtlCol="0"/>
            <a:lstStyle/>
            <a:p>
              <a:endParaRPr/>
            </a:p>
          </p:txBody>
        </p:sp>
        <p:sp>
          <p:nvSpPr>
            <p:cNvPr id="77" name="object 77"/>
            <p:cNvSpPr/>
            <p:nvPr/>
          </p:nvSpPr>
          <p:spPr>
            <a:xfrm>
              <a:off x="10696143" y="3010014"/>
              <a:ext cx="29209" cy="29209"/>
            </a:xfrm>
            <a:custGeom>
              <a:avLst/>
              <a:gdLst/>
              <a:ahLst/>
              <a:cxnLst/>
              <a:rect l="l" t="t" r="r" b="b"/>
              <a:pathLst>
                <a:path w="29209" h="29210">
                  <a:moveTo>
                    <a:pt x="22644" y="0"/>
                  </a:moveTo>
                  <a:lnTo>
                    <a:pt x="6527" y="0"/>
                  </a:lnTo>
                  <a:lnTo>
                    <a:pt x="0" y="6527"/>
                  </a:lnTo>
                  <a:lnTo>
                    <a:pt x="0" y="22606"/>
                  </a:lnTo>
                  <a:lnTo>
                    <a:pt x="6527" y="29121"/>
                  </a:lnTo>
                  <a:lnTo>
                    <a:pt x="22644" y="29121"/>
                  </a:lnTo>
                  <a:lnTo>
                    <a:pt x="29184" y="22606"/>
                  </a:lnTo>
                  <a:lnTo>
                    <a:pt x="29184" y="6527"/>
                  </a:lnTo>
                  <a:close/>
                </a:path>
              </a:pathLst>
            </a:custGeom>
            <a:solidFill>
              <a:srgbClr val="B8D331"/>
            </a:solidFill>
          </p:spPr>
          <p:txBody>
            <a:bodyPr wrap="square" lIns="0" tIns="0" rIns="0" bIns="0" rtlCol="0"/>
            <a:lstStyle/>
            <a:p>
              <a:endParaRPr/>
            </a:p>
          </p:txBody>
        </p:sp>
        <p:sp>
          <p:nvSpPr>
            <p:cNvPr id="78" name="object 78"/>
            <p:cNvSpPr/>
            <p:nvPr/>
          </p:nvSpPr>
          <p:spPr>
            <a:xfrm>
              <a:off x="10534053" y="3116910"/>
              <a:ext cx="361950" cy="209550"/>
            </a:xfrm>
            <a:custGeom>
              <a:avLst/>
              <a:gdLst/>
              <a:ahLst/>
              <a:cxnLst/>
              <a:rect l="l" t="t" r="r" b="b"/>
              <a:pathLst>
                <a:path w="361950" h="209550">
                  <a:moveTo>
                    <a:pt x="181089" y="0"/>
                  </a:moveTo>
                  <a:lnTo>
                    <a:pt x="179095" y="0"/>
                  </a:lnTo>
                  <a:lnTo>
                    <a:pt x="177457" y="901"/>
                  </a:lnTo>
                  <a:lnTo>
                    <a:pt x="1028" y="100787"/>
                  </a:lnTo>
                  <a:lnTo>
                    <a:pt x="0" y="102514"/>
                  </a:lnTo>
                  <a:lnTo>
                    <a:pt x="12" y="106248"/>
                  </a:lnTo>
                  <a:lnTo>
                    <a:pt x="179349" y="209003"/>
                  </a:lnTo>
                  <a:lnTo>
                    <a:pt x="181203" y="209283"/>
                  </a:lnTo>
                  <a:lnTo>
                    <a:pt x="182168" y="209257"/>
                  </a:lnTo>
                  <a:lnTo>
                    <a:pt x="183095" y="208991"/>
                  </a:lnTo>
                  <a:lnTo>
                    <a:pt x="183908" y="208508"/>
                  </a:lnTo>
                  <a:lnTo>
                    <a:pt x="360311" y="108648"/>
                  </a:lnTo>
                  <a:lnTo>
                    <a:pt x="361315" y="106921"/>
                  </a:lnTo>
                  <a:lnTo>
                    <a:pt x="361327" y="103187"/>
                  </a:lnTo>
                  <a:lnTo>
                    <a:pt x="360311" y="101460"/>
                  </a:lnTo>
                  <a:lnTo>
                    <a:pt x="182727" y="901"/>
                  </a:lnTo>
                  <a:lnTo>
                    <a:pt x="181089" y="0"/>
                  </a:lnTo>
                  <a:close/>
                </a:path>
              </a:pathLst>
            </a:custGeom>
            <a:solidFill>
              <a:srgbClr val="FFFFFF"/>
            </a:solidFill>
          </p:spPr>
          <p:txBody>
            <a:bodyPr wrap="square" lIns="0" tIns="0" rIns="0" bIns="0" rtlCol="0"/>
            <a:lstStyle/>
            <a:p>
              <a:endParaRPr/>
            </a:p>
          </p:txBody>
        </p:sp>
        <p:sp>
          <p:nvSpPr>
            <p:cNvPr id="79" name="object 79"/>
            <p:cNvSpPr/>
            <p:nvPr/>
          </p:nvSpPr>
          <p:spPr>
            <a:xfrm>
              <a:off x="10509199" y="3259010"/>
              <a:ext cx="186055" cy="309880"/>
            </a:xfrm>
            <a:custGeom>
              <a:avLst/>
              <a:gdLst/>
              <a:ahLst/>
              <a:cxnLst/>
              <a:rect l="l" t="t" r="r" b="b"/>
              <a:pathLst>
                <a:path w="186054" h="309879">
                  <a:moveTo>
                    <a:pt x="6426" y="0"/>
                  </a:moveTo>
                  <a:lnTo>
                    <a:pt x="4381" y="0"/>
                  </a:lnTo>
                  <a:lnTo>
                    <a:pt x="2730" y="952"/>
                  </a:lnTo>
                  <a:lnTo>
                    <a:pt x="1028" y="1892"/>
                  </a:lnTo>
                  <a:lnTo>
                    <a:pt x="0" y="3606"/>
                  </a:lnTo>
                  <a:lnTo>
                    <a:pt x="0" y="206667"/>
                  </a:lnTo>
                  <a:lnTo>
                    <a:pt x="1066" y="208407"/>
                  </a:lnTo>
                  <a:lnTo>
                    <a:pt x="2743" y="209296"/>
                  </a:lnTo>
                  <a:lnTo>
                    <a:pt x="178117" y="308584"/>
                  </a:lnTo>
                  <a:lnTo>
                    <a:pt x="178917" y="309067"/>
                  </a:lnTo>
                  <a:lnTo>
                    <a:pt x="179844" y="309308"/>
                  </a:lnTo>
                  <a:lnTo>
                    <a:pt x="181711" y="309270"/>
                  </a:lnTo>
                  <a:lnTo>
                    <a:pt x="186029" y="304063"/>
                  </a:lnTo>
                  <a:lnTo>
                    <a:pt x="186016" y="102908"/>
                  </a:lnTo>
                  <a:lnTo>
                    <a:pt x="185039" y="101180"/>
                  </a:lnTo>
                  <a:lnTo>
                    <a:pt x="183438" y="100215"/>
                  </a:lnTo>
                  <a:lnTo>
                    <a:pt x="8077" y="952"/>
                  </a:lnTo>
                  <a:close/>
                </a:path>
              </a:pathLst>
            </a:custGeom>
            <a:solidFill>
              <a:srgbClr val="FFFFFF">
                <a:alpha val="69802"/>
              </a:srgbClr>
            </a:solidFill>
          </p:spPr>
          <p:txBody>
            <a:bodyPr wrap="square" lIns="0" tIns="0" rIns="0" bIns="0" rtlCol="0"/>
            <a:lstStyle/>
            <a:p>
              <a:endParaRPr/>
            </a:p>
          </p:txBody>
        </p:sp>
        <p:sp>
          <p:nvSpPr>
            <p:cNvPr id="80" name="object 80"/>
            <p:cNvSpPr/>
            <p:nvPr/>
          </p:nvSpPr>
          <p:spPr>
            <a:xfrm>
              <a:off x="10734306" y="3260318"/>
              <a:ext cx="186055" cy="308610"/>
            </a:xfrm>
            <a:custGeom>
              <a:avLst/>
              <a:gdLst/>
              <a:ahLst/>
              <a:cxnLst/>
              <a:rect l="l" t="t" r="r" b="b"/>
              <a:pathLst>
                <a:path w="186054" h="308610">
                  <a:moveTo>
                    <a:pt x="181571" y="0"/>
                  </a:moveTo>
                  <a:lnTo>
                    <a:pt x="179552" y="0"/>
                  </a:lnTo>
                  <a:lnTo>
                    <a:pt x="177927" y="952"/>
                  </a:lnTo>
                  <a:lnTo>
                    <a:pt x="2565" y="100203"/>
                  </a:lnTo>
                  <a:lnTo>
                    <a:pt x="1028" y="101155"/>
                  </a:lnTo>
                  <a:lnTo>
                    <a:pt x="0" y="102882"/>
                  </a:lnTo>
                  <a:lnTo>
                    <a:pt x="0" y="304622"/>
                  </a:lnTo>
                  <a:lnTo>
                    <a:pt x="977" y="306324"/>
                  </a:lnTo>
                  <a:lnTo>
                    <a:pt x="2565" y="307276"/>
                  </a:lnTo>
                  <a:lnTo>
                    <a:pt x="3429" y="307746"/>
                  </a:lnTo>
                  <a:lnTo>
                    <a:pt x="4368" y="307975"/>
                  </a:lnTo>
                  <a:lnTo>
                    <a:pt x="5321" y="307975"/>
                  </a:lnTo>
                  <a:lnTo>
                    <a:pt x="6235" y="308000"/>
                  </a:lnTo>
                  <a:lnTo>
                    <a:pt x="7137" y="307759"/>
                  </a:lnTo>
                  <a:lnTo>
                    <a:pt x="7912" y="307276"/>
                  </a:lnTo>
                  <a:lnTo>
                    <a:pt x="183197" y="207987"/>
                  </a:lnTo>
                  <a:lnTo>
                    <a:pt x="184873" y="207086"/>
                  </a:lnTo>
                  <a:lnTo>
                    <a:pt x="185902" y="205333"/>
                  </a:lnTo>
                  <a:lnTo>
                    <a:pt x="185889" y="3581"/>
                  </a:lnTo>
                  <a:lnTo>
                    <a:pt x="184861" y="1828"/>
                  </a:lnTo>
                  <a:lnTo>
                    <a:pt x="183197" y="952"/>
                  </a:lnTo>
                  <a:lnTo>
                    <a:pt x="181571" y="0"/>
                  </a:lnTo>
                  <a:close/>
                </a:path>
              </a:pathLst>
            </a:custGeom>
            <a:solidFill>
              <a:srgbClr val="FFFFFF">
                <a:alpha val="39607"/>
              </a:srgbClr>
            </a:solidFill>
          </p:spPr>
          <p:txBody>
            <a:bodyPr wrap="square" lIns="0" tIns="0" rIns="0" bIns="0" rtlCol="0"/>
            <a:lstStyle/>
            <a:p>
              <a:endParaRPr/>
            </a:p>
          </p:txBody>
        </p:sp>
        <p:sp>
          <p:nvSpPr>
            <p:cNvPr id="81" name="object 81"/>
            <p:cNvSpPr/>
            <p:nvPr/>
          </p:nvSpPr>
          <p:spPr>
            <a:xfrm>
              <a:off x="10324262" y="3105162"/>
              <a:ext cx="781050" cy="491490"/>
            </a:xfrm>
            <a:custGeom>
              <a:avLst/>
              <a:gdLst/>
              <a:ahLst/>
              <a:cxnLst/>
              <a:rect l="l" t="t" r="r" b="b"/>
              <a:pathLst>
                <a:path w="781050" h="491489">
                  <a:moveTo>
                    <a:pt x="184937" y="430530"/>
                  </a:moveTo>
                  <a:lnTo>
                    <a:pt x="61645" y="430530"/>
                  </a:lnTo>
                  <a:lnTo>
                    <a:pt x="61645" y="307340"/>
                  </a:lnTo>
                  <a:lnTo>
                    <a:pt x="0" y="307340"/>
                  </a:lnTo>
                  <a:lnTo>
                    <a:pt x="0" y="430530"/>
                  </a:lnTo>
                  <a:lnTo>
                    <a:pt x="0" y="491490"/>
                  </a:lnTo>
                  <a:lnTo>
                    <a:pt x="184937" y="491490"/>
                  </a:lnTo>
                  <a:lnTo>
                    <a:pt x="184937" y="430530"/>
                  </a:lnTo>
                  <a:close/>
                </a:path>
                <a:path w="781050" h="491489">
                  <a:moveTo>
                    <a:pt x="184937" y="0"/>
                  </a:moveTo>
                  <a:lnTo>
                    <a:pt x="0" y="0"/>
                  </a:lnTo>
                  <a:lnTo>
                    <a:pt x="0" y="60960"/>
                  </a:lnTo>
                  <a:lnTo>
                    <a:pt x="0" y="184150"/>
                  </a:lnTo>
                  <a:lnTo>
                    <a:pt x="61645" y="184150"/>
                  </a:lnTo>
                  <a:lnTo>
                    <a:pt x="61645" y="60960"/>
                  </a:lnTo>
                  <a:lnTo>
                    <a:pt x="184937" y="60960"/>
                  </a:lnTo>
                  <a:lnTo>
                    <a:pt x="184937" y="0"/>
                  </a:lnTo>
                  <a:close/>
                </a:path>
                <a:path w="781050" h="491489">
                  <a:moveTo>
                    <a:pt x="780884" y="307340"/>
                  </a:moveTo>
                  <a:lnTo>
                    <a:pt x="719226" y="307340"/>
                  </a:lnTo>
                  <a:lnTo>
                    <a:pt x="719226" y="430530"/>
                  </a:lnTo>
                  <a:lnTo>
                    <a:pt x="595934" y="430530"/>
                  </a:lnTo>
                  <a:lnTo>
                    <a:pt x="595934" y="491490"/>
                  </a:lnTo>
                  <a:lnTo>
                    <a:pt x="780884" y="491490"/>
                  </a:lnTo>
                  <a:lnTo>
                    <a:pt x="780884" y="430530"/>
                  </a:lnTo>
                  <a:lnTo>
                    <a:pt x="780884" y="307340"/>
                  </a:lnTo>
                  <a:close/>
                </a:path>
                <a:path w="781050" h="491489">
                  <a:moveTo>
                    <a:pt x="780884" y="0"/>
                  </a:moveTo>
                  <a:lnTo>
                    <a:pt x="595934" y="0"/>
                  </a:lnTo>
                  <a:lnTo>
                    <a:pt x="595934" y="60960"/>
                  </a:lnTo>
                  <a:lnTo>
                    <a:pt x="719226" y="60960"/>
                  </a:lnTo>
                  <a:lnTo>
                    <a:pt x="719226" y="184150"/>
                  </a:lnTo>
                  <a:lnTo>
                    <a:pt x="780884" y="184150"/>
                  </a:lnTo>
                  <a:lnTo>
                    <a:pt x="780884" y="60960"/>
                  </a:lnTo>
                  <a:lnTo>
                    <a:pt x="780884" y="0"/>
                  </a:lnTo>
                  <a:close/>
                </a:path>
              </a:pathLst>
            </a:custGeom>
            <a:solidFill>
              <a:srgbClr val="FFFFFF"/>
            </a:solidFill>
          </p:spPr>
          <p:txBody>
            <a:bodyPr wrap="square" lIns="0" tIns="0" rIns="0" bIns="0" rtlCol="0"/>
            <a:lstStyle/>
            <a:p>
              <a:endParaRPr/>
            </a:p>
          </p:txBody>
        </p:sp>
      </p:grpSp>
      <p:sp>
        <p:nvSpPr>
          <p:cNvPr id="82" name="object 82"/>
          <p:cNvSpPr txBox="1"/>
          <p:nvPr/>
        </p:nvSpPr>
        <p:spPr>
          <a:xfrm>
            <a:off x="10429113" y="4025265"/>
            <a:ext cx="565785" cy="247015"/>
          </a:xfrm>
          <a:prstGeom prst="rect">
            <a:avLst/>
          </a:prstGeom>
        </p:spPr>
        <p:txBody>
          <a:bodyPr vert="horz" wrap="square" lIns="0" tIns="12700" rIns="0" bIns="0" rtlCol="0">
            <a:spAutoFit/>
          </a:bodyPr>
          <a:lstStyle/>
          <a:p>
            <a:pPr marL="12700">
              <a:lnSpc>
                <a:spcPct val="100000"/>
              </a:lnSpc>
              <a:spcBef>
                <a:spcPts val="100"/>
              </a:spcBef>
            </a:pPr>
            <a:r>
              <a:rPr sz="1450" spc="-70" dirty="0">
                <a:solidFill>
                  <a:srgbClr val="FFFFFF"/>
                </a:solidFill>
                <a:latin typeface="Arial"/>
                <a:cs typeface="Arial"/>
              </a:rPr>
              <a:t>Node</a:t>
            </a:r>
            <a:r>
              <a:rPr sz="1450" spc="-155" dirty="0">
                <a:solidFill>
                  <a:srgbClr val="FFFFFF"/>
                </a:solidFill>
                <a:latin typeface="Arial"/>
                <a:cs typeface="Arial"/>
              </a:rPr>
              <a:t> </a:t>
            </a:r>
            <a:r>
              <a:rPr sz="1450" spc="-75" dirty="0">
                <a:solidFill>
                  <a:srgbClr val="FFFFFF"/>
                </a:solidFill>
                <a:latin typeface="Arial"/>
                <a:cs typeface="Arial"/>
              </a:rPr>
              <a:t>6</a:t>
            </a:r>
            <a:endParaRPr sz="1450">
              <a:latin typeface="Arial"/>
              <a:cs typeface="Arial"/>
            </a:endParaRPr>
          </a:p>
        </p:txBody>
      </p:sp>
      <p:sp>
        <p:nvSpPr>
          <p:cNvPr id="83" name="object 83"/>
          <p:cNvSpPr txBox="1">
            <a:spLocks noGrp="1"/>
          </p:cNvSpPr>
          <p:nvPr>
            <p:ph type="title"/>
          </p:nvPr>
        </p:nvSpPr>
        <p:spPr>
          <a:xfrm>
            <a:off x="402436" y="60208"/>
            <a:ext cx="5107305" cy="1664335"/>
          </a:xfrm>
          <a:prstGeom prst="rect">
            <a:avLst/>
          </a:prstGeom>
        </p:spPr>
        <p:txBody>
          <a:bodyPr vert="horz" wrap="square" lIns="0" tIns="369570" rIns="0" bIns="0" rtlCol="0">
            <a:spAutoFit/>
          </a:bodyPr>
          <a:lstStyle/>
          <a:p>
            <a:pPr marL="82550">
              <a:lnSpc>
                <a:spcPct val="100000"/>
              </a:lnSpc>
              <a:spcBef>
                <a:spcPts val="2910"/>
              </a:spcBef>
            </a:pPr>
            <a:r>
              <a:rPr sz="4800" u="none" spc="-670" dirty="0">
                <a:solidFill>
                  <a:srgbClr val="000000"/>
                </a:solidFill>
              </a:rPr>
              <a:t>ADX </a:t>
            </a:r>
            <a:r>
              <a:rPr sz="4800" u="none" spc="-245" dirty="0">
                <a:solidFill>
                  <a:srgbClr val="000000"/>
                </a:solidFill>
              </a:rPr>
              <a:t>Ingestion</a:t>
            </a:r>
            <a:r>
              <a:rPr sz="4800" u="none" spc="-760" dirty="0">
                <a:solidFill>
                  <a:srgbClr val="000000"/>
                </a:solidFill>
              </a:rPr>
              <a:t> </a:t>
            </a:r>
            <a:r>
              <a:rPr sz="4800" u="none" spc="-160" dirty="0">
                <a:solidFill>
                  <a:srgbClr val="000000"/>
                </a:solidFill>
              </a:rPr>
              <a:t>Model</a:t>
            </a:r>
            <a:endParaRPr sz="4800"/>
          </a:p>
          <a:p>
            <a:pPr marL="12700" marR="4318635">
              <a:lnSpc>
                <a:spcPct val="100000"/>
              </a:lnSpc>
              <a:spcBef>
                <a:spcPts val="850"/>
              </a:spcBef>
            </a:pPr>
            <a:r>
              <a:rPr sz="1450" u="none" spc="-90" dirty="0">
                <a:solidFill>
                  <a:srgbClr val="3F3F3F"/>
                </a:solidFill>
              </a:rPr>
              <a:t>Event</a:t>
            </a:r>
            <a:r>
              <a:rPr sz="1450" u="none" spc="-145" dirty="0">
                <a:solidFill>
                  <a:srgbClr val="3F3F3F"/>
                </a:solidFill>
              </a:rPr>
              <a:t> </a:t>
            </a:r>
            <a:r>
              <a:rPr sz="1450" u="none" spc="-80" dirty="0">
                <a:solidFill>
                  <a:srgbClr val="3F3F3F"/>
                </a:solidFill>
              </a:rPr>
              <a:t>Hub  </a:t>
            </a:r>
            <a:r>
              <a:rPr sz="1450" u="none" spc="-40" dirty="0">
                <a:solidFill>
                  <a:srgbClr val="3F3F3F"/>
                </a:solidFill>
              </a:rPr>
              <a:t>Partitions</a:t>
            </a:r>
            <a:endParaRPr sz="1450"/>
          </a:p>
        </p:txBody>
      </p:sp>
      <p:sp>
        <p:nvSpPr>
          <p:cNvPr id="84" name="object 84"/>
          <p:cNvSpPr txBox="1"/>
          <p:nvPr/>
        </p:nvSpPr>
        <p:spPr>
          <a:xfrm>
            <a:off x="5447157" y="6554827"/>
            <a:ext cx="1301115" cy="162560"/>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FFFFFF"/>
                </a:solidFill>
                <a:latin typeface="Arial"/>
                <a:cs typeface="Arial"/>
              </a:rPr>
              <a:t>MICROSOFT</a:t>
            </a:r>
            <a:r>
              <a:rPr sz="900" spc="-90" dirty="0">
                <a:solidFill>
                  <a:srgbClr val="FFFFFF"/>
                </a:solidFill>
                <a:latin typeface="Arial"/>
                <a:cs typeface="Arial"/>
              </a:rPr>
              <a:t> </a:t>
            </a:r>
            <a:r>
              <a:rPr sz="900" spc="-100" dirty="0">
                <a:solidFill>
                  <a:srgbClr val="FFFFFF"/>
                </a:solidFill>
                <a:latin typeface="Arial"/>
                <a:cs typeface="Arial"/>
              </a:rPr>
              <a:t>CONFIDENTIAL</a:t>
            </a:r>
            <a:endParaRPr sz="900">
              <a:latin typeface="Arial"/>
              <a:cs typeface="Arial"/>
            </a:endParaRPr>
          </a:p>
        </p:txBody>
      </p:sp>
      <p:sp>
        <p:nvSpPr>
          <p:cNvPr id="85" name="object 85"/>
          <p:cNvSpPr txBox="1"/>
          <p:nvPr/>
        </p:nvSpPr>
        <p:spPr>
          <a:xfrm>
            <a:off x="10972545" y="6542024"/>
            <a:ext cx="162560" cy="186690"/>
          </a:xfrm>
          <a:prstGeom prst="rect">
            <a:avLst/>
          </a:prstGeom>
        </p:spPr>
        <p:txBody>
          <a:bodyPr vert="horz" wrap="square" lIns="0" tIns="13335" rIns="0" bIns="0" rtlCol="0">
            <a:spAutoFit/>
          </a:bodyPr>
          <a:lstStyle/>
          <a:p>
            <a:pPr marL="12700">
              <a:lnSpc>
                <a:spcPct val="100000"/>
              </a:lnSpc>
              <a:spcBef>
                <a:spcPts val="105"/>
              </a:spcBef>
            </a:pPr>
            <a:r>
              <a:rPr sz="1050" spc="-50" dirty="0">
                <a:solidFill>
                  <a:srgbClr val="FFFFFF"/>
                </a:solidFill>
                <a:latin typeface="Arial"/>
                <a:cs typeface="Arial"/>
              </a:rPr>
              <a:t>15</a:t>
            </a:r>
            <a:endParaRPr sz="1050">
              <a:latin typeface="Arial"/>
              <a:cs typeface="Arial"/>
            </a:endParaRPr>
          </a:p>
        </p:txBody>
      </p:sp>
      <p:grpSp>
        <p:nvGrpSpPr>
          <p:cNvPr id="86" name="object 86"/>
          <p:cNvGrpSpPr/>
          <p:nvPr/>
        </p:nvGrpSpPr>
        <p:grpSpPr>
          <a:xfrm>
            <a:off x="5843841" y="938047"/>
            <a:ext cx="532130" cy="549275"/>
            <a:chOff x="5843841" y="938047"/>
            <a:chExt cx="532130" cy="549275"/>
          </a:xfrm>
        </p:grpSpPr>
        <p:sp>
          <p:nvSpPr>
            <p:cNvPr id="87" name="object 87"/>
            <p:cNvSpPr/>
            <p:nvPr/>
          </p:nvSpPr>
          <p:spPr>
            <a:xfrm>
              <a:off x="6083960" y="1122806"/>
              <a:ext cx="89814" cy="71335"/>
            </a:xfrm>
            <a:prstGeom prst="rect">
              <a:avLst/>
            </a:prstGeom>
            <a:blipFill>
              <a:blip r:embed="rId3" cstate="print"/>
              <a:stretch>
                <a:fillRect/>
              </a:stretch>
            </a:blipFill>
          </p:spPr>
          <p:txBody>
            <a:bodyPr wrap="square" lIns="0" tIns="0" rIns="0" bIns="0" rtlCol="0"/>
            <a:lstStyle/>
            <a:p>
              <a:endParaRPr/>
            </a:p>
          </p:txBody>
        </p:sp>
        <p:sp>
          <p:nvSpPr>
            <p:cNvPr id="88" name="object 88"/>
            <p:cNvSpPr/>
            <p:nvPr/>
          </p:nvSpPr>
          <p:spPr>
            <a:xfrm>
              <a:off x="6212268" y="1177683"/>
              <a:ext cx="89814" cy="71335"/>
            </a:xfrm>
            <a:prstGeom prst="rect">
              <a:avLst/>
            </a:prstGeom>
            <a:blipFill>
              <a:blip r:embed="rId3" cstate="print"/>
              <a:stretch>
                <a:fillRect/>
              </a:stretch>
            </a:blipFill>
          </p:spPr>
          <p:txBody>
            <a:bodyPr wrap="square" lIns="0" tIns="0" rIns="0" bIns="0" rtlCol="0"/>
            <a:lstStyle/>
            <a:p>
              <a:endParaRPr/>
            </a:p>
          </p:txBody>
        </p:sp>
        <p:sp>
          <p:nvSpPr>
            <p:cNvPr id="89" name="object 89"/>
            <p:cNvSpPr/>
            <p:nvPr/>
          </p:nvSpPr>
          <p:spPr>
            <a:xfrm>
              <a:off x="6083960" y="1232560"/>
              <a:ext cx="89814" cy="71335"/>
            </a:xfrm>
            <a:prstGeom prst="rect">
              <a:avLst/>
            </a:prstGeom>
            <a:blipFill>
              <a:blip r:embed="rId3" cstate="print"/>
              <a:stretch>
                <a:fillRect/>
              </a:stretch>
            </a:blipFill>
          </p:spPr>
          <p:txBody>
            <a:bodyPr wrap="square" lIns="0" tIns="0" rIns="0" bIns="0" rtlCol="0"/>
            <a:lstStyle/>
            <a:p>
              <a:endParaRPr/>
            </a:p>
          </p:txBody>
        </p:sp>
        <p:sp>
          <p:nvSpPr>
            <p:cNvPr id="90" name="object 90"/>
            <p:cNvSpPr/>
            <p:nvPr/>
          </p:nvSpPr>
          <p:spPr>
            <a:xfrm>
              <a:off x="5953823" y="1066101"/>
              <a:ext cx="91643" cy="73164"/>
            </a:xfrm>
            <a:prstGeom prst="rect">
              <a:avLst/>
            </a:prstGeom>
            <a:blipFill>
              <a:blip r:embed="rId4" cstate="print"/>
              <a:stretch>
                <a:fillRect/>
              </a:stretch>
            </a:blipFill>
          </p:spPr>
          <p:txBody>
            <a:bodyPr wrap="square" lIns="0" tIns="0" rIns="0" bIns="0" rtlCol="0"/>
            <a:lstStyle/>
            <a:p>
              <a:endParaRPr/>
            </a:p>
          </p:txBody>
        </p:sp>
        <p:sp>
          <p:nvSpPr>
            <p:cNvPr id="91" name="object 91"/>
            <p:cNvSpPr/>
            <p:nvPr/>
          </p:nvSpPr>
          <p:spPr>
            <a:xfrm>
              <a:off x="5843841" y="938047"/>
              <a:ext cx="532130" cy="128270"/>
            </a:xfrm>
            <a:custGeom>
              <a:avLst/>
              <a:gdLst/>
              <a:ahLst/>
              <a:cxnLst/>
              <a:rect l="l" t="t" r="r" b="b"/>
              <a:pathLst>
                <a:path w="532129" h="128269">
                  <a:moveTo>
                    <a:pt x="527888" y="0"/>
                  </a:moveTo>
                  <a:lnTo>
                    <a:pt x="3670" y="0"/>
                  </a:lnTo>
                  <a:lnTo>
                    <a:pt x="0" y="3657"/>
                  </a:lnTo>
                  <a:lnTo>
                    <a:pt x="0" y="124396"/>
                  </a:lnTo>
                  <a:lnTo>
                    <a:pt x="3670" y="128054"/>
                  </a:lnTo>
                  <a:lnTo>
                    <a:pt x="69646" y="128054"/>
                  </a:lnTo>
                  <a:lnTo>
                    <a:pt x="73317" y="124396"/>
                  </a:lnTo>
                  <a:lnTo>
                    <a:pt x="73317" y="73164"/>
                  </a:lnTo>
                  <a:lnTo>
                    <a:pt x="458241" y="73164"/>
                  </a:lnTo>
                  <a:lnTo>
                    <a:pt x="458241" y="124396"/>
                  </a:lnTo>
                  <a:lnTo>
                    <a:pt x="461911" y="128054"/>
                  </a:lnTo>
                  <a:lnTo>
                    <a:pt x="527888" y="128054"/>
                  </a:lnTo>
                  <a:lnTo>
                    <a:pt x="531558" y="124396"/>
                  </a:lnTo>
                  <a:lnTo>
                    <a:pt x="531558" y="3657"/>
                  </a:lnTo>
                  <a:close/>
                </a:path>
              </a:pathLst>
            </a:custGeom>
            <a:solidFill>
              <a:srgbClr val="0071C5"/>
            </a:solidFill>
          </p:spPr>
          <p:txBody>
            <a:bodyPr wrap="square" lIns="0" tIns="0" rIns="0" bIns="0" rtlCol="0"/>
            <a:lstStyle/>
            <a:p>
              <a:endParaRPr/>
            </a:p>
          </p:txBody>
        </p:sp>
        <p:sp>
          <p:nvSpPr>
            <p:cNvPr id="92" name="object 92"/>
            <p:cNvSpPr/>
            <p:nvPr/>
          </p:nvSpPr>
          <p:spPr>
            <a:xfrm>
              <a:off x="5953823" y="1175854"/>
              <a:ext cx="91643" cy="73164"/>
            </a:xfrm>
            <a:prstGeom prst="rect">
              <a:avLst/>
            </a:prstGeom>
            <a:blipFill>
              <a:blip r:embed="rId4" cstate="print"/>
              <a:stretch>
                <a:fillRect/>
              </a:stretch>
            </a:blipFill>
          </p:spPr>
          <p:txBody>
            <a:bodyPr wrap="square" lIns="0" tIns="0" rIns="0" bIns="0" rtlCol="0"/>
            <a:lstStyle/>
            <a:p>
              <a:endParaRPr/>
            </a:p>
          </p:txBody>
        </p:sp>
        <p:sp>
          <p:nvSpPr>
            <p:cNvPr id="93" name="object 93"/>
            <p:cNvSpPr/>
            <p:nvPr/>
          </p:nvSpPr>
          <p:spPr>
            <a:xfrm>
              <a:off x="5843841" y="1358772"/>
              <a:ext cx="532130" cy="128270"/>
            </a:xfrm>
            <a:custGeom>
              <a:avLst/>
              <a:gdLst/>
              <a:ahLst/>
              <a:cxnLst/>
              <a:rect l="l" t="t" r="r" b="b"/>
              <a:pathLst>
                <a:path w="532129" h="128269">
                  <a:moveTo>
                    <a:pt x="69646" y="0"/>
                  </a:moveTo>
                  <a:lnTo>
                    <a:pt x="3670" y="0"/>
                  </a:lnTo>
                  <a:lnTo>
                    <a:pt x="0" y="3670"/>
                  </a:lnTo>
                  <a:lnTo>
                    <a:pt x="0" y="124396"/>
                  </a:lnTo>
                  <a:lnTo>
                    <a:pt x="3670" y="128054"/>
                  </a:lnTo>
                  <a:lnTo>
                    <a:pt x="527888" y="128054"/>
                  </a:lnTo>
                  <a:lnTo>
                    <a:pt x="531558" y="124396"/>
                  </a:lnTo>
                  <a:lnTo>
                    <a:pt x="531558" y="5499"/>
                  </a:lnTo>
                  <a:lnTo>
                    <a:pt x="527888" y="1828"/>
                  </a:lnTo>
                  <a:lnTo>
                    <a:pt x="463740" y="1828"/>
                  </a:lnTo>
                  <a:lnTo>
                    <a:pt x="460070" y="5499"/>
                  </a:lnTo>
                  <a:lnTo>
                    <a:pt x="460070" y="54889"/>
                  </a:lnTo>
                  <a:lnTo>
                    <a:pt x="73317" y="54889"/>
                  </a:lnTo>
                  <a:lnTo>
                    <a:pt x="73317" y="3670"/>
                  </a:lnTo>
                  <a:close/>
                </a:path>
              </a:pathLst>
            </a:custGeom>
            <a:solidFill>
              <a:srgbClr val="0071C5"/>
            </a:solidFill>
          </p:spPr>
          <p:txBody>
            <a:bodyPr wrap="square" lIns="0" tIns="0" rIns="0" bIns="0" rtlCol="0"/>
            <a:lstStyle/>
            <a:p>
              <a:endParaRPr/>
            </a:p>
          </p:txBody>
        </p:sp>
        <p:sp>
          <p:nvSpPr>
            <p:cNvPr id="94" name="object 94"/>
            <p:cNvSpPr/>
            <p:nvPr/>
          </p:nvSpPr>
          <p:spPr>
            <a:xfrm>
              <a:off x="5953823" y="1285608"/>
              <a:ext cx="91643" cy="73164"/>
            </a:xfrm>
            <a:prstGeom prst="rect">
              <a:avLst/>
            </a:prstGeom>
            <a:blipFill>
              <a:blip r:embed="rId4" cstate="print"/>
              <a:stretch>
                <a:fillRect/>
              </a:stretch>
            </a:blipFill>
          </p:spPr>
          <p:txBody>
            <a:bodyPr wrap="square" lIns="0" tIns="0" rIns="0" bIns="0" rtlCol="0"/>
            <a:lstStyle/>
            <a:p>
              <a:endParaRPr/>
            </a:p>
          </p:txBody>
        </p:sp>
      </p:grpSp>
      <p:grpSp>
        <p:nvGrpSpPr>
          <p:cNvPr id="95" name="object 95"/>
          <p:cNvGrpSpPr/>
          <p:nvPr/>
        </p:nvGrpSpPr>
        <p:grpSpPr>
          <a:xfrm>
            <a:off x="935737" y="4215381"/>
            <a:ext cx="10706100" cy="2051685"/>
            <a:chOff x="935737" y="4215381"/>
            <a:chExt cx="10706100" cy="2051685"/>
          </a:xfrm>
        </p:grpSpPr>
        <p:sp>
          <p:nvSpPr>
            <p:cNvPr id="96" name="object 96"/>
            <p:cNvSpPr/>
            <p:nvPr/>
          </p:nvSpPr>
          <p:spPr>
            <a:xfrm>
              <a:off x="935737" y="4215381"/>
              <a:ext cx="1455420" cy="2051685"/>
            </a:xfrm>
            <a:custGeom>
              <a:avLst/>
              <a:gdLst/>
              <a:ahLst/>
              <a:cxnLst/>
              <a:rect l="l" t="t" r="r" b="b"/>
              <a:pathLst>
                <a:path w="1455420" h="2051685">
                  <a:moveTo>
                    <a:pt x="1455420" y="0"/>
                  </a:moveTo>
                  <a:lnTo>
                    <a:pt x="0" y="0"/>
                  </a:lnTo>
                  <a:lnTo>
                    <a:pt x="0" y="2051304"/>
                  </a:lnTo>
                  <a:lnTo>
                    <a:pt x="1455420" y="2051304"/>
                  </a:lnTo>
                  <a:lnTo>
                    <a:pt x="1455420" y="0"/>
                  </a:lnTo>
                  <a:close/>
                </a:path>
              </a:pathLst>
            </a:custGeom>
            <a:solidFill>
              <a:srgbClr val="A14FC4">
                <a:alpha val="39999"/>
              </a:srgbClr>
            </a:solidFill>
          </p:spPr>
          <p:txBody>
            <a:bodyPr wrap="square" lIns="0" tIns="0" rIns="0" bIns="0" rtlCol="0"/>
            <a:lstStyle/>
            <a:p>
              <a:endParaRPr/>
            </a:p>
          </p:txBody>
        </p:sp>
        <p:sp>
          <p:nvSpPr>
            <p:cNvPr id="97" name="object 97"/>
            <p:cNvSpPr/>
            <p:nvPr/>
          </p:nvSpPr>
          <p:spPr>
            <a:xfrm>
              <a:off x="2491740" y="4215381"/>
              <a:ext cx="1781810" cy="2051685"/>
            </a:xfrm>
            <a:custGeom>
              <a:avLst/>
              <a:gdLst/>
              <a:ahLst/>
              <a:cxnLst/>
              <a:rect l="l" t="t" r="r" b="b"/>
              <a:pathLst>
                <a:path w="1781810" h="2051685">
                  <a:moveTo>
                    <a:pt x="1781556" y="0"/>
                  </a:moveTo>
                  <a:lnTo>
                    <a:pt x="0" y="0"/>
                  </a:lnTo>
                  <a:lnTo>
                    <a:pt x="0" y="2051304"/>
                  </a:lnTo>
                  <a:lnTo>
                    <a:pt x="1781556" y="2051304"/>
                  </a:lnTo>
                  <a:lnTo>
                    <a:pt x="1781556" y="0"/>
                  </a:lnTo>
                  <a:close/>
                </a:path>
              </a:pathLst>
            </a:custGeom>
            <a:solidFill>
              <a:srgbClr val="D2851F">
                <a:alpha val="39999"/>
              </a:srgbClr>
            </a:solidFill>
          </p:spPr>
          <p:txBody>
            <a:bodyPr wrap="square" lIns="0" tIns="0" rIns="0" bIns="0" rtlCol="0"/>
            <a:lstStyle/>
            <a:p>
              <a:endParaRPr/>
            </a:p>
          </p:txBody>
        </p:sp>
        <p:sp>
          <p:nvSpPr>
            <p:cNvPr id="98" name="object 98"/>
            <p:cNvSpPr/>
            <p:nvPr/>
          </p:nvSpPr>
          <p:spPr>
            <a:xfrm>
              <a:off x="4405883" y="4215381"/>
              <a:ext cx="1792605" cy="2051685"/>
            </a:xfrm>
            <a:custGeom>
              <a:avLst/>
              <a:gdLst/>
              <a:ahLst/>
              <a:cxnLst/>
              <a:rect l="l" t="t" r="r" b="b"/>
              <a:pathLst>
                <a:path w="1792604" h="2051685">
                  <a:moveTo>
                    <a:pt x="1792224" y="0"/>
                  </a:moveTo>
                  <a:lnTo>
                    <a:pt x="0" y="0"/>
                  </a:lnTo>
                  <a:lnTo>
                    <a:pt x="0" y="2051304"/>
                  </a:lnTo>
                  <a:lnTo>
                    <a:pt x="1792224" y="2051304"/>
                  </a:lnTo>
                  <a:lnTo>
                    <a:pt x="1792224" y="0"/>
                  </a:lnTo>
                  <a:close/>
                </a:path>
              </a:pathLst>
            </a:custGeom>
            <a:solidFill>
              <a:srgbClr val="A14FC4">
                <a:alpha val="39999"/>
              </a:srgbClr>
            </a:solidFill>
          </p:spPr>
          <p:txBody>
            <a:bodyPr wrap="square" lIns="0" tIns="0" rIns="0" bIns="0" rtlCol="0"/>
            <a:lstStyle/>
            <a:p>
              <a:endParaRPr/>
            </a:p>
          </p:txBody>
        </p:sp>
        <p:sp>
          <p:nvSpPr>
            <p:cNvPr id="99" name="object 99"/>
            <p:cNvSpPr/>
            <p:nvPr/>
          </p:nvSpPr>
          <p:spPr>
            <a:xfrm>
              <a:off x="6315456" y="4215381"/>
              <a:ext cx="1450975" cy="2051685"/>
            </a:xfrm>
            <a:custGeom>
              <a:avLst/>
              <a:gdLst/>
              <a:ahLst/>
              <a:cxnLst/>
              <a:rect l="l" t="t" r="r" b="b"/>
              <a:pathLst>
                <a:path w="1450975" h="2051685">
                  <a:moveTo>
                    <a:pt x="1450848" y="0"/>
                  </a:moveTo>
                  <a:lnTo>
                    <a:pt x="0" y="0"/>
                  </a:lnTo>
                  <a:lnTo>
                    <a:pt x="0" y="2051304"/>
                  </a:lnTo>
                  <a:lnTo>
                    <a:pt x="1450848" y="2051304"/>
                  </a:lnTo>
                  <a:lnTo>
                    <a:pt x="1450848" y="0"/>
                  </a:lnTo>
                  <a:close/>
                </a:path>
              </a:pathLst>
            </a:custGeom>
            <a:solidFill>
              <a:srgbClr val="D2851F">
                <a:alpha val="39999"/>
              </a:srgbClr>
            </a:solidFill>
          </p:spPr>
          <p:txBody>
            <a:bodyPr wrap="square" lIns="0" tIns="0" rIns="0" bIns="0" rtlCol="0"/>
            <a:lstStyle/>
            <a:p>
              <a:endParaRPr/>
            </a:p>
          </p:txBody>
        </p:sp>
        <p:sp>
          <p:nvSpPr>
            <p:cNvPr id="100" name="object 100"/>
            <p:cNvSpPr/>
            <p:nvPr/>
          </p:nvSpPr>
          <p:spPr>
            <a:xfrm>
              <a:off x="7876032" y="4215381"/>
              <a:ext cx="1789430" cy="2051685"/>
            </a:xfrm>
            <a:custGeom>
              <a:avLst/>
              <a:gdLst/>
              <a:ahLst/>
              <a:cxnLst/>
              <a:rect l="l" t="t" r="r" b="b"/>
              <a:pathLst>
                <a:path w="1789429" h="2051685">
                  <a:moveTo>
                    <a:pt x="1789176" y="0"/>
                  </a:moveTo>
                  <a:lnTo>
                    <a:pt x="0" y="0"/>
                  </a:lnTo>
                  <a:lnTo>
                    <a:pt x="0" y="2051304"/>
                  </a:lnTo>
                  <a:lnTo>
                    <a:pt x="1789176" y="2051304"/>
                  </a:lnTo>
                  <a:lnTo>
                    <a:pt x="1789176" y="0"/>
                  </a:lnTo>
                  <a:close/>
                </a:path>
              </a:pathLst>
            </a:custGeom>
            <a:solidFill>
              <a:srgbClr val="A14FC4">
                <a:alpha val="39999"/>
              </a:srgbClr>
            </a:solidFill>
          </p:spPr>
          <p:txBody>
            <a:bodyPr wrap="square" lIns="0" tIns="0" rIns="0" bIns="0" rtlCol="0"/>
            <a:lstStyle/>
            <a:p>
              <a:endParaRPr/>
            </a:p>
          </p:txBody>
        </p:sp>
        <p:sp>
          <p:nvSpPr>
            <p:cNvPr id="101" name="object 101"/>
            <p:cNvSpPr/>
            <p:nvPr/>
          </p:nvSpPr>
          <p:spPr>
            <a:xfrm>
              <a:off x="9781032" y="4215381"/>
              <a:ext cx="1861185" cy="2051685"/>
            </a:xfrm>
            <a:custGeom>
              <a:avLst/>
              <a:gdLst/>
              <a:ahLst/>
              <a:cxnLst/>
              <a:rect l="l" t="t" r="r" b="b"/>
              <a:pathLst>
                <a:path w="1861184" h="2051685">
                  <a:moveTo>
                    <a:pt x="1860804" y="0"/>
                  </a:moveTo>
                  <a:lnTo>
                    <a:pt x="0" y="0"/>
                  </a:lnTo>
                  <a:lnTo>
                    <a:pt x="0" y="2051304"/>
                  </a:lnTo>
                  <a:lnTo>
                    <a:pt x="1860804" y="2051304"/>
                  </a:lnTo>
                  <a:lnTo>
                    <a:pt x="1860804" y="0"/>
                  </a:lnTo>
                  <a:close/>
                </a:path>
              </a:pathLst>
            </a:custGeom>
            <a:solidFill>
              <a:srgbClr val="D2851F">
                <a:alpha val="39999"/>
              </a:srgbClr>
            </a:solidFill>
          </p:spPr>
          <p:txBody>
            <a:bodyPr wrap="square" lIns="0" tIns="0" rIns="0" bIns="0" rtlCol="0"/>
            <a:lstStyle/>
            <a:p>
              <a:endParaRPr/>
            </a:p>
          </p:txBody>
        </p:sp>
        <p:sp>
          <p:nvSpPr>
            <p:cNvPr id="102" name="object 102"/>
            <p:cNvSpPr/>
            <p:nvPr/>
          </p:nvSpPr>
          <p:spPr>
            <a:xfrm>
              <a:off x="987554" y="4674106"/>
              <a:ext cx="262255" cy="1484630"/>
            </a:xfrm>
            <a:custGeom>
              <a:avLst/>
              <a:gdLst/>
              <a:ahLst/>
              <a:cxnLst/>
              <a:rect l="l" t="t" r="r" b="b"/>
              <a:pathLst>
                <a:path w="262255"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03" name="object 103"/>
            <p:cNvSpPr/>
            <p:nvPr/>
          </p:nvSpPr>
          <p:spPr>
            <a:xfrm>
              <a:off x="987554" y="4674106"/>
              <a:ext cx="262255" cy="1484630"/>
            </a:xfrm>
            <a:custGeom>
              <a:avLst/>
              <a:gdLst/>
              <a:ahLst/>
              <a:cxnLst/>
              <a:rect l="l" t="t" r="r" b="b"/>
              <a:pathLst>
                <a:path w="262255"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04" name="object 104"/>
            <p:cNvSpPr/>
            <p:nvPr/>
          </p:nvSpPr>
          <p:spPr>
            <a:xfrm>
              <a:off x="1371600" y="4674106"/>
              <a:ext cx="262255" cy="1484630"/>
            </a:xfrm>
            <a:custGeom>
              <a:avLst/>
              <a:gdLst/>
              <a:ahLst/>
              <a:cxnLst/>
              <a:rect l="l" t="t" r="r" b="b"/>
              <a:pathLst>
                <a:path w="262255"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05" name="object 105"/>
            <p:cNvSpPr/>
            <p:nvPr/>
          </p:nvSpPr>
          <p:spPr>
            <a:xfrm>
              <a:off x="1371600" y="4674106"/>
              <a:ext cx="262255" cy="1484630"/>
            </a:xfrm>
            <a:custGeom>
              <a:avLst/>
              <a:gdLst/>
              <a:ahLst/>
              <a:cxnLst/>
              <a:rect l="l" t="t" r="r" b="b"/>
              <a:pathLst>
                <a:path w="262255"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06" name="object 106"/>
            <p:cNvSpPr/>
            <p:nvPr/>
          </p:nvSpPr>
          <p:spPr>
            <a:xfrm>
              <a:off x="1757172" y="4674106"/>
              <a:ext cx="262255" cy="1484630"/>
            </a:xfrm>
            <a:custGeom>
              <a:avLst/>
              <a:gdLst/>
              <a:ahLst/>
              <a:cxnLst/>
              <a:rect l="l" t="t" r="r" b="b"/>
              <a:pathLst>
                <a:path w="262255"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07" name="object 107"/>
            <p:cNvSpPr/>
            <p:nvPr/>
          </p:nvSpPr>
          <p:spPr>
            <a:xfrm>
              <a:off x="1757172" y="4674106"/>
              <a:ext cx="262255" cy="1484630"/>
            </a:xfrm>
            <a:custGeom>
              <a:avLst/>
              <a:gdLst/>
              <a:ahLst/>
              <a:cxnLst/>
              <a:rect l="l" t="t" r="r" b="b"/>
              <a:pathLst>
                <a:path w="262255"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08" name="object 108"/>
            <p:cNvSpPr/>
            <p:nvPr/>
          </p:nvSpPr>
          <p:spPr>
            <a:xfrm>
              <a:off x="2526791" y="4674106"/>
              <a:ext cx="262255" cy="1484630"/>
            </a:xfrm>
            <a:custGeom>
              <a:avLst/>
              <a:gdLst/>
              <a:ahLst/>
              <a:cxnLst/>
              <a:rect l="l" t="t" r="r" b="b"/>
              <a:pathLst>
                <a:path w="262255"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09" name="object 109"/>
            <p:cNvSpPr/>
            <p:nvPr/>
          </p:nvSpPr>
          <p:spPr>
            <a:xfrm>
              <a:off x="2526791" y="4674106"/>
              <a:ext cx="262255" cy="1484630"/>
            </a:xfrm>
            <a:custGeom>
              <a:avLst/>
              <a:gdLst/>
              <a:ahLst/>
              <a:cxnLst/>
              <a:rect l="l" t="t" r="r" b="b"/>
              <a:pathLst>
                <a:path w="262255"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10" name="object 110"/>
            <p:cNvSpPr/>
            <p:nvPr/>
          </p:nvSpPr>
          <p:spPr>
            <a:xfrm>
              <a:off x="2912364" y="4674106"/>
              <a:ext cx="260985" cy="1484630"/>
            </a:xfrm>
            <a:custGeom>
              <a:avLst/>
              <a:gdLst/>
              <a:ahLst/>
              <a:cxnLst/>
              <a:rect l="l" t="t" r="r" b="b"/>
              <a:pathLst>
                <a:path w="260985" h="1484629">
                  <a:moveTo>
                    <a:pt x="260602" y="0"/>
                  </a:moveTo>
                  <a:lnTo>
                    <a:pt x="0" y="0"/>
                  </a:lnTo>
                  <a:lnTo>
                    <a:pt x="0" y="1484376"/>
                  </a:lnTo>
                  <a:lnTo>
                    <a:pt x="260602" y="1484376"/>
                  </a:lnTo>
                  <a:lnTo>
                    <a:pt x="260602" y="0"/>
                  </a:lnTo>
                  <a:close/>
                </a:path>
              </a:pathLst>
            </a:custGeom>
            <a:solidFill>
              <a:srgbClr val="37A66E"/>
            </a:solidFill>
          </p:spPr>
          <p:txBody>
            <a:bodyPr wrap="square" lIns="0" tIns="0" rIns="0" bIns="0" rtlCol="0"/>
            <a:lstStyle/>
            <a:p>
              <a:endParaRPr/>
            </a:p>
          </p:txBody>
        </p:sp>
        <p:sp>
          <p:nvSpPr>
            <p:cNvPr id="111" name="object 111"/>
            <p:cNvSpPr/>
            <p:nvPr/>
          </p:nvSpPr>
          <p:spPr>
            <a:xfrm>
              <a:off x="2912364" y="4674106"/>
              <a:ext cx="260985" cy="1484630"/>
            </a:xfrm>
            <a:custGeom>
              <a:avLst/>
              <a:gdLst/>
              <a:ahLst/>
              <a:cxnLst/>
              <a:rect l="l" t="t" r="r" b="b"/>
              <a:pathLst>
                <a:path w="260985" h="1484629">
                  <a:moveTo>
                    <a:pt x="0" y="1484376"/>
                  </a:moveTo>
                  <a:lnTo>
                    <a:pt x="260602" y="1484376"/>
                  </a:lnTo>
                  <a:lnTo>
                    <a:pt x="260602" y="0"/>
                  </a:lnTo>
                  <a:lnTo>
                    <a:pt x="0" y="0"/>
                  </a:lnTo>
                  <a:lnTo>
                    <a:pt x="0" y="1484376"/>
                  </a:lnTo>
                  <a:close/>
                </a:path>
              </a:pathLst>
            </a:custGeom>
            <a:ln w="15875">
              <a:solidFill>
                <a:srgbClr val="257950"/>
              </a:solidFill>
            </a:ln>
          </p:spPr>
          <p:txBody>
            <a:bodyPr wrap="square" lIns="0" tIns="0" rIns="0" bIns="0" rtlCol="0"/>
            <a:lstStyle/>
            <a:p>
              <a:endParaRPr/>
            </a:p>
          </p:txBody>
        </p:sp>
        <p:sp>
          <p:nvSpPr>
            <p:cNvPr id="112" name="object 112"/>
            <p:cNvSpPr/>
            <p:nvPr/>
          </p:nvSpPr>
          <p:spPr>
            <a:xfrm>
              <a:off x="3296411"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13" name="object 113"/>
            <p:cNvSpPr/>
            <p:nvPr/>
          </p:nvSpPr>
          <p:spPr>
            <a:xfrm>
              <a:off x="3296411"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14" name="object 114"/>
            <p:cNvSpPr/>
            <p:nvPr/>
          </p:nvSpPr>
          <p:spPr>
            <a:xfrm>
              <a:off x="3681983"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15" name="object 115"/>
            <p:cNvSpPr/>
            <p:nvPr/>
          </p:nvSpPr>
          <p:spPr>
            <a:xfrm>
              <a:off x="3681983"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16" name="object 116"/>
            <p:cNvSpPr/>
            <p:nvPr/>
          </p:nvSpPr>
          <p:spPr>
            <a:xfrm>
              <a:off x="445160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17" name="object 117"/>
            <p:cNvSpPr/>
            <p:nvPr/>
          </p:nvSpPr>
          <p:spPr>
            <a:xfrm>
              <a:off x="445160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18" name="object 118"/>
            <p:cNvSpPr/>
            <p:nvPr/>
          </p:nvSpPr>
          <p:spPr>
            <a:xfrm>
              <a:off x="4835651"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19" name="object 119"/>
            <p:cNvSpPr/>
            <p:nvPr/>
          </p:nvSpPr>
          <p:spPr>
            <a:xfrm>
              <a:off x="4835651"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20" name="object 120"/>
            <p:cNvSpPr/>
            <p:nvPr/>
          </p:nvSpPr>
          <p:spPr>
            <a:xfrm>
              <a:off x="522122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21" name="object 121"/>
            <p:cNvSpPr/>
            <p:nvPr/>
          </p:nvSpPr>
          <p:spPr>
            <a:xfrm>
              <a:off x="522122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22" name="object 122"/>
            <p:cNvSpPr/>
            <p:nvPr/>
          </p:nvSpPr>
          <p:spPr>
            <a:xfrm>
              <a:off x="5605272"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23" name="object 123"/>
            <p:cNvSpPr/>
            <p:nvPr/>
          </p:nvSpPr>
          <p:spPr>
            <a:xfrm>
              <a:off x="5605272"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24" name="object 124"/>
            <p:cNvSpPr/>
            <p:nvPr/>
          </p:nvSpPr>
          <p:spPr>
            <a:xfrm>
              <a:off x="6376416" y="4674106"/>
              <a:ext cx="260985" cy="1484630"/>
            </a:xfrm>
            <a:custGeom>
              <a:avLst/>
              <a:gdLst/>
              <a:ahLst/>
              <a:cxnLst/>
              <a:rect l="l" t="t" r="r" b="b"/>
              <a:pathLst>
                <a:path w="260984" h="1484629">
                  <a:moveTo>
                    <a:pt x="260602" y="0"/>
                  </a:moveTo>
                  <a:lnTo>
                    <a:pt x="0" y="0"/>
                  </a:lnTo>
                  <a:lnTo>
                    <a:pt x="0" y="1484376"/>
                  </a:lnTo>
                  <a:lnTo>
                    <a:pt x="260602" y="1484376"/>
                  </a:lnTo>
                  <a:lnTo>
                    <a:pt x="260602" y="0"/>
                  </a:lnTo>
                  <a:close/>
                </a:path>
              </a:pathLst>
            </a:custGeom>
            <a:solidFill>
              <a:srgbClr val="37A66E"/>
            </a:solidFill>
          </p:spPr>
          <p:txBody>
            <a:bodyPr wrap="square" lIns="0" tIns="0" rIns="0" bIns="0" rtlCol="0"/>
            <a:lstStyle/>
            <a:p>
              <a:endParaRPr/>
            </a:p>
          </p:txBody>
        </p:sp>
        <p:sp>
          <p:nvSpPr>
            <p:cNvPr id="125" name="object 125"/>
            <p:cNvSpPr/>
            <p:nvPr/>
          </p:nvSpPr>
          <p:spPr>
            <a:xfrm>
              <a:off x="6376416" y="4674106"/>
              <a:ext cx="260985" cy="1484630"/>
            </a:xfrm>
            <a:custGeom>
              <a:avLst/>
              <a:gdLst/>
              <a:ahLst/>
              <a:cxnLst/>
              <a:rect l="l" t="t" r="r" b="b"/>
              <a:pathLst>
                <a:path w="260984" h="1484629">
                  <a:moveTo>
                    <a:pt x="0" y="1484376"/>
                  </a:moveTo>
                  <a:lnTo>
                    <a:pt x="260602" y="1484376"/>
                  </a:lnTo>
                  <a:lnTo>
                    <a:pt x="260602" y="0"/>
                  </a:lnTo>
                  <a:lnTo>
                    <a:pt x="0" y="0"/>
                  </a:lnTo>
                  <a:lnTo>
                    <a:pt x="0" y="1484376"/>
                  </a:lnTo>
                  <a:close/>
                </a:path>
              </a:pathLst>
            </a:custGeom>
            <a:ln w="15875">
              <a:solidFill>
                <a:srgbClr val="257950"/>
              </a:solidFill>
            </a:ln>
          </p:spPr>
          <p:txBody>
            <a:bodyPr wrap="square" lIns="0" tIns="0" rIns="0" bIns="0" rtlCol="0"/>
            <a:lstStyle/>
            <a:p>
              <a:endParaRPr/>
            </a:p>
          </p:txBody>
        </p:sp>
        <p:sp>
          <p:nvSpPr>
            <p:cNvPr id="126" name="object 126"/>
            <p:cNvSpPr/>
            <p:nvPr/>
          </p:nvSpPr>
          <p:spPr>
            <a:xfrm>
              <a:off x="6760463"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27" name="object 127"/>
            <p:cNvSpPr/>
            <p:nvPr/>
          </p:nvSpPr>
          <p:spPr>
            <a:xfrm>
              <a:off x="6760463"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28" name="object 128"/>
            <p:cNvSpPr/>
            <p:nvPr/>
          </p:nvSpPr>
          <p:spPr>
            <a:xfrm>
              <a:off x="714603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29" name="object 129"/>
            <p:cNvSpPr/>
            <p:nvPr/>
          </p:nvSpPr>
          <p:spPr>
            <a:xfrm>
              <a:off x="714603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30" name="object 130"/>
            <p:cNvSpPr/>
            <p:nvPr/>
          </p:nvSpPr>
          <p:spPr>
            <a:xfrm>
              <a:off x="791565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31" name="object 131"/>
            <p:cNvSpPr/>
            <p:nvPr/>
          </p:nvSpPr>
          <p:spPr>
            <a:xfrm>
              <a:off x="791565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32" name="object 132"/>
            <p:cNvSpPr/>
            <p:nvPr/>
          </p:nvSpPr>
          <p:spPr>
            <a:xfrm>
              <a:off x="8299704" y="4674106"/>
              <a:ext cx="262255" cy="1484630"/>
            </a:xfrm>
            <a:custGeom>
              <a:avLst/>
              <a:gdLst/>
              <a:ahLst/>
              <a:cxnLst/>
              <a:rect l="l" t="t" r="r" b="b"/>
              <a:pathLst>
                <a:path w="262254" h="1484629">
                  <a:moveTo>
                    <a:pt x="262130" y="0"/>
                  </a:moveTo>
                  <a:lnTo>
                    <a:pt x="0" y="0"/>
                  </a:lnTo>
                  <a:lnTo>
                    <a:pt x="0" y="1484376"/>
                  </a:lnTo>
                  <a:lnTo>
                    <a:pt x="262130" y="1484376"/>
                  </a:lnTo>
                  <a:lnTo>
                    <a:pt x="262130" y="0"/>
                  </a:lnTo>
                  <a:close/>
                </a:path>
              </a:pathLst>
            </a:custGeom>
            <a:solidFill>
              <a:srgbClr val="37A66E"/>
            </a:solidFill>
          </p:spPr>
          <p:txBody>
            <a:bodyPr wrap="square" lIns="0" tIns="0" rIns="0" bIns="0" rtlCol="0"/>
            <a:lstStyle/>
            <a:p>
              <a:endParaRPr/>
            </a:p>
          </p:txBody>
        </p:sp>
        <p:sp>
          <p:nvSpPr>
            <p:cNvPr id="133" name="object 133"/>
            <p:cNvSpPr/>
            <p:nvPr/>
          </p:nvSpPr>
          <p:spPr>
            <a:xfrm>
              <a:off x="8299704" y="4674106"/>
              <a:ext cx="262255" cy="1484630"/>
            </a:xfrm>
            <a:custGeom>
              <a:avLst/>
              <a:gdLst/>
              <a:ahLst/>
              <a:cxnLst/>
              <a:rect l="l" t="t" r="r" b="b"/>
              <a:pathLst>
                <a:path w="262254" h="1484629">
                  <a:moveTo>
                    <a:pt x="0" y="1484376"/>
                  </a:moveTo>
                  <a:lnTo>
                    <a:pt x="262130" y="1484376"/>
                  </a:lnTo>
                  <a:lnTo>
                    <a:pt x="262130" y="0"/>
                  </a:lnTo>
                  <a:lnTo>
                    <a:pt x="0" y="0"/>
                  </a:lnTo>
                  <a:lnTo>
                    <a:pt x="0" y="1484376"/>
                  </a:lnTo>
                  <a:close/>
                </a:path>
              </a:pathLst>
            </a:custGeom>
            <a:ln w="15875">
              <a:solidFill>
                <a:srgbClr val="257950"/>
              </a:solidFill>
            </a:ln>
          </p:spPr>
          <p:txBody>
            <a:bodyPr wrap="square" lIns="0" tIns="0" rIns="0" bIns="0" rtlCol="0"/>
            <a:lstStyle/>
            <a:p>
              <a:endParaRPr/>
            </a:p>
          </p:txBody>
        </p:sp>
        <p:sp>
          <p:nvSpPr>
            <p:cNvPr id="134" name="object 134"/>
            <p:cNvSpPr/>
            <p:nvPr/>
          </p:nvSpPr>
          <p:spPr>
            <a:xfrm>
              <a:off x="8685275"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35" name="object 135"/>
            <p:cNvSpPr/>
            <p:nvPr/>
          </p:nvSpPr>
          <p:spPr>
            <a:xfrm>
              <a:off x="8685275"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36" name="object 136"/>
            <p:cNvSpPr/>
            <p:nvPr/>
          </p:nvSpPr>
          <p:spPr>
            <a:xfrm>
              <a:off x="9070848" y="4674106"/>
              <a:ext cx="260985" cy="1484630"/>
            </a:xfrm>
            <a:custGeom>
              <a:avLst/>
              <a:gdLst/>
              <a:ahLst/>
              <a:cxnLst/>
              <a:rect l="l" t="t" r="r" b="b"/>
              <a:pathLst>
                <a:path w="260984" h="1484629">
                  <a:moveTo>
                    <a:pt x="260607" y="0"/>
                  </a:moveTo>
                  <a:lnTo>
                    <a:pt x="0" y="0"/>
                  </a:lnTo>
                  <a:lnTo>
                    <a:pt x="0" y="1484376"/>
                  </a:lnTo>
                  <a:lnTo>
                    <a:pt x="260607" y="1484376"/>
                  </a:lnTo>
                  <a:lnTo>
                    <a:pt x="260607" y="0"/>
                  </a:lnTo>
                  <a:close/>
                </a:path>
              </a:pathLst>
            </a:custGeom>
            <a:solidFill>
              <a:srgbClr val="37A66E"/>
            </a:solidFill>
          </p:spPr>
          <p:txBody>
            <a:bodyPr wrap="square" lIns="0" tIns="0" rIns="0" bIns="0" rtlCol="0"/>
            <a:lstStyle/>
            <a:p>
              <a:endParaRPr/>
            </a:p>
          </p:txBody>
        </p:sp>
        <p:sp>
          <p:nvSpPr>
            <p:cNvPr id="137" name="object 137"/>
            <p:cNvSpPr/>
            <p:nvPr/>
          </p:nvSpPr>
          <p:spPr>
            <a:xfrm>
              <a:off x="9070848" y="4674106"/>
              <a:ext cx="260985" cy="1484630"/>
            </a:xfrm>
            <a:custGeom>
              <a:avLst/>
              <a:gdLst/>
              <a:ahLst/>
              <a:cxnLst/>
              <a:rect l="l" t="t" r="r" b="b"/>
              <a:pathLst>
                <a:path w="260984" h="1484629">
                  <a:moveTo>
                    <a:pt x="0" y="1484376"/>
                  </a:moveTo>
                  <a:lnTo>
                    <a:pt x="260607" y="1484376"/>
                  </a:lnTo>
                  <a:lnTo>
                    <a:pt x="260607" y="0"/>
                  </a:lnTo>
                  <a:lnTo>
                    <a:pt x="0" y="0"/>
                  </a:lnTo>
                  <a:lnTo>
                    <a:pt x="0" y="1484376"/>
                  </a:lnTo>
                  <a:close/>
                </a:path>
              </a:pathLst>
            </a:custGeom>
            <a:ln w="15875">
              <a:solidFill>
                <a:srgbClr val="257950"/>
              </a:solidFill>
            </a:ln>
          </p:spPr>
          <p:txBody>
            <a:bodyPr wrap="square" lIns="0" tIns="0" rIns="0" bIns="0" rtlCol="0"/>
            <a:lstStyle/>
            <a:p>
              <a:endParaRPr/>
            </a:p>
          </p:txBody>
        </p:sp>
        <p:sp>
          <p:nvSpPr>
            <p:cNvPr id="138" name="object 138"/>
            <p:cNvSpPr/>
            <p:nvPr/>
          </p:nvSpPr>
          <p:spPr>
            <a:xfrm>
              <a:off x="9840468"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39" name="object 139"/>
            <p:cNvSpPr/>
            <p:nvPr/>
          </p:nvSpPr>
          <p:spPr>
            <a:xfrm>
              <a:off x="9840468"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40" name="object 140"/>
            <p:cNvSpPr/>
            <p:nvPr/>
          </p:nvSpPr>
          <p:spPr>
            <a:xfrm>
              <a:off x="1022451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41" name="object 141"/>
            <p:cNvSpPr/>
            <p:nvPr/>
          </p:nvSpPr>
          <p:spPr>
            <a:xfrm>
              <a:off x="1022451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42" name="object 142"/>
            <p:cNvSpPr/>
            <p:nvPr/>
          </p:nvSpPr>
          <p:spPr>
            <a:xfrm>
              <a:off x="10610087"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43" name="object 143"/>
            <p:cNvSpPr/>
            <p:nvPr/>
          </p:nvSpPr>
          <p:spPr>
            <a:xfrm>
              <a:off x="10610087"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sp>
          <p:nvSpPr>
            <p:cNvPr id="144" name="object 144"/>
            <p:cNvSpPr/>
            <p:nvPr/>
          </p:nvSpPr>
          <p:spPr>
            <a:xfrm>
              <a:off x="10994136" y="4674106"/>
              <a:ext cx="262255" cy="1484630"/>
            </a:xfrm>
            <a:custGeom>
              <a:avLst/>
              <a:gdLst/>
              <a:ahLst/>
              <a:cxnLst/>
              <a:rect l="l" t="t" r="r" b="b"/>
              <a:pathLst>
                <a:path w="262254" h="1484629">
                  <a:moveTo>
                    <a:pt x="262125" y="0"/>
                  </a:moveTo>
                  <a:lnTo>
                    <a:pt x="0" y="0"/>
                  </a:lnTo>
                  <a:lnTo>
                    <a:pt x="0" y="1484376"/>
                  </a:lnTo>
                  <a:lnTo>
                    <a:pt x="262125" y="1484376"/>
                  </a:lnTo>
                  <a:lnTo>
                    <a:pt x="262125" y="0"/>
                  </a:lnTo>
                  <a:close/>
                </a:path>
              </a:pathLst>
            </a:custGeom>
            <a:solidFill>
              <a:srgbClr val="37A66E"/>
            </a:solidFill>
          </p:spPr>
          <p:txBody>
            <a:bodyPr wrap="square" lIns="0" tIns="0" rIns="0" bIns="0" rtlCol="0"/>
            <a:lstStyle/>
            <a:p>
              <a:endParaRPr/>
            </a:p>
          </p:txBody>
        </p:sp>
        <p:sp>
          <p:nvSpPr>
            <p:cNvPr id="145" name="object 145"/>
            <p:cNvSpPr/>
            <p:nvPr/>
          </p:nvSpPr>
          <p:spPr>
            <a:xfrm>
              <a:off x="10994136" y="4674106"/>
              <a:ext cx="262255" cy="1484630"/>
            </a:xfrm>
            <a:custGeom>
              <a:avLst/>
              <a:gdLst/>
              <a:ahLst/>
              <a:cxnLst/>
              <a:rect l="l" t="t" r="r" b="b"/>
              <a:pathLst>
                <a:path w="262254" h="1484629">
                  <a:moveTo>
                    <a:pt x="0" y="1484376"/>
                  </a:moveTo>
                  <a:lnTo>
                    <a:pt x="262125" y="1484376"/>
                  </a:lnTo>
                  <a:lnTo>
                    <a:pt x="262125" y="0"/>
                  </a:lnTo>
                  <a:lnTo>
                    <a:pt x="0" y="0"/>
                  </a:lnTo>
                  <a:lnTo>
                    <a:pt x="0" y="1484376"/>
                  </a:lnTo>
                  <a:close/>
                </a:path>
              </a:pathLst>
            </a:custGeom>
            <a:ln w="15875">
              <a:solidFill>
                <a:srgbClr val="257950"/>
              </a:solidFill>
            </a:ln>
          </p:spPr>
          <p:txBody>
            <a:bodyPr wrap="square" lIns="0" tIns="0" rIns="0" bIns="0" rtlCol="0"/>
            <a:lstStyle/>
            <a:p>
              <a:endParaRPr/>
            </a:p>
          </p:txBody>
        </p:sp>
      </p:grpSp>
      <p:grpSp>
        <p:nvGrpSpPr>
          <p:cNvPr id="146" name="object 146"/>
          <p:cNvGrpSpPr/>
          <p:nvPr/>
        </p:nvGrpSpPr>
        <p:grpSpPr>
          <a:xfrm>
            <a:off x="533587" y="1844230"/>
            <a:ext cx="11277600" cy="659765"/>
            <a:chOff x="533587" y="1844230"/>
            <a:chExt cx="11277600" cy="659765"/>
          </a:xfrm>
        </p:grpSpPr>
        <p:sp>
          <p:nvSpPr>
            <p:cNvPr id="147" name="object 147"/>
            <p:cNvSpPr/>
            <p:nvPr/>
          </p:nvSpPr>
          <p:spPr>
            <a:xfrm>
              <a:off x="547875" y="1858517"/>
              <a:ext cx="11249025" cy="631190"/>
            </a:xfrm>
            <a:custGeom>
              <a:avLst/>
              <a:gdLst/>
              <a:ahLst/>
              <a:cxnLst/>
              <a:rect l="l" t="t" r="r" b="b"/>
              <a:pathLst>
                <a:path w="11249025" h="631189">
                  <a:moveTo>
                    <a:pt x="11143490" y="0"/>
                  </a:moveTo>
                  <a:lnTo>
                    <a:pt x="105157" y="0"/>
                  </a:lnTo>
                  <a:lnTo>
                    <a:pt x="64225" y="8268"/>
                  </a:lnTo>
                  <a:lnTo>
                    <a:pt x="30799" y="30813"/>
                  </a:lnTo>
                  <a:lnTo>
                    <a:pt x="8263" y="64240"/>
                  </a:lnTo>
                  <a:lnTo>
                    <a:pt x="0" y="105156"/>
                  </a:lnTo>
                  <a:lnTo>
                    <a:pt x="0" y="525780"/>
                  </a:lnTo>
                  <a:lnTo>
                    <a:pt x="8263" y="566695"/>
                  </a:lnTo>
                  <a:lnTo>
                    <a:pt x="30799" y="600122"/>
                  </a:lnTo>
                  <a:lnTo>
                    <a:pt x="64225" y="622667"/>
                  </a:lnTo>
                  <a:lnTo>
                    <a:pt x="105157" y="630936"/>
                  </a:lnTo>
                  <a:lnTo>
                    <a:pt x="11143490" y="630936"/>
                  </a:lnTo>
                  <a:lnTo>
                    <a:pt x="11184406" y="622667"/>
                  </a:lnTo>
                  <a:lnTo>
                    <a:pt x="11217833" y="600122"/>
                  </a:lnTo>
                  <a:lnTo>
                    <a:pt x="11240377" y="566695"/>
                  </a:lnTo>
                  <a:lnTo>
                    <a:pt x="11248646" y="525780"/>
                  </a:lnTo>
                  <a:lnTo>
                    <a:pt x="11248646" y="105156"/>
                  </a:lnTo>
                  <a:lnTo>
                    <a:pt x="11240377" y="64240"/>
                  </a:lnTo>
                  <a:lnTo>
                    <a:pt x="11217833" y="30813"/>
                  </a:lnTo>
                  <a:lnTo>
                    <a:pt x="11184406" y="8268"/>
                  </a:lnTo>
                  <a:lnTo>
                    <a:pt x="11143490" y="0"/>
                  </a:lnTo>
                  <a:close/>
                </a:path>
              </a:pathLst>
            </a:custGeom>
            <a:solidFill>
              <a:srgbClr val="A7E2C5"/>
            </a:solidFill>
          </p:spPr>
          <p:txBody>
            <a:bodyPr wrap="square" lIns="0" tIns="0" rIns="0" bIns="0" rtlCol="0"/>
            <a:lstStyle/>
            <a:p>
              <a:endParaRPr/>
            </a:p>
          </p:txBody>
        </p:sp>
        <p:sp>
          <p:nvSpPr>
            <p:cNvPr id="148" name="object 148"/>
            <p:cNvSpPr/>
            <p:nvPr/>
          </p:nvSpPr>
          <p:spPr>
            <a:xfrm>
              <a:off x="547875" y="1858517"/>
              <a:ext cx="11249025" cy="631190"/>
            </a:xfrm>
            <a:custGeom>
              <a:avLst/>
              <a:gdLst/>
              <a:ahLst/>
              <a:cxnLst/>
              <a:rect l="l" t="t" r="r" b="b"/>
              <a:pathLst>
                <a:path w="11249025" h="631189">
                  <a:moveTo>
                    <a:pt x="0" y="105156"/>
                  </a:moveTo>
                  <a:lnTo>
                    <a:pt x="8263" y="64240"/>
                  </a:lnTo>
                  <a:lnTo>
                    <a:pt x="30799" y="30813"/>
                  </a:lnTo>
                  <a:lnTo>
                    <a:pt x="64225" y="8268"/>
                  </a:lnTo>
                  <a:lnTo>
                    <a:pt x="105157" y="0"/>
                  </a:lnTo>
                  <a:lnTo>
                    <a:pt x="11143490" y="0"/>
                  </a:lnTo>
                  <a:lnTo>
                    <a:pt x="11184406" y="8268"/>
                  </a:lnTo>
                  <a:lnTo>
                    <a:pt x="11217833" y="30813"/>
                  </a:lnTo>
                  <a:lnTo>
                    <a:pt x="11240377" y="64240"/>
                  </a:lnTo>
                  <a:lnTo>
                    <a:pt x="11248646" y="105156"/>
                  </a:lnTo>
                  <a:lnTo>
                    <a:pt x="11248646" y="525780"/>
                  </a:lnTo>
                  <a:lnTo>
                    <a:pt x="11240377" y="566695"/>
                  </a:lnTo>
                  <a:lnTo>
                    <a:pt x="11217833" y="600122"/>
                  </a:lnTo>
                  <a:lnTo>
                    <a:pt x="11184406" y="622667"/>
                  </a:lnTo>
                  <a:lnTo>
                    <a:pt x="11143490" y="630936"/>
                  </a:lnTo>
                  <a:lnTo>
                    <a:pt x="105157" y="630936"/>
                  </a:lnTo>
                  <a:lnTo>
                    <a:pt x="64225" y="622667"/>
                  </a:lnTo>
                  <a:lnTo>
                    <a:pt x="30799" y="600122"/>
                  </a:lnTo>
                  <a:lnTo>
                    <a:pt x="8263" y="566695"/>
                  </a:lnTo>
                  <a:lnTo>
                    <a:pt x="0" y="525780"/>
                  </a:lnTo>
                  <a:lnTo>
                    <a:pt x="0" y="105156"/>
                  </a:lnTo>
                  <a:close/>
                </a:path>
              </a:pathLst>
            </a:custGeom>
            <a:ln w="28575">
              <a:solidFill>
                <a:srgbClr val="257950"/>
              </a:solidFill>
            </a:ln>
          </p:spPr>
          <p:txBody>
            <a:bodyPr wrap="square" lIns="0" tIns="0" rIns="0" bIns="0" rtlCol="0"/>
            <a:lstStyle/>
            <a:p>
              <a:endParaRPr/>
            </a:p>
          </p:txBody>
        </p:sp>
        <p:sp>
          <p:nvSpPr>
            <p:cNvPr id="149" name="object 149"/>
            <p:cNvSpPr/>
            <p:nvPr/>
          </p:nvSpPr>
          <p:spPr>
            <a:xfrm>
              <a:off x="725411" y="1944623"/>
              <a:ext cx="10919460" cy="471170"/>
            </a:xfrm>
            <a:custGeom>
              <a:avLst/>
              <a:gdLst/>
              <a:ahLst/>
              <a:cxnLst/>
              <a:rect l="l" t="t" r="r" b="b"/>
              <a:pathLst>
                <a:path w="10919460" h="471169">
                  <a:moveTo>
                    <a:pt x="86880" y="0"/>
                  </a:moveTo>
                  <a:lnTo>
                    <a:pt x="0" y="0"/>
                  </a:lnTo>
                  <a:lnTo>
                    <a:pt x="0" y="470916"/>
                  </a:lnTo>
                  <a:lnTo>
                    <a:pt x="86880" y="470916"/>
                  </a:lnTo>
                  <a:lnTo>
                    <a:pt x="86880" y="0"/>
                  </a:lnTo>
                  <a:close/>
                </a:path>
                <a:path w="10919460" h="471169">
                  <a:moveTo>
                    <a:pt x="435864" y="0"/>
                  </a:moveTo>
                  <a:lnTo>
                    <a:pt x="349008" y="0"/>
                  </a:lnTo>
                  <a:lnTo>
                    <a:pt x="349008" y="470916"/>
                  </a:lnTo>
                  <a:lnTo>
                    <a:pt x="435864" y="470916"/>
                  </a:lnTo>
                  <a:lnTo>
                    <a:pt x="435864" y="0"/>
                  </a:lnTo>
                  <a:close/>
                </a:path>
                <a:path w="10919460" h="471169">
                  <a:moveTo>
                    <a:pt x="786384" y="0"/>
                  </a:moveTo>
                  <a:lnTo>
                    <a:pt x="698004" y="0"/>
                  </a:lnTo>
                  <a:lnTo>
                    <a:pt x="698004" y="470916"/>
                  </a:lnTo>
                  <a:lnTo>
                    <a:pt x="786384" y="470916"/>
                  </a:lnTo>
                  <a:lnTo>
                    <a:pt x="786384" y="0"/>
                  </a:lnTo>
                  <a:close/>
                </a:path>
                <a:path w="10919460" h="471169">
                  <a:moveTo>
                    <a:pt x="1135380" y="0"/>
                  </a:moveTo>
                  <a:lnTo>
                    <a:pt x="1048524" y="0"/>
                  </a:lnTo>
                  <a:lnTo>
                    <a:pt x="1048524" y="470916"/>
                  </a:lnTo>
                  <a:lnTo>
                    <a:pt x="1135380" y="470916"/>
                  </a:lnTo>
                  <a:lnTo>
                    <a:pt x="1135380" y="0"/>
                  </a:lnTo>
                  <a:close/>
                </a:path>
                <a:path w="10919460" h="471169">
                  <a:moveTo>
                    <a:pt x="1484376" y="0"/>
                  </a:moveTo>
                  <a:lnTo>
                    <a:pt x="1397520" y="0"/>
                  </a:lnTo>
                  <a:lnTo>
                    <a:pt x="1397520" y="470916"/>
                  </a:lnTo>
                  <a:lnTo>
                    <a:pt x="1484376" y="470916"/>
                  </a:lnTo>
                  <a:lnTo>
                    <a:pt x="1484376" y="0"/>
                  </a:lnTo>
                  <a:close/>
                </a:path>
                <a:path w="10919460" h="471169">
                  <a:moveTo>
                    <a:pt x="1834908" y="0"/>
                  </a:moveTo>
                  <a:lnTo>
                    <a:pt x="1746516" y="0"/>
                  </a:lnTo>
                  <a:lnTo>
                    <a:pt x="1746516" y="470916"/>
                  </a:lnTo>
                  <a:lnTo>
                    <a:pt x="1834908" y="470916"/>
                  </a:lnTo>
                  <a:lnTo>
                    <a:pt x="1834908" y="0"/>
                  </a:lnTo>
                  <a:close/>
                </a:path>
                <a:path w="10919460" h="471169">
                  <a:moveTo>
                    <a:pt x="2183904" y="0"/>
                  </a:moveTo>
                  <a:lnTo>
                    <a:pt x="2097036" y="0"/>
                  </a:lnTo>
                  <a:lnTo>
                    <a:pt x="2097036" y="470916"/>
                  </a:lnTo>
                  <a:lnTo>
                    <a:pt x="2183904" y="470916"/>
                  </a:lnTo>
                  <a:lnTo>
                    <a:pt x="2183904" y="0"/>
                  </a:lnTo>
                  <a:close/>
                </a:path>
                <a:path w="10919460" h="471169">
                  <a:moveTo>
                    <a:pt x="2532900" y="0"/>
                  </a:moveTo>
                  <a:lnTo>
                    <a:pt x="2446020" y="0"/>
                  </a:lnTo>
                  <a:lnTo>
                    <a:pt x="2446020" y="470916"/>
                  </a:lnTo>
                  <a:lnTo>
                    <a:pt x="2532900" y="470916"/>
                  </a:lnTo>
                  <a:lnTo>
                    <a:pt x="2532900" y="0"/>
                  </a:lnTo>
                  <a:close/>
                </a:path>
                <a:path w="10919460" h="471169">
                  <a:moveTo>
                    <a:pt x="2881884" y="0"/>
                  </a:moveTo>
                  <a:lnTo>
                    <a:pt x="2795028" y="0"/>
                  </a:lnTo>
                  <a:lnTo>
                    <a:pt x="2795028" y="470916"/>
                  </a:lnTo>
                  <a:lnTo>
                    <a:pt x="2881884" y="470916"/>
                  </a:lnTo>
                  <a:lnTo>
                    <a:pt x="2881884" y="0"/>
                  </a:lnTo>
                  <a:close/>
                </a:path>
                <a:path w="10919460" h="471169">
                  <a:moveTo>
                    <a:pt x="3232404" y="0"/>
                  </a:moveTo>
                  <a:lnTo>
                    <a:pt x="3144024" y="0"/>
                  </a:lnTo>
                  <a:lnTo>
                    <a:pt x="3144024" y="470916"/>
                  </a:lnTo>
                  <a:lnTo>
                    <a:pt x="3232404" y="470916"/>
                  </a:lnTo>
                  <a:lnTo>
                    <a:pt x="3232404" y="0"/>
                  </a:lnTo>
                  <a:close/>
                </a:path>
                <a:path w="10919460" h="471169">
                  <a:moveTo>
                    <a:pt x="3581400" y="0"/>
                  </a:moveTo>
                  <a:lnTo>
                    <a:pt x="3494544" y="0"/>
                  </a:lnTo>
                  <a:lnTo>
                    <a:pt x="3494544" y="470916"/>
                  </a:lnTo>
                  <a:lnTo>
                    <a:pt x="3581400" y="470916"/>
                  </a:lnTo>
                  <a:lnTo>
                    <a:pt x="3581400" y="0"/>
                  </a:lnTo>
                  <a:close/>
                </a:path>
                <a:path w="10919460" h="471169">
                  <a:moveTo>
                    <a:pt x="3930396" y="0"/>
                  </a:moveTo>
                  <a:lnTo>
                    <a:pt x="3843540" y="0"/>
                  </a:lnTo>
                  <a:lnTo>
                    <a:pt x="3843540" y="470916"/>
                  </a:lnTo>
                  <a:lnTo>
                    <a:pt x="3930396" y="470916"/>
                  </a:lnTo>
                  <a:lnTo>
                    <a:pt x="3930396" y="0"/>
                  </a:lnTo>
                  <a:close/>
                </a:path>
                <a:path w="10919460" h="471169">
                  <a:moveTo>
                    <a:pt x="4280928" y="0"/>
                  </a:moveTo>
                  <a:lnTo>
                    <a:pt x="4192536" y="0"/>
                  </a:lnTo>
                  <a:lnTo>
                    <a:pt x="4192536" y="470916"/>
                  </a:lnTo>
                  <a:lnTo>
                    <a:pt x="4280928" y="470916"/>
                  </a:lnTo>
                  <a:lnTo>
                    <a:pt x="4280928" y="0"/>
                  </a:lnTo>
                  <a:close/>
                </a:path>
                <a:path w="10919460" h="471169">
                  <a:moveTo>
                    <a:pt x="4629924" y="0"/>
                  </a:moveTo>
                  <a:lnTo>
                    <a:pt x="4541532" y="0"/>
                  </a:lnTo>
                  <a:lnTo>
                    <a:pt x="4541532" y="470916"/>
                  </a:lnTo>
                  <a:lnTo>
                    <a:pt x="4629924" y="470916"/>
                  </a:lnTo>
                  <a:lnTo>
                    <a:pt x="4629924" y="0"/>
                  </a:lnTo>
                  <a:close/>
                </a:path>
                <a:path w="10919460" h="471169">
                  <a:moveTo>
                    <a:pt x="4978920" y="0"/>
                  </a:moveTo>
                  <a:lnTo>
                    <a:pt x="4892052" y="0"/>
                  </a:lnTo>
                  <a:lnTo>
                    <a:pt x="4892052" y="470916"/>
                  </a:lnTo>
                  <a:lnTo>
                    <a:pt x="4978920" y="470916"/>
                  </a:lnTo>
                  <a:lnTo>
                    <a:pt x="4978920" y="0"/>
                  </a:lnTo>
                  <a:close/>
                </a:path>
                <a:path w="10919460" h="471169">
                  <a:moveTo>
                    <a:pt x="5327904" y="0"/>
                  </a:moveTo>
                  <a:lnTo>
                    <a:pt x="5241048" y="0"/>
                  </a:lnTo>
                  <a:lnTo>
                    <a:pt x="5241048" y="470916"/>
                  </a:lnTo>
                  <a:lnTo>
                    <a:pt x="5327904" y="470916"/>
                  </a:lnTo>
                  <a:lnTo>
                    <a:pt x="5327904" y="0"/>
                  </a:lnTo>
                  <a:close/>
                </a:path>
                <a:path w="10919460" h="471169">
                  <a:moveTo>
                    <a:pt x="5678424" y="0"/>
                  </a:moveTo>
                  <a:lnTo>
                    <a:pt x="5590044" y="0"/>
                  </a:lnTo>
                  <a:lnTo>
                    <a:pt x="5590044" y="470916"/>
                  </a:lnTo>
                  <a:lnTo>
                    <a:pt x="5678424" y="470916"/>
                  </a:lnTo>
                  <a:lnTo>
                    <a:pt x="5678424" y="0"/>
                  </a:lnTo>
                  <a:close/>
                </a:path>
                <a:path w="10919460" h="471169">
                  <a:moveTo>
                    <a:pt x="6027420" y="0"/>
                  </a:moveTo>
                  <a:lnTo>
                    <a:pt x="5940564" y="0"/>
                  </a:lnTo>
                  <a:lnTo>
                    <a:pt x="5940564" y="470916"/>
                  </a:lnTo>
                  <a:lnTo>
                    <a:pt x="6027420" y="470916"/>
                  </a:lnTo>
                  <a:lnTo>
                    <a:pt x="6027420" y="0"/>
                  </a:lnTo>
                  <a:close/>
                </a:path>
                <a:path w="10919460" h="471169">
                  <a:moveTo>
                    <a:pt x="6376416" y="0"/>
                  </a:moveTo>
                  <a:lnTo>
                    <a:pt x="6289560" y="0"/>
                  </a:lnTo>
                  <a:lnTo>
                    <a:pt x="6289560" y="470916"/>
                  </a:lnTo>
                  <a:lnTo>
                    <a:pt x="6376416" y="470916"/>
                  </a:lnTo>
                  <a:lnTo>
                    <a:pt x="6376416" y="0"/>
                  </a:lnTo>
                  <a:close/>
                </a:path>
                <a:path w="10919460" h="471169">
                  <a:moveTo>
                    <a:pt x="6725412" y="0"/>
                  </a:moveTo>
                  <a:lnTo>
                    <a:pt x="6638557" y="0"/>
                  </a:lnTo>
                  <a:lnTo>
                    <a:pt x="6638557" y="470916"/>
                  </a:lnTo>
                  <a:lnTo>
                    <a:pt x="6725412" y="470916"/>
                  </a:lnTo>
                  <a:lnTo>
                    <a:pt x="6725412" y="0"/>
                  </a:lnTo>
                  <a:close/>
                </a:path>
                <a:path w="10919460" h="471169">
                  <a:moveTo>
                    <a:pt x="7075945" y="0"/>
                  </a:moveTo>
                  <a:lnTo>
                    <a:pt x="6987553" y="0"/>
                  </a:lnTo>
                  <a:lnTo>
                    <a:pt x="6987553" y="470916"/>
                  </a:lnTo>
                  <a:lnTo>
                    <a:pt x="7075945" y="470916"/>
                  </a:lnTo>
                  <a:lnTo>
                    <a:pt x="7075945" y="0"/>
                  </a:lnTo>
                  <a:close/>
                </a:path>
                <a:path w="10919460" h="471169">
                  <a:moveTo>
                    <a:pt x="7424941" y="0"/>
                  </a:moveTo>
                  <a:lnTo>
                    <a:pt x="7338073" y="0"/>
                  </a:lnTo>
                  <a:lnTo>
                    <a:pt x="7338073" y="470916"/>
                  </a:lnTo>
                  <a:lnTo>
                    <a:pt x="7424941" y="470916"/>
                  </a:lnTo>
                  <a:lnTo>
                    <a:pt x="7424941" y="0"/>
                  </a:lnTo>
                  <a:close/>
                </a:path>
                <a:path w="10919460" h="471169">
                  <a:moveTo>
                    <a:pt x="7773924" y="0"/>
                  </a:moveTo>
                  <a:lnTo>
                    <a:pt x="7687069" y="0"/>
                  </a:lnTo>
                  <a:lnTo>
                    <a:pt x="7687069" y="470916"/>
                  </a:lnTo>
                  <a:lnTo>
                    <a:pt x="7773924" y="470916"/>
                  </a:lnTo>
                  <a:lnTo>
                    <a:pt x="7773924" y="0"/>
                  </a:lnTo>
                  <a:close/>
                </a:path>
                <a:path w="10919460" h="471169">
                  <a:moveTo>
                    <a:pt x="8124444" y="0"/>
                  </a:moveTo>
                  <a:lnTo>
                    <a:pt x="8036065" y="0"/>
                  </a:lnTo>
                  <a:lnTo>
                    <a:pt x="8036065" y="470916"/>
                  </a:lnTo>
                  <a:lnTo>
                    <a:pt x="8124444" y="470916"/>
                  </a:lnTo>
                  <a:lnTo>
                    <a:pt x="8124444" y="0"/>
                  </a:lnTo>
                  <a:close/>
                </a:path>
                <a:path w="10919460" h="471169">
                  <a:moveTo>
                    <a:pt x="8473440" y="0"/>
                  </a:moveTo>
                  <a:lnTo>
                    <a:pt x="8386585" y="0"/>
                  </a:lnTo>
                  <a:lnTo>
                    <a:pt x="8386585" y="470916"/>
                  </a:lnTo>
                  <a:lnTo>
                    <a:pt x="8473440" y="470916"/>
                  </a:lnTo>
                  <a:lnTo>
                    <a:pt x="8473440" y="0"/>
                  </a:lnTo>
                  <a:close/>
                </a:path>
                <a:path w="10919460" h="471169">
                  <a:moveTo>
                    <a:pt x="8822436" y="0"/>
                  </a:moveTo>
                  <a:lnTo>
                    <a:pt x="8735581" y="0"/>
                  </a:lnTo>
                  <a:lnTo>
                    <a:pt x="8735581" y="470916"/>
                  </a:lnTo>
                  <a:lnTo>
                    <a:pt x="8822436" y="470916"/>
                  </a:lnTo>
                  <a:lnTo>
                    <a:pt x="8822436" y="0"/>
                  </a:lnTo>
                  <a:close/>
                </a:path>
                <a:path w="10919460" h="471169">
                  <a:moveTo>
                    <a:pt x="9171445" y="0"/>
                  </a:moveTo>
                  <a:lnTo>
                    <a:pt x="9084577" y="0"/>
                  </a:lnTo>
                  <a:lnTo>
                    <a:pt x="9084577" y="470916"/>
                  </a:lnTo>
                  <a:lnTo>
                    <a:pt x="9171445" y="470916"/>
                  </a:lnTo>
                  <a:lnTo>
                    <a:pt x="9171445" y="0"/>
                  </a:lnTo>
                  <a:close/>
                </a:path>
                <a:path w="10919460" h="471169">
                  <a:moveTo>
                    <a:pt x="9521965" y="0"/>
                  </a:moveTo>
                  <a:lnTo>
                    <a:pt x="9433573" y="0"/>
                  </a:lnTo>
                  <a:lnTo>
                    <a:pt x="9433573" y="470916"/>
                  </a:lnTo>
                  <a:lnTo>
                    <a:pt x="9521965" y="470916"/>
                  </a:lnTo>
                  <a:lnTo>
                    <a:pt x="9521965" y="0"/>
                  </a:lnTo>
                  <a:close/>
                </a:path>
                <a:path w="10919460" h="471169">
                  <a:moveTo>
                    <a:pt x="9870961" y="0"/>
                  </a:moveTo>
                  <a:lnTo>
                    <a:pt x="9784093" y="0"/>
                  </a:lnTo>
                  <a:lnTo>
                    <a:pt x="9784093" y="470916"/>
                  </a:lnTo>
                  <a:lnTo>
                    <a:pt x="9870961" y="470916"/>
                  </a:lnTo>
                  <a:lnTo>
                    <a:pt x="9870961" y="0"/>
                  </a:lnTo>
                  <a:close/>
                </a:path>
                <a:path w="10919460" h="471169">
                  <a:moveTo>
                    <a:pt x="10219944" y="0"/>
                  </a:moveTo>
                  <a:lnTo>
                    <a:pt x="10133089" y="0"/>
                  </a:lnTo>
                  <a:lnTo>
                    <a:pt x="10133089" y="470916"/>
                  </a:lnTo>
                  <a:lnTo>
                    <a:pt x="10219944" y="470916"/>
                  </a:lnTo>
                  <a:lnTo>
                    <a:pt x="10219944" y="0"/>
                  </a:lnTo>
                  <a:close/>
                </a:path>
                <a:path w="10919460" h="471169">
                  <a:moveTo>
                    <a:pt x="10570464" y="0"/>
                  </a:moveTo>
                  <a:lnTo>
                    <a:pt x="10482072" y="0"/>
                  </a:lnTo>
                  <a:lnTo>
                    <a:pt x="10482072" y="470916"/>
                  </a:lnTo>
                  <a:lnTo>
                    <a:pt x="10570464" y="470916"/>
                  </a:lnTo>
                  <a:lnTo>
                    <a:pt x="10570464" y="0"/>
                  </a:lnTo>
                  <a:close/>
                </a:path>
                <a:path w="10919460" h="471169">
                  <a:moveTo>
                    <a:pt x="10919460" y="0"/>
                  </a:moveTo>
                  <a:lnTo>
                    <a:pt x="10832592" y="0"/>
                  </a:lnTo>
                  <a:lnTo>
                    <a:pt x="10832592" y="470916"/>
                  </a:lnTo>
                  <a:lnTo>
                    <a:pt x="10919460" y="470916"/>
                  </a:lnTo>
                  <a:lnTo>
                    <a:pt x="10919460" y="0"/>
                  </a:lnTo>
                  <a:close/>
                </a:path>
              </a:pathLst>
            </a:custGeom>
            <a:solidFill>
              <a:srgbClr val="297C52"/>
            </a:solidFill>
          </p:spPr>
          <p:txBody>
            <a:bodyPr wrap="square" lIns="0" tIns="0" rIns="0" bIns="0" rtlCol="0"/>
            <a:lstStyle/>
            <a:p>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bject 7"/>
          <p:cNvSpPr txBox="1">
            <a:spLocks noGrp="1"/>
          </p:cNvSpPr>
          <p:nvPr>
            <p:ph type="title"/>
          </p:nvPr>
        </p:nvSpPr>
        <p:spPr>
          <a:xfrm>
            <a:off x="1102368" y="694268"/>
            <a:ext cx="3553510" cy="5477932"/>
          </a:xfrm>
          <a:prstGeom prst="rect">
            <a:avLst/>
          </a:prstGeom>
        </p:spPr>
        <p:txBody>
          <a:bodyPr vert="horz" lIns="0" tIns="112395" rIns="0" bIns="0" rtlCol="0">
            <a:normAutofit/>
          </a:bodyPr>
          <a:lstStyle/>
          <a:p>
            <a:pPr marL="12700" marR="5080" algn="ctr">
              <a:spcBef>
                <a:spcPts val="885"/>
              </a:spcBef>
            </a:pPr>
            <a:r>
              <a:rPr lang="en-US" u="none" spc="-590">
                <a:solidFill>
                  <a:schemeClr val="bg1"/>
                </a:solidFill>
              </a:rPr>
              <a:t>O</a:t>
            </a:r>
            <a:r>
              <a:rPr lang="en-US" u="none" spc="-235">
                <a:solidFill>
                  <a:schemeClr val="bg1"/>
                </a:solidFill>
              </a:rPr>
              <a:t>b</a:t>
            </a:r>
            <a:r>
              <a:rPr lang="en-US" u="none" spc="-545">
                <a:solidFill>
                  <a:schemeClr val="bg1"/>
                </a:solidFill>
              </a:rPr>
              <a:t>s</a:t>
            </a:r>
            <a:r>
              <a:rPr lang="en-US" u="none" spc="-320">
                <a:solidFill>
                  <a:schemeClr val="bg1"/>
                </a:solidFill>
              </a:rPr>
              <a:t>e</a:t>
            </a:r>
            <a:r>
              <a:rPr lang="en-US" u="none" spc="25">
                <a:solidFill>
                  <a:schemeClr val="bg1"/>
                </a:solidFill>
              </a:rPr>
              <a:t>r</a:t>
            </a:r>
            <a:r>
              <a:rPr lang="en-US" u="none" spc="-365">
                <a:solidFill>
                  <a:schemeClr val="bg1"/>
                </a:solidFill>
              </a:rPr>
              <a:t>v</a:t>
            </a:r>
            <a:r>
              <a:rPr lang="en-US" u="none" spc="-450">
                <a:solidFill>
                  <a:schemeClr val="bg1"/>
                </a:solidFill>
              </a:rPr>
              <a:t>a</a:t>
            </a:r>
            <a:r>
              <a:rPr lang="en-US" u="none" spc="165">
                <a:solidFill>
                  <a:schemeClr val="bg1"/>
                </a:solidFill>
              </a:rPr>
              <a:t>t</a:t>
            </a:r>
            <a:r>
              <a:rPr lang="en-US" u="none" spc="-65">
                <a:solidFill>
                  <a:schemeClr val="bg1"/>
                </a:solidFill>
              </a:rPr>
              <a:t>i</a:t>
            </a:r>
            <a:r>
              <a:rPr lang="en-US" u="none" spc="-200">
                <a:solidFill>
                  <a:schemeClr val="bg1"/>
                </a:solidFill>
              </a:rPr>
              <a:t>o</a:t>
            </a:r>
            <a:r>
              <a:rPr lang="en-US" u="none" spc="-210">
                <a:solidFill>
                  <a:schemeClr val="bg1"/>
                </a:solidFill>
              </a:rPr>
              <a:t>n</a:t>
            </a:r>
            <a:r>
              <a:rPr lang="en-US" u="none" spc="-385">
                <a:solidFill>
                  <a:schemeClr val="bg1"/>
                </a:solidFill>
              </a:rPr>
              <a:t>s </a:t>
            </a:r>
            <a:r>
              <a:rPr lang="en-US" u="none" spc="-245">
                <a:solidFill>
                  <a:schemeClr val="bg1"/>
                </a:solidFill>
                <a:latin typeface="Times New Roman"/>
                <a:cs typeface="Times New Roman"/>
              </a:rPr>
              <a:t> </a:t>
            </a:r>
            <a:r>
              <a:rPr lang="en-US" u="none" spc="-275">
                <a:solidFill>
                  <a:schemeClr val="bg1"/>
                </a:solidFill>
              </a:rPr>
              <a:t>(Time</a:t>
            </a:r>
            <a:r>
              <a:rPr lang="en-US" u="none" spc="-380">
                <a:solidFill>
                  <a:schemeClr val="bg1"/>
                </a:solidFill>
              </a:rPr>
              <a:t> </a:t>
            </a:r>
            <a:r>
              <a:rPr lang="en-US" u="none" spc="-340">
                <a:solidFill>
                  <a:schemeClr val="bg1"/>
                </a:solidFill>
              </a:rPr>
              <a:t>Series)</a:t>
            </a:r>
            <a:endParaRPr lang="en-US">
              <a:solidFill>
                <a:schemeClr val="bg1"/>
              </a:solidFill>
              <a:latin typeface="Times New Roman"/>
              <a:cs typeface="Times New Roman"/>
            </a:endParaRPr>
          </a:p>
        </p:txBody>
      </p:sp>
      <p:grpSp>
        <p:nvGrpSpPr>
          <p:cNvPr id="15"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6" name="Freeform: Shape 15">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9"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20" name="Freeform: Shape 19">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4" name="Oval 33">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5">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bject 8"/>
          <p:cNvSpPr txBox="1"/>
          <p:nvPr/>
        </p:nvSpPr>
        <p:spPr>
          <a:xfrm>
            <a:off x="6234868" y="1130846"/>
            <a:ext cx="5217173" cy="4351338"/>
          </a:xfrm>
          <a:prstGeom prst="rect">
            <a:avLst/>
          </a:prstGeom>
        </p:spPr>
        <p:txBody>
          <a:bodyPr vert="horz" lIns="0" tIns="13335" rIns="0" bIns="0" rtlCol="0">
            <a:normAutofit/>
          </a:bodyPr>
          <a:lstStyle/>
          <a:p>
            <a:pPr marL="12700">
              <a:spcBef>
                <a:spcPts val="105"/>
              </a:spcBef>
            </a:pPr>
            <a:r>
              <a:rPr lang="en-US" spc="-240">
                <a:solidFill>
                  <a:schemeClr val="bg1"/>
                </a:solidFill>
                <a:latin typeface="Arial"/>
                <a:cs typeface="Arial"/>
              </a:rPr>
              <a:t>ADX </a:t>
            </a:r>
            <a:r>
              <a:rPr lang="en-US" spc="-145">
                <a:solidFill>
                  <a:schemeClr val="bg1"/>
                </a:solidFill>
                <a:latin typeface="Arial"/>
                <a:cs typeface="Arial"/>
              </a:rPr>
              <a:t>has </a:t>
            </a:r>
            <a:r>
              <a:rPr lang="en-US" spc="-60">
                <a:solidFill>
                  <a:schemeClr val="bg1"/>
                </a:solidFill>
                <a:latin typeface="Arial"/>
                <a:cs typeface="Arial"/>
              </a:rPr>
              <a:t>highly optimized </a:t>
            </a:r>
            <a:r>
              <a:rPr lang="en-US" u="heavy" spc="-15">
                <a:solidFill>
                  <a:schemeClr val="bg1"/>
                </a:solidFill>
                <a:uFill>
                  <a:solidFill>
                    <a:srgbClr val="6B9E24"/>
                  </a:solidFill>
                </a:uFill>
                <a:latin typeface="Arial"/>
                <a:cs typeface="Arial"/>
                <a:hlinkClick r:id="rId2"/>
              </a:rPr>
              <a:t>built-in </a:t>
            </a:r>
            <a:r>
              <a:rPr lang="en-US" u="heavy" spc="-50">
                <a:solidFill>
                  <a:schemeClr val="bg1"/>
                </a:solidFill>
                <a:uFill>
                  <a:solidFill>
                    <a:srgbClr val="6B9E24"/>
                  </a:solidFill>
                </a:uFill>
                <a:latin typeface="Arial"/>
                <a:cs typeface="Arial"/>
                <a:hlinkClick r:id="rId2"/>
              </a:rPr>
              <a:t>functions</a:t>
            </a:r>
            <a:r>
              <a:rPr lang="en-US" spc="-50">
                <a:solidFill>
                  <a:schemeClr val="bg1"/>
                </a:solidFill>
                <a:latin typeface="Arial"/>
                <a:cs typeface="Arial"/>
                <a:hlinkClick r:id="rId2"/>
              </a:rPr>
              <a:t> </a:t>
            </a:r>
            <a:r>
              <a:rPr lang="en-US" spc="-5">
                <a:solidFill>
                  <a:schemeClr val="bg1"/>
                </a:solidFill>
                <a:latin typeface="Arial"/>
                <a:cs typeface="Arial"/>
              </a:rPr>
              <a:t>for </a:t>
            </a:r>
            <a:r>
              <a:rPr lang="en-US" spc="-110">
                <a:solidFill>
                  <a:schemeClr val="bg1"/>
                </a:solidFill>
                <a:latin typeface="Arial"/>
                <a:cs typeface="Arial"/>
              </a:rPr>
              <a:t>Time</a:t>
            </a:r>
            <a:r>
              <a:rPr lang="en-US" spc="-335">
                <a:solidFill>
                  <a:schemeClr val="bg1"/>
                </a:solidFill>
                <a:latin typeface="Arial"/>
                <a:cs typeface="Arial"/>
              </a:rPr>
              <a:t> </a:t>
            </a:r>
            <a:r>
              <a:rPr lang="en-US" spc="-140">
                <a:solidFill>
                  <a:schemeClr val="bg1"/>
                </a:solidFill>
                <a:latin typeface="Arial"/>
                <a:cs typeface="Arial"/>
              </a:rPr>
              <a:t>Series</a:t>
            </a:r>
            <a:endParaRPr lang="en-US">
              <a:solidFill>
                <a:schemeClr val="bg1"/>
              </a:solidFill>
              <a:latin typeface="Arial"/>
              <a:cs typeface="Arial"/>
            </a:endParaRPr>
          </a:p>
          <a:p>
            <a:pPr marL="12700" marR="5080">
              <a:spcBef>
                <a:spcPts val="1010"/>
              </a:spcBef>
            </a:pPr>
            <a:r>
              <a:rPr lang="en-US" spc="-240">
                <a:solidFill>
                  <a:schemeClr val="bg1"/>
                </a:solidFill>
                <a:latin typeface="Arial"/>
                <a:cs typeface="Arial"/>
              </a:rPr>
              <a:t>ADX </a:t>
            </a:r>
            <a:r>
              <a:rPr lang="en-US" spc="-145">
                <a:solidFill>
                  <a:schemeClr val="bg1"/>
                </a:solidFill>
                <a:latin typeface="Arial"/>
                <a:cs typeface="Arial"/>
              </a:rPr>
              <a:t>has </a:t>
            </a:r>
            <a:r>
              <a:rPr lang="en-US" spc="-80">
                <a:solidFill>
                  <a:schemeClr val="bg1"/>
                </a:solidFill>
                <a:latin typeface="Arial"/>
                <a:cs typeface="Arial"/>
              </a:rPr>
              <a:t>specific </a:t>
            </a:r>
            <a:r>
              <a:rPr lang="en-US" spc="-55">
                <a:solidFill>
                  <a:schemeClr val="bg1"/>
                </a:solidFill>
                <a:latin typeface="Arial"/>
                <a:cs typeface="Arial"/>
              </a:rPr>
              <a:t>representation </a:t>
            </a:r>
            <a:r>
              <a:rPr lang="en-US" spc="-5">
                <a:solidFill>
                  <a:schemeClr val="bg1"/>
                </a:solidFill>
                <a:latin typeface="Arial"/>
                <a:cs typeface="Arial"/>
              </a:rPr>
              <a:t>for </a:t>
            </a:r>
            <a:r>
              <a:rPr lang="en-US" spc="-105">
                <a:solidFill>
                  <a:schemeClr val="bg1"/>
                </a:solidFill>
                <a:latin typeface="Arial"/>
                <a:cs typeface="Arial"/>
              </a:rPr>
              <a:t>Time </a:t>
            </a:r>
            <a:r>
              <a:rPr lang="en-US" spc="-140">
                <a:solidFill>
                  <a:schemeClr val="bg1"/>
                </a:solidFill>
                <a:latin typeface="Arial"/>
                <a:cs typeface="Arial"/>
              </a:rPr>
              <a:t>Series </a:t>
            </a:r>
            <a:r>
              <a:rPr lang="en-US" spc="-55">
                <a:solidFill>
                  <a:schemeClr val="bg1"/>
                </a:solidFill>
                <a:latin typeface="Arial"/>
                <a:cs typeface="Arial"/>
              </a:rPr>
              <a:t>allowing </a:t>
            </a:r>
            <a:r>
              <a:rPr lang="en-US" spc="-100">
                <a:solidFill>
                  <a:schemeClr val="bg1"/>
                </a:solidFill>
                <a:latin typeface="Arial"/>
                <a:cs typeface="Arial"/>
              </a:rPr>
              <a:t>analysing </a:t>
            </a:r>
            <a:r>
              <a:rPr lang="en-US" spc="-20">
                <a:solidFill>
                  <a:schemeClr val="bg1"/>
                </a:solidFill>
                <a:latin typeface="Arial"/>
                <a:cs typeface="Arial"/>
              </a:rPr>
              <a:t>multiple </a:t>
            </a:r>
            <a:r>
              <a:rPr lang="en-US" spc="-15">
                <a:solidFill>
                  <a:schemeClr val="bg1"/>
                </a:solidFill>
                <a:latin typeface="Arial"/>
                <a:cs typeface="Arial"/>
              </a:rPr>
              <a:t>time </a:t>
            </a:r>
            <a:r>
              <a:rPr lang="en-US" spc="-110">
                <a:solidFill>
                  <a:schemeClr val="bg1"/>
                </a:solidFill>
                <a:latin typeface="Arial"/>
                <a:cs typeface="Arial"/>
              </a:rPr>
              <a:t>series </a:t>
            </a:r>
            <a:r>
              <a:rPr lang="en-US" spc="-55">
                <a:solidFill>
                  <a:schemeClr val="bg1"/>
                </a:solidFill>
                <a:latin typeface="Arial"/>
                <a:cs typeface="Arial"/>
              </a:rPr>
              <a:t>concurrently  </a:t>
            </a:r>
            <a:r>
              <a:rPr lang="en-US" spc="-145">
                <a:solidFill>
                  <a:schemeClr val="bg1"/>
                </a:solidFill>
                <a:latin typeface="Arial"/>
                <a:cs typeface="Arial"/>
              </a:rPr>
              <a:t>Leverages </a:t>
            </a:r>
            <a:r>
              <a:rPr lang="en-US" spc="-20">
                <a:solidFill>
                  <a:schemeClr val="bg1"/>
                </a:solidFill>
                <a:latin typeface="Arial"/>
                <a:cs typeface="Arial"/>
              </a:rPr>
              <a:t>first </a:t>
            </a:r>
            <a:r>
              <a:rPr lang="en-US" spc="5">
                <a:solidFill>
                  <a:schemeClr val="bg1"/>
                </a:solidFill>
                <a:latin typeface="Arial"/>
                <a:cs typeface="Arial"/>
              </a:rPr>
              <a:t>two</a:t>
            </a:r>
            <a:r>
              <a:rPr lang="en-US" spc="-130">
                <a:solidFill>
                  <a:schemeClr val="bg1"/>
                </a:solidFill>
                <a:latin typeface="Arial"/>
                <a:cs typeface="Arial"/>
              </a:rPr>
              <a:t> </a:t>
            </a:r>
            <a:r>
              <a:rPr lang="en-US" spc="-105">
                <a:solidFill>
                  <a:schemeClr val="bg1"/>
                </a:solidFill>
                <a:latin typeface="Arial"/>
                <a:cs typeface="Arial"/>
              </a:rPr>
              <a:t>scenarios</a:t>
            </a:r>
            <a:endParaRPr lang="en-US">
              <a:solidFill>
                <a:schemeClr val="bg1"/>
              </a:solidFill>
              <a:latin typeface="Arial"/>
              <a:cs typeface="Arial"/>
            </a:endParaRPr>
          </a:p>
          <a:p>
            <a:pPr marL="305435" indent="-183515">
              <a:buClr>
                <a:srgbClr val="98CB38"/>
              </a:buClr>
              <a:buChar char="◦"/>
              <a:tabLst>
                <a:tab pos="306070" algn="l"/>
              </a:tabLst>
            </a:pPr>
            <a:r>
              <a:rPr lang="en-US" spc="-105">
                <a:solidFill>
                  <a:schemeClr val="bg1"/>
                </a:solidFill>
                <a:latin typeface="Arial"/>
                <a:cs typeface="Arial"/>
              </a:rPr>
              <a:t>Data </a:t>
            </a:r>
            <a:r>
              <a:rPr lang="en-US" spc="-95">
                <a:solidFill>
                  <a:schemeClr val="bg1"/>
                </a:solidFill>
                <a:latin typeface="Arial"/>
                <a:cs typeface="Arial"/>
              </a:rPr>
              <a:t>is </a:t>
            </a:r>
            <a:r>
              <a:rPr lang="en-US" spc="-110">
                <a:solidFill>
                  <a:schemeClr val="bg1"/>
                </a:solidFill>
                <a:latin typeface="Arial"/>
                <a:cs typeface="Arial"/>
              </a:rPr>
              <a:t>cached </a:t>
            </a:r>
            <a:r>
              <a:rPr lang="en-US" spc="-85">
                <a:solidFill>
                  <a:schemeClr val="bg1"/>
                </a:solidFill>
                <a:latin typeface="Arial"/>
                <a:cs typeface="Arial"/>
              </a:rPr>
              <a:t>and </a:t>
            </a:r>
            <a:r>
              <a:rPr lang="en-US" spc="-80">
                <a:solidFill>
                  <a:schemeClr val="bg1"/>
                </a:solidFill>
                <a:latin typeface="Arial"/>
                <a:cs typeface="Arial"/>
              </a:rPr>
              <a:t>indexed, </a:t>
            </a:r>
            <a:r>
              <a:rPr lang="en-US" spc="-100">
                <a:solidFill>
                  <a:schemeClr val="bg1"/>
                </a:solidFill>
                <a:latin typeface="Arial"/>
                <a:cs typeface="Arial"/>
              </a:rPr>
              <a:t>hence </a:t>
            </a:r>
            <a:r>
              <a:rPr lang="en-US" spc="-155">
                <a:solidFill>
                  <a:schemeClr val="bg1"/>
                </a:solidFill>
                <a:latin typeface="Arial"/>
                <a:cs typeface="Arial"/>
              </a:rPr>
              <a:t>access </a:t>
            </a:r>
            <a:r>
              <a:rPr lang="en-US" spc="-95">
                <a:solidFill>
                  <a:schemeClr val="bg1"/>
                </a:solidFill>
                <a:latin typeface="Arial"/>
                <a:cs typeface="Arial"/>
              </a:rPr>
              <a:t>is</a:t>
            </a:r>
            <a:r>
              <a:rPr lang="en-US" spc="35">
                <a:solidFill>
                  <a:schemeClr val="bg1"/>
                </a:solidFill>
                <a:latin typeface="Arial"/>
                <a:cs typeface="Arial"/>
              </a:rPr>
              <a:t> </a:t>
            </a:r>
            <a:r>
              <a:rPr lang="en-US" spc="-60">
                <a:solidFill>
                  <a:schemeClr val="bg1"/>
                </a:solidFill>
                <a:latin typeface="Arial"/>
                <a:cs typeface="Arial"/>
              </a:rPr>
              <a:t>fast</a:t>
            </a:r>
            <a:endParaRPr lang="en-US">
              <a:solidFill>
                <a:schemeClr val="bg1"/>
              </a:solidFill>
              <a:latin typeface="Arial"/>
              <a:cs typeface="Arial"/>
            </a:endParaRPr>
          </a:p>
          <a:p>
            <a:pPr marL="305435" indent="-183515">
              <a:spcBef>
                <a:spcPts val="384"/>
              </a:spcBef>
              <a:buClr>
                <a:srgbClr val="98CB38"/>
              </a:buClr>
              <a:buChar char="◦"/>
              <a:tabLst>
                <a:tab pos="306070" algn="l"/>
              </a:tabLst>
            </a:pPr>
            <a:r>
              <a:rPr lang="en-US" spc="-105">
                <a:solidFill>
                  <a:schemeClr val="bg1"/>
                </a:solidFill>
                <a:latin typeface="Arial"/>
                <a:cs typeface="Arial"/>
              </a:rPr>
              <a:t>Data </a:t>
            </a:r>
            <a:r>
              <a:rPr lang="en-US" spc="-120">
                <a:solidFill>
                  <a:schemeClr val="bg1"/>
                </a:solidFill>
                <a:latin typeface="Arial"/>
                <a:cs typeface="Arial"/>
              </a:rPr>
              <a:t>can </a:t>
            </a:r>
            <a:r>
              <a:rPr lang="en-US" spc="-85">
                <a:solidFill>
                  <a:schemeClr val="bg1"/>
                </a:solidFill>
                <a:latin typeface="Arial"/>
                <a:cs typeface="Arial"/>
              </a:rPr>
              <a:t>be </a:t>
            </a:r>
            <a:r>
              <a:rPr lang="en-US" spc="-80">
                <a:solidFill>
                  <a:schemeClr val="bg1"/>
                </a:solidFill>
                <a:latin typeface="Arial"/>
                <a:cs typeface="Arial"/>
              </a:rPr>
              <a:t>available </a:t>
            </a:r>
            <a:r>
              <a:rPr lang="en-US" spc="-5">
                <a:solidFill>
                  <a:schemeClr val="bg1"/>
                </a:solidFill>
                <a:latin typeface="Arial"/>
                <a:cs typeface="Arial"/>
              </a:rPr>
              <a:t>for </a:t>
            </a:r>
            <a:r>
              <a:rPr lang="en-US" spc="-60">
                <a:solidFill>
                  <a:schemeClr val="bg1"/>
                </a:solidFill>
                <a:latin typeface="Arial"/>
                <a:cs typeface="Arial"/>
              </a:rPr>
              <a:t>query </a:t>
            </a:r>
            <a:r>
              <a:rPr lang="en-US" spc="-5">
                <a:solidFill>
                  <a:schemeClr val="bg1"/>
                </a:solidFill>
                <a:latin typeface="Arial"/>
                <a:cs typeface="Arial"/>
              </a:rPr>
              <a:t>within </a:t>
            </a:r>
            <a:r>
              <a:rPr lang="en-US" spc="-140">
                <a:solidFill>
                  <a:schemeClr val="bg1"/>
                </a:solidFill>
                <a:latin typeface="Arial"/>
                <a:cs typeface="Arial"/>
              </a:rPr>
              <a:t>a </a:t>
            </a:r>
            <a:r>
              <a:rPr lang="en-US" spc="-45">
                <a:solidFill>
                  <a:schemeClr val="bg1"/>
                </a:solidFill>
                <a:latin typeface="Arial"/>
                <a:cs typeface="Arial"/>
              </a:rPr>
              <a:t>few </a:t>
            </a:r>
            <a:r>
              <a:rPr lang="en-US" spc="-120">
                <a:solidFill>
                  <a:schemeClr val="bg1"/>
                </a:solidFill>
                <a:latin typeface="Arial"/>
                <a:cs typeface="Arial"/>
              </a:rPr>
              <a:t>seconds </a:t>
            </a:r>
            <a:r>
              <a:rPr lang="en-US" spc="-5">
                <a:solidFill>
                  <a:schemeClr val="bg1"/>
                </a:solidFill>
                <a:latin typeface="Arial"/>
                <a:cs typeface="Arial"/>
              </a:rPr>
              <a:t>of</a:t>
            </a:r>
            <a:r>
              <a:rPr lang="en-US" spc="-160">
                <a:solidFill>
                  <a:schemeClr val="bg1"/>
                </a:solidFill>
                <a:latin typeface="Arial"/>
                <a:cs typeface="Arial"/>
              </a:rPr>
              <a:t> </a:t>
            </a:r>
            <a:r>
              <a:rPr lang="en-US" spc="-55">
                <a:solidFill>
                  <a:schemeClr val="bg1"/>
                </a:solidFill>
                <a:latin typeface="Arial"/>
                <a:cs typeface="Arial"/>
              </a:rPr>
              <a:t>creation</a:t>
            </a:r>
            <a:endParaRPr lang="en-US">
              <a:solidFill>
                <a:schemeClr val="bg1"/>
              </a:solidFill>
              <a:latin typeface="Arial"/>
              <a:cs typeface="Arial"/>
            </a:endParaRPr>
          </a:p>
          <a:p>
            <a:endParaRPr lang="en-US">
              <a:solidFill>
                <a:schemeClr val="bg1"/>
              </a:solidFill>
              <a:latin typeface="Arial"/>
              <a:cs typeface="Arial"/>
            </a:endParaRPr>
          </a:p>
          <a:p>
            <a:pPr>
              <a:spcBef>
                <a:spcPts val="25"/>
              </a:spcBef>
            </a:pPr>
            <a:endParaRPr lang="en-US">
              <a:solidFill>
                <a:schemeClr val="bg1"/>
              </a:solidFill>
              <a:latin typeface="Arial"/>
              <a:cs typeface="Arial"/>
            </a:endParaRPr>
          </a:p>
          <a:p>
            <a:pPr marL="12700"/>
            <a:r>
              <a:rPr lang="en-US" spc="-100">
                <a:solidFill>
                  <a:schemeClr val="bg1"/>
                </a:solidFill>
                <a:latin typeface="Arial"/>
                <a:cs typeface="Arial"/>
              </a:rPr>
              <a:t>Analyzing </a:t>
            </a:r>
            <a:r>
              <a:rPr lang="en-US" spc="-75">
                <a:solidFill>
                  <a:schemeClr val="bg1"/>
                </a:solidFill>
                <a:latin typeface="Arial"/>
                <a:cs typeface="Arial"/>
              </a:rPr>
              <a:t>data </a:t>
            </a:r>
            <a:r>
              <a:rPr lang="en-US">
                <a:solidFill>
                  <a:schemeClr val="bg1"/>
                </a:solidFill>
                <a:latin typeface="Arial"/>
                <a:cs typeface="Arial"/>
              </a:rPr>
              <a:t>within </a:t>
            </a:r>
            <a:r>
              <a:rPr lang="en-US" spc="-15">
                <a:solidFill>
                  <a:schemeClr val="bg1"/>
                </a:solidFill>
                <a:latin typeface="Arial"/>
                <a:cs typeface="Arial"/>
              </a:rPr>
              <a:t>time</a:t>
            </a:r>
            <a:r>
              <a:rPr lang="en-US" spc="-409">
                <a:solidFill>
                  <a:schemeClr val="bg1"/>
                </a:solidFill>
                <a:latin typeface="Arial"/>
                <a:cs typeface="Arial"/>
              </a:rPr>
              <a:t> </a:t>
            </a:r>
            <a:r>
              <a:rPr lang="en-US" spc="-35">
                <a:solidFill>
                  <a:schemeClr val="bg1"/>
                </a:solidFill>
                <a:latin typeface="Arial"/>
                <a:cs typeface="Arial"/>
              </a:rPr>
              <a:t>window </a:t>
            </a:r>
            <a:r>
              <a:rPr lang="en-US" spc="-105">
                <a:solidFill>
                  <a:schemeClr val="bg1"/>
                </a:solidFill>
                <a:latin typeface="Arial"/>
                <a:cs typeface="Arial"/>
              </a:rPr>
              <a:t>is </a:t>
            </a:r>
            <a:r>
              <a:rPr lang="en-US" spc="-30">
                <a:solidFill>
                  <a:schemeClr val="bg1"/>
                </a:solidFill>
                <a:latin typeface="Arial"/>
                <a:cs typeface="Arial"/>
              </a:rPr>
              <a:t>efficient </a:t>
            </a:r>
            <a:r>
              <a:rPr lang="en-US" spc="-95">
                <a:solidFill>
                  <a:schemeClr val="bg1"/>
                </a:solidFill>
                <a:latin typeface="Arial"/>
                <a:cs typeface="Arial"/>
              </a:rPr>
              <a:t>(shard </a:t>
            </a:r>
            <a:r>
              <a:rPr lang="en-US" spc="-30">
                <a:solidFill>
                  <a:schemeClr val="bg1"/>
                </a:solidFill>
                <a:latin typeface="Arial"/>
                <a:cs typeface="Arial"/>
              </a:rPr>
              <a:t>trimming)</a:t>
            </a:r>
            <a:endParaRPr lang="en-US">
              <a:solidFill>
                <a:schemeClr val="bg1"/>
              </a:solidFill>
              <a:latin typeface="Arial"/>
              <a:cs typeface="Arial"/>
            </a:endParaRPr>
          </a:p>
        </p:txBody>
      </p:sp>
      <p:grpSp>
        <p:nvGrpSpPr>
          <p:cNvPr id="2" name="object 2"/>
          <p:cNvGrpSpPr/>
          <p:nvPr/>
        </p:nvGrpSpPr>
        <p:grpSpPr>
          <a:xfrm>
            <a:off x="0" y="6333743"/>
            <a:ext cx="12192000" cy="524510"/>
            <a:chOff x="0" y="6333743"/>
            <a:chExt cx="12192000" cy="524510"/>
          </a:xfrm>
        </p:grpSpPr>
        <p:sp>
          <p:nvSpPr>
            <p:cNvPr id="3" name="object 3"/>
            <p:cNvSpPr/>
            <p:nvPr/>
          </p:nvSpPr>
          <p:spPr>
            <a:xfrm>
              <a:off x="3046" y="6400800"/>
              <a:ext cx="12189460" cy="457200"/>
            </a:xfrm>
            <a:custGeom>
              <a:avLst/>
              <a:gdLst/>
              <a:ahLst/>
              <a:cxnLst/>
              <a:rect l="l" t="t" r="r" b="b"/>
              <a:pathLst>
                <a:path w="12189460" h="457200">
                  <a:moveTo>
                    <a:pt x="12188952" y="0"/>
                  </a:moveTo>
                  <a:lnTo>
                    <a:pt x="0" y="0"/>
                  </a:lnTo>
                  <a:lnTo>
                    <a:pt x="0" y="457200"/>
                  </a:lnTo>
                  <a:lnTo>
                    <a:pt x="12188952" y="457200"/>
                  </a:lnTo>
                  <a:lnTo>
                    <a:pt x="12188952" y="0"/>
                  </a:lnTo>
                  <a:close/>
                </a:path>
              </a:pathLst>
            </a:custGeom>
            <a:solidFill>
              <a:srgbClr val="62A437"/>
            </a:solidFill>
          </p:spPr>
          <p:txBody>
            <a:bodyPr wrap="square" lIns="0" tIns="0" rIns="0" bIns="0" rtlCol="0"/>
            <a:lstStyle/>
            <a:p>
              <a:endParaRPr/>
            </a:p>
          </p:txBody>
        </p:sp>
        <p:sp>
          <p:nvSpPr>
            <p:cNvPr id="4" name="object 4"/>
            <p:cNvSpPr/>
            <p:nvPr/>
          </p:nvSpPr>
          <p:spPr>
            <a:xfrm>
              <a:off x="0" y="6333743"/>
              <a:ext cx="12189460" cy="64135"/>
            </a:xfrm>
            <a:custGeom>
              <a:avLst/>
              <a:gdLst/>
              <a:ahLst/>
              <a:cxnLst/>
              <a:rect l="l" t="t" r="r" b="b"/>
              <a:pathLst>
                <a:path w="12189460" h="64135">
                  <a:moveTo>
                    <a:pt x="12188952" y="0"/>
                  </a:moveTo>
                  <a:lnTo>
                    <a:pt x="0" y="0"/>
                  </a:lnTo>
                  <a:lnTo>
                    <a:pt x="0" y="64010"/>
                  </a:lnTo>
                  <a:lnTo>
                    <a:pt x="12188952" y="64010"/>
                  </a:lnTo>
                  <a:lnTo>
                    <a:pt x="12188952" y="0"/>
                  </a:lnTo>
                  <a:close/>
                </a:path>
              </a:pathLst>
            </a:custGeom>
            <a:solidFill>
              <a:srgbClr val="98CB38"/>
            </a:solidFill>
          </p:spPr>
          <p:txBody>
            <a:bodyPr wrap="square" lIns="0" tIns="0" rIns="0" bIns="0" rtlCol="0"/>
            <a:lstStyle/>
            <a:p>
              <a:endParaRPr/>
            </a:p>
          </p:txBody>
        </p:sp>
      </p:grpSp>
      <p:sp>
        <p:nvSpPr>
          <p:cNvPr id="5" name="object 5"/>
          <p:cNvSpPr txBox="1"/>
          <p:nvPr/>
        </p:nvSpPr>
        <p:spPr>
          <a:xfrm>
            <a:off x="5447157" y="6554827"/>
            <a:ext cx="1301115" cy="151323"/>
          </a:xfrm>
          <a:prstGeom prst="rect">
            <a:avLst/>
          </a:prstGeom>
        </p:spPr>
        <p:txBody>
          <a:bodyPr vert="horz" wrap="square" lIns="0" tIns="12700" rIns="0" bIns="0" rtlCol="0">
            <a:spAutoFit/>
          </a:bodyPr>
          <a:lstStyle/>
          <a:p>
            <a:pPr marL="12700">
              <a:spcBef>
                <a:spcPts val="100"/>
              </a:spcBef>
            </a:pPr>
            <a:r>
              <a:rPr lang="en-US" sz="900" spc="-114">
                <a:solidFill>
                  <a:srgbClr val="FFFFFF"/>
                </a:solidFill>
                <a:latin typeface="Arial"/>
                <a:cs typeface="Arial"/>
              </a:rPr>
              <a:t>MICROSOFT</a:t>
            </a:r>
            <a:r>
              <a:rPr lang="en-US" sz="900" spc="-90">
                <a:solidFill>
                  <a:srgbClr val="FFFFFF"/>
                </a:solidFill>
                <a:latin typeface="Arial"/>
                <a:cs typeface="Arial"/>
              </a:rPr>
              <a:t> </a:t>
            </a:r>
            <a:r>
              <a:rPr lang="en-US" sz="900" spc="-100">
                <a:solidFill>
                  <a:srgbClr val="FFFFFF"/>
                </a:solidFill>
                <a:latin typeface="Arial"/>
                <a:cs typeface="Arial"/>
              </a:rPr>
              <a:t>CONFIDENTIAL</a:t>
            </a:r>
            <a:endParaRPr lang="en-US" sz="900">
              <a:latin typeface="Arial"/>
              <a:cs typeface="Arial"/>
            </a:endParaRPr>
          </a:p>
        </p:txBody>
      </p:sp>
      <p:sp>
        <p:nvSpPr>
          <p:cNvPr id="6" name="object 6"/>
          <p:cNvSpPr txBox="1"/>
          <p:nvPr/>
        </p:nvSpPr>
        <p:spPr>
          <a:xfrm>
            <a:off x="10972545" y="6542024"/>
            <a:ext cx="162560" cy="175048"/>
          </a:xfrm>
          <a:prstGeom prst="rect">
            <a:avLst/>
          </a:prstGeom>
        </p:spPr>
        <p:txBody>
          <a:bodyPr vert="horz" wrap="square" lIns="0" tIns="13335" rIns="0" bIns="0" rtlCol="0">
            <a:spAutoFit/>
          </a:bodyPr>
          <a:lstStyle/>
          <a:p>
            <a:pPr marL="12700">
              <a:spcBef>
                <a:spcPts val="105"/>
              </a:spcBef>
            </a:pPr>
            <a:r>
              <a:rPr lang="en-US" sz="1050" spc="-50">
                <a:solidFill>
                  <a:srgbClr val="FFFFFF"/>
                </a:solidFill>
                <a:latin typeface="Arial"/>
                <a:cs typeface="Arial"/>
              </a:rPr>
              <a:t>17</a:t>
            </a:r>
            <a:endParaRPr lang="en-US" sz="105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a:extLst>
              <a:ext uri="{FF2B5EF4-FFF2-40B4-BE49-F238E27FC236}">
                <a16:creationId xmlns:a16="http://schemas.microsoft.com/office/drawing/2014/main" id="{6DB7416D-A545-4C7B-BCD9-9205AE81F1EB}"/>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D1342ED4-7C44-6945-BF9D-C04673F0046E}"/>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ADX Shortcoming / Other side</a:t>
            </a: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D91302D-5CDA-48F4-A5DD-2458C4A02ADB}"/>
              </a:ext>
            </a:extLst>
          </p:cNvPr>
          <p:cNvGraphicFramePr>
            <a:graphicFrameLocks noGrp="1"/>
          </p:cNvGraphicFramePr>
          <p:nvPr>
            <p:ph idx="1"/>
            <p:extLst>
              <p:ext uri="{D42A27DB-BD31-4B8C-83A1-F6EECF244321}">
                <p14:modId xmlns:p14="http://schemas.microsoft.com/office/powerpoint/2010/main" val="4184682811"/>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8655984"/>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72545" y="6542024"/>
            <a:ext cx="162560" cy="186690"/>
          </a:xfrm>
          <a:prstGeom prst="rect">
            <a:avLst/>
          </a:prstGeom>
        </p:spPr>
        <p:txBody>
          <a:bodyPr vert="horz" wrap="square" lIns="0" tIns="13335" rIns="0" bIns="0" rtlCol="0">
            <a:spAutoFit/>
          </a:bodyPr>
          <a:lstStyle/>
          <a:p>
            <a:pPr marL="12700">
              <a:lnSpc>
                <a:spcPct val="100000"/>
              </a:lnSpc>
              <a:spcBef>
                <a:spcPts val="105"/>
              </a:spcBef>
            </a:pPr>
            <a:r>
              <a:rPr sz="1050" spc="-50" dirty="0">
                <a:solidFill>
                  <a:srgbClr val="FFFFFF"/>
                </a:solidFill>
                <a:latin typeface="Arial"/>
                <a:cs typeface="Arial"/>
              </a:rPr>
              <a:t>19</a:t>
            </a:r>
            <a:endParaRPr sz="1050">
              <a:latin typeface="Arial"/>
              <a:cs typeface="Arial"/>
            </a:endParaRPr>
          </a:p>
        </p:txBody>
      </p:sp>
      <p:sp>
        <p:nvSpPr>
          <p:cNvPr id="6" name="object 6"/>
          <p:cNvSpPr txBox="1">
            <a:spLocks noGrp="1"/>
          </p:cNvSpPr>
          <p:nvPr>
            <p:ph type="title"/>
          </p:nvPr>
        </p:nvSpPr>
        <p:spPr>
          <a:xfrm>
            <a:off x="78739" y="417017"/>
            <a:ext cx="2655570" cy="757555"/>
          </a:xfrm>
          <a:prstGeom prst="rect">
            <a:avLst/>
          </a:prstGeom>
        </p:spPr>
        <p:txBody>
          <a:bodyPr vert="horz" wrap="square" lIns="0" tIns="12700" rIns="0" bIns="0" rtlCol="0">
            <a:spAutoFit/>
          </a:bodyPr>
          <a:lstStyle/>
          <a:p>
            <a:pPr marL="12700">
              <a:lnSpc>
                <a:spcPct val="100000"/>
              </a:lnSpc>
              <a:spcBef>
                <a:spcPts val="100"/>
              </a:spcBef>
            </a:pPr>
            <a:r>
              <a:rPr sz="4800" u="none" spc="-260" dirty="0">
                <a:solidFill>
                  <a:srgbClr val="3F3F3F"/>
                </a:solidFill>
              </a:rPr>
              <a:t>Positioning</a:t>
            </a:r>
            <a:endParaRPr sz="4800"/>
          </a:p>
        </p:txBody>
      </p:sp>
      <p:grpSp>
        <p:nvGrpSpPr>
          <p:cNvPr id="7" name="object 7"/>
          <p:cNvGrpSpPr/>
          <p:nvPr/>
        </p:nvGrpSpPr>
        <p:grpSpPr>
          <a:xfrm>
            <a:off x="1813560" y="344424"/>
            <a:ext cx="8930005" cy="6511290"/>
            <a:chOff x="1813560" y="344424"/>
            <a:chExt cx="8930005" cy="6511290"/>
          </a:xfrm>
        </p:grpSpPr>
        <p:sp>
          <p:nvSpPr>
            <p:cNvPr id="8" name="object 8"/>
            <p:cNvSpPr/>
            <p:nvPr/>
          </p:nvSpPr>
          <p:spPr>
            <a:xfrm>
              <a:off x="1813560" y="455676"/>
              <a:ext cx="5237226" cy="511378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506212" y="344424"/>
              <a:ext cx="5237226" cy="511378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3738372" y="2859024"/>
              <a:ext cx="5237226" cy="3996690"/>
            </a:xfrm>
            <a:prstGeom prst="rect">
              <a:avLst/>
            </a:prstGeom>
            <a:blipFill>
              <a:blip r:embed="rId4" cstate="print"/>
              <a:stretch>
                <a:fillRect/>
              </a:stretch>
            </a:blipFill>
          </p:spPr>
          <p:txBody>
            <a:bodyPr wrap="square" lIns="0" tIns="0" rIns="0" bIns="0" rtlCol="0"/>
            <a:lstStyle/>
            <a:p>
              <a:endParaRPr/>
            </a:p>
          </p:txBody>
        </p:sp>
      </p:grpSp>
      <p:sp>
        <p:nvSpPr>
          <p:cNvPr id="11" name="object 11"/>
          <p:cNvSpPr txBox="1"/>
          <p:nvPr/>
        </p:nvSpPr>
        <p:spPr>
          <a:xfrm>
            <a:off x="4091432" y="579881"/>
            <a:ext cx="548640" cy="394970"/>
          </a:xfrm>
          <a:prstGeom prst="rect">
            <a:avLst/>
          </a:prstGeom>
        </p:spPr>
        <p:txBody>
          <a:bodyPr vert="horz" wrap="square" lIns="0" tIns="15875" rIns="0" bIns="0" rtlCol="0">
            <a:spAutoFit/>
          </a:bodyPr>
          <a:lstStyle/>
          <a:p>
            <a:pPr marL="12700">
              <a:lnSpc>
                <a:spcPct val="100000"/>
              </a:lnSpc>
              <a:spcBef>
                <a:spcPts val="125"/>
              </a:spcBef>
            </a:pPr>
            <a:r>
              <a:rPr sz="2400" spc="-215" dirty="0">
                <a:solidFill>
                  <a:srgbClr val="FFFFFF"/>
                </a:solidFill>
                <a:latin typeface="Arial"/>
                <a:cs typeface="Arial"/>
              </a:rPr>
              <a:t>A</a:t>
            </a:r>
            <a:r>
              <a:rPr sz="2400" spc="-270" dirty="0">
                <a:solidFill>
                  <a:srgbClr val="FFFFFF"/>
                </a:solidFill>
                <a:latin typeface="Arial"/>
                <a:cs typeface="Arial"/>
              </a:rPr>
              <a:t>D</a:t>
            </a:r>
            <a:r>
              <a:rPr sz="2400" spc="-345" dirty="0">
                <a:solidFill>
                  <a:srgbClr val="FFFFFF"/>
                </a:solidFill>
                <a:latin typeface="Arial"/>
                <a:cs typeface="Arial"/>
              </a:rPr>
              <a:t>X</a:t>
            </a:r>
            <a:endParaRPr sz="2400">
              <a:latin typeface="Arial"/>
              <a:cs typeface="Arial"/>
            </a:endParaRPr>
          </a:p>
        </p:txBody>
      </p:sp>
      <p:sp>
        <p:nvSpPr>
          <p:cNvPr id="13" name="object 13"/>
          <p:cNvSpPr txBox="1"/>
          <p:nvPr/>
        </p:nvSpPr>
        <p:spPr>
          <a:xfrm>
            <a:off x="2492754" y="1385063"/>
            <a:ext cx="1990089" cy="690245"/>
          </a:xfrm>
          <a:prstGeom prst="rect">
            <a:avLst/>
          </a:prstGeom>
        </p:spPr>
        <p:txBody>
          <a:bodyPr vert="horz" wrap="square" lIns="0" tIns="12700" rIns="0" bIns="0" rtlCol="0">
            <a:spAutoFit/>
          </a:bodyPr>
          <a:lstStyle/>
          <a:p>
            <a:pPr marL="219710" indent="-207645">
              <a:lnSpc>
                <a:spcPct val="100000"/>
              </a:lnSpc>
              <a:spcBef>
                <a:spcPts val="100"/>
              </a:spcBef>
              <a:buChar char="•"/>
              <a:tabLst>
                <a:tab pos="219710" algn="l"/>
                <a:tab pos="220345" algn="l"/>
              </a:tabLst>
            </a:pPr>
            <a:r>
              <a:rPr sz="1450" spc="-85" dirty="0">
                <a:solidFill>
                  <a:srgbClr val="FFFFFF"/>
                </a:solidFill>
                <a:latin typeface="Arial"/>
                <a:cs typeface="Arial"/>
              </a:rPr>
              <a:t>Data</a:t>
            </a:r>
            <a:r>
              <a:rPr sz="1450" spc="-75" dirty="0">
                <a:solidFill>
                  <a:srgbClr val="FFFFFF"/>
                </a:solidFill>
                <a:latin typeface="Arial"/>
                <a:cs typeface="Arial"/>
              </a:rPr>
              <a:t> </a:t>
            </a:r>
            <a:r>
              <a:rPr sz="1450" spc="-55" dirty="0">
                <a:solidFill>
                  <a:srgbClr val="FFFFFF"/>
                </a:solidFill>
                <a:latin typeface="Arial"/>
                <a:cs typeface="Arial"/>
              </a:rPr>
              <a:t>Exploration</a:t>
            </a:r>
            <a:endParaRPr sz="1450">
              <a:latin typeface="Arial"/>
              <a:cs typeface="Arial"/>
            </a:endParaRPr>
          </a:p>
          <a:p>
            <a:pPr marL="219710" indent="-207645">
              <a:lnSpc>
                <a:spcPct val="100000"/>
              </a:lnSpc>
              <a:buChar char="•"/>
              <a:tabLst>
                <a:tab pos="219710" algn="l"/>
                <a:tab pos="220345" algn="l"/>
              </a:tabLst>
            </a:pPr>
            <a:r>
              <a:rPr sz="1450" spc="-65" dirty="0">
                <a:solidFill>
                  <a:srgbClr val="FFFFFF"/>
                </a:solidFill>
                <a:latin typeface="Arial"/>
                <a:cs typeface="Arial"/>
              </a:rPr>
              <a:t>Real-time</a:t>
            </a:r>
            <a:r>
              <a:rPr sz="1450" spc="-80" dirty="0">
                <a:solidFill>
                  <a:srgbClr val="FFFFFF"/>
                </a:solidFill>
                <a:latin typeface="Arial"/>
                <a:cs typeface="Arial"/>
              </a:rPr>
              <a:t> </a:t>
            </a:r>
            <a:r>
              <a:rPr sz="1450" spc="-60" dirty="0">
                <a:solidFill>
                  <a:srgbClr val="FFFFFF"/>
                </a:solidFill>
                <a:latin typeface="Arial"/>
                <a:cs typeface="Arial"/>
              </a:rPr>
              <a:t>Analytics</a:t>
            </a:r>
            <a:endParaRPr sz="1450">
              <a:latin typeface="Arial"/>
              <a:cs typeface="Arial"/>
            </a:endParaRPr>
          </a:p>
          <a:p>
            <a:pPr marL="219710" indent="-207645">
              <a:lnSpc>
                <a:spcPct val="100000"/>
              </a:lnSpc>
              <a:spcBef>
                <a:spcPts val="10"/>
              </a:spcBef>
              <a:buChar char="•"/>
              <a:tabLst>
                <a:tab pos="219710" algn="l"/>
                <a:tab pos="220345" algn="l"/>
              </a:tabLst>
            </a:pPr>
            <a:r>
              <a:rPr sz="1450" spc="-75" dirty="0">
                <a:solidFill>
                  <a:srgbClr val="FFFFFF"/>
                </a:solidFill>
                <a:latin typeface="Arial"/>
                <a:cs typeface="Arial"/>
              </a:rPr>
              <a:t>Time </a:t>
            </a:r>
            <a:r>
              <a:rPr sz="1450" spc="-100" dirty="0">
                <a:solidFill>
                  <a:srgbClr val="FFFFFF"/>
                </a:solidFill>
                <a:latin typeface="Arial"/>
                <a:cs typeface="Arial"/>
              </a:rPr>
              <a:t>Series</a:t>
            </a:r>
            <a:r>
              <a:rPr sz="1450" spc="-120" dirty="0">
                <a:solidFill>
                  <a:srgbClr val="FFFFFF"/>
                </a:solidFill>
                <a:latin typeface="Arial"/>
                <a:cs typeface="Arial"/>
              </a:rPr>
              <a:t> </a:t>
            </a:r>
            <a:r>
              <a:rPr sz="1450" spc="-40" dirty="0">
                <a:solidFill>
                  <a:srgbClr val="FFFFFF"/>
                </a:solidFill>
                <a:latin typeface="Arial"/>
                <a:cs typeface="Arial"/>
              </a:rPr>
              <a:t>exploration</a:t>
            </a:r>
            <a:endParaRPr sz="1450">
              <a:latin typeface="Arial"/>
              <a:cs typeface="Arial"/>
            </a:endParaRPr>
          </a:p>
        </p:txBody>
      </p:sp>
      <p:sp>
        <p:nvSpPr>
          <p:cNvPr id="14" name="object 14"/>
          <p:cNvSpPr txBox="1"/>
          <p:nvPr/>
        </p:nvSpPr>
        <p:spPr>
          <a:xfrm>
            <a:off x="7267704" y="456692"/>
            <a:ext cx="2508250" cy="1253490"/>
          </a:xfrm>
          <a:prstGeom prst="rect">
            <a:avLst/>
          </a:prstGeom>
        </p:spPr>
        <p:txBody>
          <a:bodyPr vert="horz" wrap="square" lIns="0" tIns="11430" rIns="0" bIns="0" rtlCol="0">
            <a:spAutoFit/>
          </a:bodyPr>
          <a:lstStyle/>
          <a:p>
            <a:pPr marL="307975" marR="679450" indent="-295910">
              <a:lnSpc>
                <a:spcPct val="101200"/>
              </a:lnSpc>
              <a:spcBef>
                <a:spcPts val="90"/>
              </a:spcBef>
            </a:pPr>
            <a:r>
              <a:rPr sz="2400" spc="-130" dirty="0">
                <a:solidFill>
                  <a:srgbClr val="FFFFFF"/>
                </a:solidFill>
                <a:latin typeface="Arial"/>
                <a:cs typeface="Arial"/>
              </a:rPr>
              <a:t>Azure</a:t>
            </a:r>
            <a:r>
              <a:rPr sz="2400" spc="-185" dirty="0">
                <a:solidFill>
                  <a:srgbClr val="FFFFFF"/>
                </a:solidFill>
                <a:latin typeface="Arial"/>
                <a:cs typeface="Arial"/>
              </a:rPr>
              <a:t> </a:t>
            </a:r>
            <a:r>
              <a:rPr sz="2400" spc="-190" dirty="0">
                <a:solidFill>
                  <a:srgbClr val="FFFFFF"/>
                </a:solidFill>
                <a:latin typeface="Arial"/>
                <a:cs typeface="Arial"/>
              </a:rPr>
              <a:t>Synapse  </a:t>
            </a:r>
            <a:r>
              <a:rPr sz="2400" spc="-350" dirty="0">
                <a:solidFill>
                  <a:srgbClr val="FFFFFF"/>
                </a:solidFill>
                <a:latin typeface="Arial"/>
                <a:cs typeface="Arial"/>
              </a:rPr>
              <a:t>SQL</a:t>
            </a:r>
            <a:r>
              <a:rPr sz="2400" spc="-135" dirty="0">
                <a:solidFill>
                  <a:srgbClr val="FFFFFF"/>
                </a:solidFill>
                <a:latin typeface="Arial"/>
                <a:cs typeface="Arial"/>
              </a:rPr>
              <a:t> </a:t>
            </a:r>
            <a:r>
              <a:rPr sz="2400" spc="-150" dirty="0">
                <a:solidFill>
                  <a:srgbClr val="FFFFFF"/>
                </a:solidFill>
                <a:latin typeface="Arial"/>
                <a:cs typeface="Arial"/>
              </a:rPr>
              <a:t>Pools</a:t>
            </a:r>
            <a:endParaRPr sz="2400">
              <a:latin typeface="Arial"/>
              <a:cs typeface="Arial"/>
            </a:endParaRPr>
          </a:p>
          <a:p>
            <a:pPr marL="1113155" indent="-208279">
              <a:lnSpc>
                <a:spcPct val="100000"/>
              </a:lnSpc>
              <a:spcBef>
                <a:spcPts val="2105"/>
              </a:spcBef>
              <a:buChar char="•"/>
              <a:tabLst>
                <a:tab pos="1113155" algn="l"/>
                <a:tab pos="1113790" algn="l"/>
              </a:tabLst>
            </a:pPr>
            <a:r>
              <a:rPr sz="1450" spc="-85" dirty="0">
                <a:solidFill>
                  <a:srgbClr val="FFFFFF"/>
                </a:solidFill>
                <a:latin typeface="Arial"/>
                <a:cs typeface="Arial"/>
              </a:rPr>
              <a:t>Data</a:t>
            </a:r>
            <a:r>
              <a:rPr sz="1450" spc="-95" dirty="0">
                <a:solidFill>
                  <a:srgbClr val="FFFFFF"/>
                </a:solidFill>
                <a:latin typeface="Arial"/>
                <a:cs typeface="Arial"/>
              </a:rPr>
              <a:t> </a:t>
            </a:r>
            <a:r>
              <a:rPr sz="1450" spc="-75" dirty="0">
                <a:solidFill>
                  <a:srgbClr val="FFFFFF"/>
                </a:solidFill>
                <a:latin typeface="Arial"/>
                <a:cs typeface="Arial"/>
              </a:rPr>
              <a:t>Warehousing</a:t>
            </a:r>
            <a:endParaRPr sz="1450">
              <a:latin typeface="Arial"/>
              <a:cs typeface="Arial"/>
            </a:endParaRPr>
          </a:p>
        </p:txBody>
      </p:sp>
      <p:sp>
        <p:nvSpPr>
          <p:cNvPr id="15" name="object 15"/>
          <p:cNvSpPr txBox="1"/>
          <p:nvPr/>
        </p:nvSpPr>
        <p:spPr>
          <a:xfrm>
            <a:off x="5302119" y="5456935"/>
            <a:ext cx="2093595" cy="911225"/>
          </a:xfrm>
          <a:prstGeom prst="rect">
            <a:avLst/>
          </a:prstGeom>
        </p:spPr>
        <p:txBody>
          <a:bodyPr vert="horz" wrap="square" lIns="0" tIns="12700" rIns="0" bIns="0" rtlCol="0">
            <a:spAutoFit/>
          </a:bodyPr>
          <a:lstStyle/>
          <a:p>
            <a:pPr marL="219710" indent="-207645">
              <a:lnSpc>
                <a:spcPct val="100000"/>
              </a:lnSpc>
              <a:spcBef>
                <a:spcPts val="100"/>
              </a:spcBef>
              <a:buChar char="•"/>
              <a:tabLst>
                <a:tab pos="219710" algn="l"/>
                <a:tab pos="220345" algn="l"/>
              </a:tabLst>
            </a:pPr>
            <a:r>
              <a:rPr sz="1450" spc="-85" dirty="0">
                <a:solidFill>
                  <a:srgbClr val="FFFFFF"/>
                </a:solidFill>
                <a:latin typeface="Arial"/>
                <a:cs typeface="Arial"/>
              </a:rPr>
              <a:t>Data</a:t>
            </a:r>
            <a:r>
              <a:rPr sz="1450" spc="-80" dirty="0">
                <a:solidFill>
                  <a:srgbClr val="FFFFFF"/>
                </a:solidFill>
                <a:latin typeface="Arial"/>
                <a:cs typeface="Arial"/>
              </a:rPr>
              <a:t> </a:t>
            </a:r>
            <a:r>
              <a:rPr sz="1450" spc="-70" dirty="0">
                <a:solidFill>
                  <a:srgbClr val="FFFFFF"/>
                </a:solidFill>
                <a:latin typeface="Arial"/>
                <a:cs typeface="Arial"/>
              </a:rPr>
              <a:t>Engineering</a:t>
            </a:r>
            <a:endParaRPr sz="1450">
              <a:latin typeface="Arial"/>
              <a:cs typeface="Arial"/>
            </a:endParaRPr>
          </a:p>
          <a:p>
            <a:pPr marL="219710" indent="-207645">
              <a:lnSpc>
                <a:spcPct val="100000"/>
              </a:lnSpc>
              <a:buChar char="•"/>
              <a:tabLst>
                <a:tab pos="219710" algn="l"/>
                <a:tab pos="220345" algn="l"/>
              </a:tabLst>
            </a:pPr>
            <a:r>
              <a:rPr sz="1450" spc="-90" dirty="0">
                <a:solidFill>
                  <a:srgbClr val="FFFFFF"/>
                </a:solidFill>
                <a:latin typeface="Arial"/>
                <a:cs typeface="Arial"/>
              </a:rPr>
              <a:t>Complex </a:t>
            </a:r>
            <a:r>
              <a:rPr sz="1450" spc="-55" dirty="0">
                <a:solidFill>
                  <a:srgbClr val="FFFFFF"/>
                </a:solidFill>
                <a:latin typeface="Arial"/>
                <a:cs typeface="Arial"/>
              </a:rPr>
              <a:t>data</a:t>
            </a:r>
            <a:r>
              <a:rPr sz="1450" spc="-90" dirty="0">
                <a:solidFill>
                  <a:srgbClr val="FFFFFF"/>
                </a:solidFill>
                <a:latin typeface="Arial"/>
                <a:cs typeface="Arial"/>
              </a:rPr>
              <a:t> </a:t>
            </a:r>
            <a:r>
              <a:rPr sz="1450" spc="-85" dirty="0">
                <a:solidFill>
                  <a:srgbClr val="FFFFFF"/>
                </a:solidFill>
                <a:latin typeface="Arial"/>
                <a:cs typeface="Arial"/>
              </a:rPr>
              <a:t>processing</a:t>
            </a:r>
            <a:endParaRPr sz="1450">
              <a:latin typeface="Arial"/>
              <a:cs typeface="Arial"/>
            </a:endParaRPr>
          </a:p>
          <a:p>
            <a:pPr marL="219710" indent="-207645">
              <a:lnSpc>
                <a:spcPct val="100000"/>
              </a:lnSpc>
              <a:spcBef>
                <a:spcPts val="10"/>
              </a:spcBef>
              <a:buChar char="•"/>
              <a:tabLst>
                <a:tab pos="219710" algn="l"/>
                <a:tab pos="220345" algn="l"/>
              </a:tabLst>
            </a:pPr>
            <a:r>
              <a:rPr sz="1450" spc="-70" dirty="0">
                <a:solidFill>
                  <a:srgbClr val="FFFFFF"/>
                </a:solidFill>
                <a:latin typeface="Arial"/>
                <a:cs typeface="Arial"/>
              </a:rPr>
              <a:t>Streaming</a:t>
            </a:r>
            <a:endParaRPr sz="1450">
              <a:latin typeface="Arial"/>
              <a:cs typeface="Arial"/>
            </a:endParaRPr>
          </a:p>
          <a:p>
            <a:pPr marL="219710" indent="-207645">
              <a:lnSpc>
                <a:spcPct val="100000"/>
              </a:lnSpc>
              <a:buChar char="•"/>
              <a:tabLst>
                <a:tab pos="219710" algn="l"/>
                <a:tab pos="220345" algn="l"/>
              </a:tabLst>
            </a:pPr>
            <a:r>
              <a:rPr sz="1450" spc="-85" dirty="0">
                <a:solidFill>
                  <a:srgbClr val="FFFFFF"/>
                </a:solidFill>
                <a:latin typeface="Arial"/>
                <a:cs typeface="Arial"/>
              </a:rPr>
              <a:t>ML</a:t>
            </a:r>
            <a:r>
              <a:rPr sz="1450" spc="-75" dirty="0">
                <a:solidFill>
                  <a:srgbClr val="FFFFFF"/>
                </a:solidFill>
                <a:latin typeface="Arial"/>
                <a:cs typeface="Arial"/>
              </a:rPr>
              <a:t> Training</a:t>
            </a:r>
            <a:endParaRPr sz="1450">
              <a:latin typeface="Arial"/>
              <a:cs typeface="Arial"/>
            </a:endParaRPr>
          </a:p>
        </p:txBody>
      </p:sp>
      <p:sp>
        <p:nvSpPr>
          <p:cNvPr id="16" name="object 16"/>
          <p:cNvSpPr txBox="1"/>
          <p:nvPr/>
        </p:nvSpPr>
        <p:spPr>
          <a:xfrm>
            <a:off x="6984872" y="4360289"/>
            <a:ext cx="1601470" cy="247015"/>
          </a:xfrm>
          <a:prstGeom prst="rect">
            <a:avLst/>
          </a:prstGeom>
        </p:spPr>
        <p:txBody>
          <a:bodyPr vert="horz" wrap="square" lIns="0" tIns="12700" rIns="0" bIns="0" rtlCol="0">
            <a:spAutoFit/>
          </a:bodyPr>
          <a:lstStyle/>
          <a:p>
            <a:pPr marL="219710" indent="-207645">
              <a:lnSpc>
                <a:spcPct val="100000"/>
              </a:lnSpc>
              <a:spcBef>
                <a:spcPts val="100"/>
              </a:spcBef>
              <a:buChar char="•"/>
              <a:tabLst>
                <a:tab pos="219710" algn="l"/>
                <a:tab pos="220345" algn="l"/>
              </a:tabLst>
            </a:pPr>
            <a:r>
              <a:rPr sz="1450" spc="-105" dirty="0">
                <a:solidFill>
                  <a:srgbClr val="FFFFFF"/>
                </a:solidFill>
                <a:latin typeface="Arial"/>
                <a:cs typeface="Arial"/>
              </a:rPr>
              <a:t>Long </a:t>
            </a:r>
            <a:r>
              <a:rPr sz="1450" spc="-80" dirty="0">
                <a:solidFill>
                  <a:srgbClr val="FFFFFF"/>
                </a:solidFill>
                <a:latin typeface="Arial"/>
                <a:cs typeface="Arial"/>
              </a:rPr>
              <a:t>Running</a:t>
            </a:r>
            <a:r>
              <a:rPr sz="1450" spc="-125" dirty="0">
                <a:solidFill>
                  <a:srgbClr val="FFFFFF"/>
                </a:solidFill>
                <a:latin typeface="Arial"/>
                <a:cs typeface="Arial"/>
              </a:rPr>
              <a:t> </a:t>
            </a:r>
            <a:r>
              <a:rPr sz="1450" spc="-60" dirty="0">
                <a:solidFill>
                  <a:srgbClr val="FFFFFF"/>
                </a:solidFill>
                <a:latin typeface="Arial"/>
                <a:cs typeface="Arial"/>
              </a:rPr>
              <a:t>jobs</a:t>
            </a:r>
            <a:endParaRPr sz="1450">
              <a:latin typeface="Arial"/>
              <a:cs typeface="Arial"/>
            </a:endParaRPr>
          </a:p>
        </p:txBody>
      </p:sp>
      <p:sp>
        <p:nvSpPr>
          <p:cNvPr id="17" name="object 17"/>
          <p:cNvSpPr txBox="1"/>
          <p:nvPr/>
        </p:nvSpPr>
        <p:spPr>
          <a:xfrm>
            <a:off x="5683761" y="2071495"/>
            <a:ext cx="1148715" cy="467995"/>
          </a:xfrm>
          <a:prstGeom prst="rect">
            <a:avLst/>
          </a:prstGeom>
        </p:spPr>
        <p:txBody>
          <a:bodyPr vert="horz" wrap="square" lIns="0" tIns="12700" rIns="0" bIns="0" rtlCol="0">
            <a:spAutoFit/>
          </a:bodyPr>
          <a:lstStyle/>
          <a:p>
            <a:pPr marL="219710" indent="-207645">
              <a:lnSpc>
                <a:spcPct val="100000"/>
              </a:lnSpc>
              <a:spcBef>
                <a:spcPts val="100"/>
              </a:spcBef>
              <a:buChar char="•"/>
              <a:tabLst>
                <a:tab pos="219710" algn="l"/>
                <a:tab pos="220345" algn="l"/>
              </a:tabLst>
            </a:pPr>
            <a:r>
              <a:rPr sz="1450" spc="-85" dirty="0">
                <a:solidFill>
                  <a:srgbClr val="FFFFFF"/>
                </a:solidFill>
                <a:latin typeface="Arial"/>
                <a:cs typeface="Arial"/>
              </a:rPr>
              <a:t>Serving</a:t>
            </a:r>
            <a:r>
              <a:rPr sz="1450" spc="-120" dirty="0">
                <a:solidFill>
                  <a:srgbClr val="FFFFFF"/>
                </a:solidFill>
                <a:latin typeface="Arial"/>
                <a:cs typeface="Arial"/>
              </a:rPr>
              <a:t> </a:t>
            </a:r>
            <a:r>
              <a:rPr sz="1450" spc="-140" dirty="0">
                <a:solidFill>
                  <a:srgbClr val="FFFFFF"/>
                </a:solidFill>
                <a:latin typeface="Arial"/>
                <a:cs typeface="Arial"/>
              </a:rPr>
              <a:t>APIs</a:t>
            </a:r>
            <a:endParaRPr sz="1450">
              <a:latin typeface="Arial"/>
              <a:cs typeface="Arial"/>
            </a:endParaRPr>
          </a:p>
          <a:p>
            <a:pPr marL="219710" indent="-207645">
              <a:lnSpc>
                <a:spcPct val="100000"/>
              </a:lnSpc>
              <a:buChar char="•"/>
              <a:tabLst>
                <a:tab pos="219710" algn="l"/>
                <a:tab pos="220345" algn="l"/>
              </a:tabLst>
            </a:pPr>
            <a:r>
              <a:rPr sz="1450" spc="-60" dirty="0">
                <a:solidFill>
                  <a:srgbClr val="FFFFFF"/>
                </a:solidFill>
                <a:latin typeface="Arial"/>
                <a:cs typeface="Arial"/>
              </a:rPr>
              <a:t>Reporting</a:t>
            </a:r>
            <a:endParaRPr sz="1450">
              <a:latin typeface="Arial"/>
              <a:cs typeface="Arial"/>
            </a:endParaRPr>
          </a:p>
        </p:txBody>
      </p:sp>
      <p:sp>
        <p:nvSpPr>
          <p:cNvPr id="18" name="object 18"/>
          <p:cNvSpPr txBox="1"/>
          <p:nvPr/>
        </p:nvSpPr>
        <p:spPr>
          <a:xfrm>
            <a:off x="4148716" y="4299279"/>
            <a:ext cx="1813560" cy="690880"/>
          </a:xfrm>
          <a:prstGeom prst="rect">
            <a:avLst/>
          </a:prstGeom>
        </p:spPr>
        <p:txBody>
          <a:bodyPr vert="horz" wrap="square" lIns="0" tIns="13335" rIns="0" bIns="0" rtlCol="0">
            <a:spAutoFit/>
          </a:bodyPr>
          <a:lstStyle/>
          <a:p>
            <a:pPr marL="219710" indent="-207645">
              <a:lnSpc>
                <a:spcPct val="100000"/>
              </a:lnSpc>
              <a:spcBef>
                <a:spcPts val="105"/>
              </a:spcBef>
              <a:buChar char="•"/>
              <a:tabLst>
                <a:tab pos="219710" algn="l"/>
                <a:tab pos="220345" algn="l"/>
              </a:tabLst>
            </a:pPr>
            <a:r>
              <a:rPr sz="1450" spc="-65" dirty="0">
                <a:solidFill>
                  <a:srgbClr val="FFFFFF"/>
                </a:solidFill>
                <a:latin typeface="Arial"/>
                <a:cs typeface="Arial"/>
              </a:rPr>
              <a:t>Real-time</a:t>
            </a:r>
            <a:endParaRPr sz="1450">
              <a:latin typeface="Arial"/>
              <a:cs typeface="Arial"/>
            </a:endParaRPr>
          </a:p>
          <a:p>
            <a:pPr marL="219710">
              <a:lnSpc>
                <a:spcPct val="100000"/>
              </a:lnSpc>
            </a:pPr>
            <a:r>
              <a:rPr sz="1450" spc="-35" dirty="0">
                <a:solidFill>
                  <a:srgbClr val="FFFFFF"/>
                </a:solidFill>
                <a:latin typeface="Arial"/>
                <a:cs typeface="Arial"/>
              </a:rPr>
              <a:t>transformation</a:t>
            </a:r>
            <a:endParaRPr sz="1450">
              <a:latin typeface="Arial"/>
              <a:cs typeface="Arial"/>
            </a:endParaRPr>
          </a:p>
          <a:p>
            <a:pPr marL="219710" indent="-207645">
              <a:lnSpc>
                <a:spcPct val="100000"/>
              </a:lnSpc>
              <a:spcBef>
                <a:spcPts val="15"/>
              </a:spcBef>
              <a:buChar char="•"/>
              <a:tabLst>
                <a:tab pos="219710" algn="l"/>
                <a:tab pos="220345" algn="l"/>
              </a:tabLst>
            </a:pPr>
            <a:r>
              <a:rPr sz="1450" spc="-75" dirty="0">
                <a:solidFill>
                  <a:srgbClr val="FFFFFF"/>
                </a:solidFill>
                <a:latin typeface="Arial"/>
                <a:cs typeface="Arial"/>
              </a:rPr>
              <a:t>Time </a:t>
            </a:r>
            <a:r>
              <a:rPr sz="1450" spc="-105" dirty="0">
                <a:solidFill>
                  <a:srgbClr val="FFFFFF"/>
                </a:solidFill>
                <a:latin typeface="Arial"/>
                <a:cs typeface="Arial"/>
              </a:rPr>
              <a:t>Series</a:t>
            </a:r>
            <a:r>
              <a:rPr sz="1450" spc="-85" dirty="0">
                <a:solidFill>
                  <a:srgbClr val="FFFFFF"/>
                </a:solidFill>
                <a:latin typeface="Arial"/>
                <a:cs typeface="Arial"/>
              </a:rPr>
              <a:t> </a:t>
            </a:r>
            <a:r>
              <a:rPr sz="1450" spc="-60" dirty="0">
                <a:solidFill>
                  <a:srgbClr val="FFFFFF"/>
                </a:solidFill>
                <a:latin typeface="Arial"/>
                <a:cs typeface="Arial"/>
              </a:rPr>
              <a:t>Analytics</a:t>
            </a:r>
            <a:endParaRPr sz="1450">
              <a:latin typeface="Arial"/>
              <a:cs typeface="Arial"/>
            </a:endParaRPr>
          </a:p>
        </p:txBody>
      </p:sp>
      <p:sp>
        <p:nvSpPr>
          <p:cNvPr id="19" name="object 19"/>
          <p:cNvSpPr txBox="1"/>
          <p:nvPr/>
        </p:nvSpPr>
        <p:spPr>
          <a:xfrm>
            <a:off x="5589278" y="3084320"/>
            <a:ext cx="1453515" cy="1134110"/>
          </a:xfrm>
          <a:prstGeom prst="rect">
            <a:avLst/>
          </a:prstGeom>
        </p:spPr>
        <p:txBody>
          <a:bodyPr vert="horz" wrap="square" lIns="0" tIns="12700" rIns="0" bIns="0" rtlCol="0">
            <a:spAutoFit/>
          </a:bodyPr>
          <a:lstStyle/>
          <a:p>
            <a:pPr marL="219710" indent="-207645">
              <a:lnSpc>
                <a:spcPct val="100000"/>
              </a:lnSpc>
              <a:spcBef>
                <a:spcPts val="100"/>
              </a:spcBef>
              <a:buChar char="•"/>
              <a:tabLst>
                <a:tab pos="219710" algn="l"/>
                <a:tab pos="220345" algn="l"/>
              </a:tabLst>
            </a:pPr>
            <a:r>
              <a:rPr sz="1450" spc="-60" dirty="0">
                <a:solidFill>
                  <a:srgbClr val="FFFFFF"/>
                </a:solidFill>
                <a:latin typeface="Arial"/>
                <a:cs typeface="Arial"/>
              </a:rPr>
              <a:t>Analytics </a:t>
            </a:r>
            <a:r>
              <a:rPr sz="1450" spc="-45" dirty="0">
                <a:solidFill>
                  <a:srgbClr val="FFFFFF"/>
                </a:solidFill>
                <a:latin typeface="Arial"/>
                <a:cs typeface="Arial"/>
              </a:rPr>
              <a:t>on</a:t>
            </a:r>
            <a:r>
              <a:rPr sz="1450" spc="-140" dirty="0">
                <a:solidFill>
                  <a:srgbClr val="FFFFFF"/>
                </a:solidFill>
                <a:latin typeface="Arial"/>
                <a:cs typeface="Arial"/>
              </a:rPr>
              <a:t> </a:t>
            </a:r>
            <a:r>
              <a:rPr sz="1450" spc="-185" dirty="0">
                <a:solidFill>
                  <a:srgbClr val="FFFFFF"/>
                </a:solidFill>
                <a:latin typeface="Arial"/>
                <a:cs typeface="Arial"/>
              </a:rPr>
              <a:t>PBs</a:t>
            </a:r>
            <a:endParaRPr sz="1450">
              <a:latin typeface="Arial"/>
              <a:cs typeface="Arial"/>
            </a:endParaRPr>
          </a:p>
          <a:p>
            <a:pPr marL="219710" indent="-207645">
              <a:lnSpc>
                <a:spcPct val="100000"/>
              </a:lnSpc>
              <a:buChar char="•"/>
              <a:tabLst>
                <a:tab pos="219710" algn="l"/>
                <a:tab pos="220345" algn="l"/>
              </a:tabLst>
            </a:pPr>
            <a:r>
              <a:rPr sz="1450" spc="-125" dirty="0">
                <a:solidFill>
                  <a:srgbClr val="FFFFFF"/>
                </a:solidFill>
                <a:latin typeface="Arial"/>
                <a:cs typeface="Arial"/>
              </a:rPr>
              <a:t>Scale</a:t>
            </a:r>
            <a:r>
              <a:rPr sz="1450" spc="-90" dirty="0">
                <a:solidFill>
                  <a:srgbClr val="FFFFFF"/>
                </a:solidFill>
                <a:latin typeface="Arial"/>
                <a:cs typeface="Arial"/>
              </a:rPr>
              <a:t> </a:t>
            </a:r>
            <a:r>
              <a:rPr sz="1450" spc="-5" dirty="0">
                <a:solidFill>
                  <a:srgbClr val="FFFFFF"/>
                </a:solidFill>
                <a:latin typeface="Arial"/>
                <a:cs typeface="Arial"/>
              </a:rPr>
              <a:t>out</a:t>
            </a:r>
            <a:endParaRPr sz="1450">
              <a:latin typeface="Arial"/>
              <a:cs typeface="Arial"/>
            </a:endParaRPr>
          </a:p>
          <a:p>
            <a:pPr marL="219710" indent="-207645">
              <a:lnSpc>
                <a:spcPct val="100000"/>
              </a:lnSpc>
              <a:spcBef>
                <a:spcPts val="10"/>
              </a:spcBef>
              <a:buChar char="•"/>
              <a:tabLst>
                <a:tab pos="219710" algn="l"/>
                <a:tab pos="220345" algn="l"/>
              </a:tabLst>
            </a:pPr>
            <a:r>
              <a:rPr sz="1450" spc="-114" dirty="0">
                <a:solidFill>
                  <a:srgbClr val="FFFFFF"/>
                </a:solidFill>
                <a:latin typeface="Arial"/>
                <a:cs typeface="Arial"/>
              </a:rPr>
              <a:t>Run </a:t>
            </a:r>
            <a:r>
              <a:rPr sz="1450" spc="-90" dirty="0">
                <a:solidFill>
                  <a:srgbClr val="FFFFFF"/>
                </a:solidFill>
                <a:latin typeface="Arial"/>
                <a:cs typeface="Arial"/>
              </a:rPr>
              <a:t>ML </a:t>
            </a:r>
            <a:r>
              <a:rPr sz="1450" spc="-50" dirty="0">
                <a:solidFill>
                  <a:srgbClr val="FFFFFF"/>
                </a:solidFill>
                <a:latin typeface="Arial"/>
                <a:cs typeface="Arial"/>
              </a:rPr>
              <a:t>Models</a:t>
            </a:r>
            <a:endParaRPr sz="1450">
              <a:latin typeface="Arial"/>
              <a:cs typeface="Arial"/>
            </a:endParaRPr>
          </a:p>
          <a:p>
            <a:pPr marL="219710" marR="146685" indent="-207645">
              <a:lnSpc>
                <a:spcPts val="1750"/>
              </a:lnSpc>
              <a:spcBef>
                <a:spcPts val="55"/>
              </a:spcBef>
              <a:buChar char="•"/>
              <a:tabLst>
                <a:tab pos="219710" algn="l"/>
                <a:tab pos="220345" algn="l"/>
              </a:tabLst>
            </a:pPr>
            <a:r>
              <a:rPr sz="1450" spc="-70" dirty="0">
                <a:solidFill>
                  <a:srgbClr val="FFFFFF"/>
                </a:solidFill>
                <a:latin typeface="Arial"/>
                <a:cs typeface="Arial"/>
              </a:rPr>
              <a:t>Query </a:t>
            </a:r>
            <a:r>
              <a:rPr sz="1450" spc="155" dirty="0">
                <a:solidFill>
                  <a:srgbClr val="FFFFFF"/>
                </a:solidFill>
                <a:latin typeface="Arial"/>
                <a:cs typeface="Arial"/>
              </a:rPr>
              <a:t>/ </a:t>
            </a:r>
            <a:r>
              <a:rPr sz="1450" spc="-20" dirty="0">
                <a:solidFill>
                  <a:srgbClr val="FFFFFF"/>
                </a:solidFill>
                <a:latin typeface="Arial"/>
                <a:cs typeface="Arial"/>
              </a:rPr>
              <a:t>Write  </a:t>
            </a:r>
            <a:r>
              <a:rPr sz="1450" spc="-55" dirty="0">
                <a:solidFill>
                  <a:srgbClr val="FFFFFF"/>
                </a:solidFill>
                <a:latin typeface="Arial"/>
                <a:cs typeface="Arial"/>
              </a:rPr>
              <a:t>data </a:t>
            </a:r>
            <a:r>
              <a:rPr sz="1450" spc="-20" dirty="0">
                <a:solidFill>
                  <a:srgbClr val="FFFFFF"/>
                </a:solidFill>
                <a:latin typeface="Arial"/>
                <a:cs typeface="Arial"/>
              </a:rPr>
              <a:t>from</a:t>
            </a:r>
            <a:r>
              <a:rPr sz="1450" spc="-175" dirty="0">
                <a:solidFill>
                  <a:srgbClr val="FFFFFF"/>
                </a:solidFill>
                <a:latin typeface="Arial"/>
                <a:cs typeface="Arial"/>
              </a:rPr>
              <a:t> </a:t>
            </a:r>
            <a:r>
              <a:rPr sz="1450" spc="-75" dirty="0">
                <a:solidFill>
                  <a:srgbClr val="FFFFFF"/>
                </a:solidFill>
                <a:latin typeface="Arial"/>
                <a:cs typeface="Arial"/>
              </a:rPr>
              <a:t>lake</a:t>
            </a:r>
            <a:endParaRPr sz="145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349" name="Google Shape;349;p3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50" name="Google Shape;350;p3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32"/>
          <p:cNvPicPr preferRelativeResize="0"/>
          <p:nvPr/>
        </p:nvPicPr>
        <p:blipFill rotWithShape="1">
          <a:blip r:embed="rId3">
            <a:alphaModFix/>
          </a:blip>
          <a:srcRect/>
          <a:stretch/>
        </p:blipFill>
        <p:spPr>
          <a:xfrm>
            <a:off x="607237" y="563752"/>
            <a:ext cx="4777562" cy="446024"/>
          </a:xfrm>
          <a:prstGeom prst="rect">
            <a:avLst/>
          </a:prstGeom>
          <a:noFill/>
          <a:ln>
            <a:noFill/>
          </a:ln>
        </p:spPr>
      </p:pic>
      <p:sp>
        <p:nvSpPr>
          <p:cNvPr id="356" name="Google Shape;356;p32"/>
          <p:cNvSpPr/>
          <p:nvPr/>
        </p:nvSpPr>
        <p:spPr>
          <a:xfrm>
            <a:off x="6096000" y="3755135"/>
            <a:ext cx="1102360" cy="256540"/>
          </a:xfrm>
          <a:custGeom>
            <a:avLst/>
            <a:gdLst/>
            <a:ahLst/>
            <a:cxnLst/>
            <a:rect l="l" t="t" r="r" b="b"/>
            <a:pathLst>
              <a:path w="1102359" h="256539" extrusionOk="0">
                <a:moveTo>
                  <a:pt x="845947" y="0"/>
                </a:moveTo>
                <a:lnTo>
                  <a:pt x="845947" y="256031"/>
                </a:lnTo>
                <a:lnTo>
                  <a:pt x="1016634" y="170687"/>
                </a:lnTo>
                <a:lnTo>
                  <a:pt x="888619" y="170687"/>
                </a:lnTo>
                <a:lnTo>
                  <a:pt x="888619" y="85343"/>
                </a:lnTo>
                <a:lnTo>
                  <a:pt x="1016634" y="85343"/>
                </a:lnTo>
                <a:lnTo>
                  <a:pt x="845947" y="0"/>
                </a:lnTo>
                <a:close/>
              </a:path>
              <a:path w="1102359" h="256539" extrusionOk="0">
                <a:moveTo>
                  <a:pt x="845947" y="85343"/>
                </a:moveTo>
                <a:lnTo>
                  <a:pt x="0" y="85343"/>
                </a:lnTo>
                <a:lnTo>
                  <a:pt x="0" y="170687"/>
                </a:lnTo>
                <a:lnTo>
                  <a:pt x="845947" y="170687"/>
                </a:lnTo>
                <a:lnTo>
                  <a:pt x="845947" y="85343"/>
                </a:lnTo>
                <a:close/>
              </a:path>
              <a:path w="1102359" h="256539" extrusionOk="0">
                <a:moveTo>
                  <a:pt x="1016634" y="85343"/>
                </a:moveTo>
                <a:lnTo>
                  <a:pt x="888619" y="85343"/>
                </a:lnTo>
                <a:lnTo>
                  <a:pt x="888619" y="170687"/>
                </a:lnTo>
                <a:lnTo>
                  <a:pt x="1016634" y="170687"/>
                </a:lnTo>
                <a:lnTo>
                  <a:pt x="1101978" y="128015"/>
                </a:lnTo>
                <a:lnTo>
                  <a:pt x="1016634" y="85343"/>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57" name="Google Shape;357;p32"/>
          <p:cNvPicPr preferRelativeResize="0"/>
          <p:nvPr/>
        </p:nvPicPr>
        <p:blipFill rotWithShape="1">
          <a:blip r:embed="rId4">
            <a:alphaModFix/>
          </a:blip>
          <a:srcRect/>
          <a:stretch/>
        </p:blipFill>
        <p:spPr>
          <a:xfrm>
            <a:off x="8243316" y="2286000"/>
            <a:ext cx="2078735" cy="2712720"/>
          </a:xfrm>
          <a:prstGeom prst="rect">
            <a:avLst/>
          </a:prstGeom>
          <a:noFill/>
          <a:ln>
            <a:noFill/>
          </a:ln>
        </p:spPr>
      </p:pic>
      <p:pic>
        <p:nvPicPr>
          <p:cNvPr id="358" name="Google Shape;358;p32"/>
          <p:cNvPicPr preferRelativeResize="0"/>
          <p:nvPr/>
        </p:nvPicPr>
        <p:blipFill rotWithShape="1">
          <a:blip r:embed="rId5">
            <a:alphaModFix/>
          </a:blip>
          <a:srcRect/>
          <a:stretch/>
        </p:blipFill>
        <p:spPr>
          <a:xfrm>
            <a:off x="678180" y="2002535"/>
            <a:ext cx="4812792" cy="36103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94A6B0C-8C4F-4A54-A0D6-AE5994815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ctrTitle"/>
          </p:nvPr>
        </p:nvSpPr>
        <p:spPr>
          <a:xfrm>
            <a:off x="1015024" y="1354818"/>
            <a:ext cx="10341952" cy="2678364"/>
          </a:xfrm>
          <a:prstGeom prst="rect">
            <a:avLst/>
          </a:prstGeom>
        </p:spPr>
        <p:txBody>
          <a:bodyPr vert="horz" lIns="0" tIns="462280" rIns="0" bIns="0" rtlCol="0">
            <a:normAutofit/>
          </a:bodyPr>
          <a:lstStyle/>
          <a:p>
            <a:pPr marL="635" algn="r">
              <a:spcBef>
                <a:spcPts val="3640"/>
              </a:spcBef>
            </a:pPr>
            <a:r>
              <a:rPr lang="en-US" sz="4500" spc="-40">
                <a:solidFill>
                  <a:schemeClr val="bg1"/>
                </a:solidFill>
              </a:rPr>
              <a:t>Era</a:t>
            </a:r>
            <a:r>
              <a:rPr lang="en-US" sz="4500" spc="-15">
                <a:solidFill>
                  <a:schemeClr val="bg1"/>
                </a:solidFill>
              </a:rPr>
              <a:t> </a:t>
            </a:r>
            <a:r>
              <a:rPr lang="en-US" sz="4500">
                <a:solidFill>
                  <a:schemeClr val="bg1"/>
                </a:solidFill>
              </a:rPr>
              <a:t>Of</a:t>
            </a:r>
            <a:r>
              <a:rPr lang="en-US" sz="4500" spc="-25">
                <a:solidFill>
                  <a:schemeClr val="bg1"/>
                </a:solidFill>
              </a:rPr>
              <a:t> </a:t>
            </a:r>
            <a:r>
              <a:rPr lang="en-US" sz="4500" spc="-5">
                <a:solidFill>
                  <a:schemeClr val="bg1"/>
                </a:solidFill>
              </a:rPr>
              <a:t>Big</a:t>
            </a:r>
            <a:r>
              <a:rPr lang="en-US" sz="4500" spc="-15">
                <a:solidFill>
                  <a:schemeClr val="bg1"/>
                </a:solidFill>
              </a:rPr>
              <a:t> </a:t>
            </a:r>
            <a:r>
              <a:rPr lang="en-US" sz="4500" spc="-40">
                <a:solidFill>
                  <a:schemeClr val="bg1"/>
                </a:solidFill>
              </a:rPr>
              <a:t>Data</a:t>
            </a:r>
          </a:p>
          <a:p>
            <a:pPr marL="635" algn="r">
              <a:spcBef>
                <a:spcPts val="1415"/>
              </a:spcBef>
            </a:pPr>
            <a:r>
              <a:rPr lang="en-US" sz="4500" spc="-5">
                <a:solidFill>
                  <a:schemeClr val="bg1"/>
                </a:solidFill>
                <a:latin typeface="Calibri"/>
                <a:cs typeface="Calibri"/>
              </a:rPr>
              <a:t>How</a:t>
            </a:r>
            <a:r>
              <a:rPr lang="en-US" sz="4500" spc="-10">
                <a:solidFill>
                  <a:schemeClr val="bg1"/>
                </a:solidFill>
                <a:latin typeface="Calibri"/>
                <a:cs typeface="Calibri"/>
              </a:rPr>
              <a:t> </a:t>
            </a:r>
            <a:r>
              <a:rPr lang="en-US" sz="4500" spc="-5">
                <a:solidFill>
                  <a:schemeClr val="bg1"/>
                </a:solidFill>
                <a:latin typeface="Calibri"/>
                <a:cs typeface="Calibri"/>
              </a:rPr>
              <a:t>it</a:t>
            </a:r>
            <a:r>
              <a:rPr lang="en-US" sz="4500" spc="-10">
                <a:solidFill>
                  <a:schemeClr val="bg1"/>
                </a:solidFill>
                <a:latin typeface="Calibri"/>
                <a:cs typeface="Calibri"/>
              </a:rPr>
              <a:t> evolved</a:t>
            </a:r>
            <a:r>
              <a:rPr lang="en-US" sz="4500" spc="-5">
                <a:solidFill>
                  <a:schemeClr val="bg1"/>
                </a:solidFill>
                <a:latin typeface="Calibri"/>
                <a:cs typeface="Calibri"/>
              </a:rPr>
              <a:t> </a:t>
            </a:r>
            <a:r>
              <a:rPr lang="en-US" sz="4500">
                <a:solidFill>
                  <a:schemeClr val="bg1"/>
                </a:solidFill>
                <a:latin typeface="Calibri"/>
                <a:cs typeface="Calibri"/>
              </a:rPr>
              <a:t>and</a:t>
            </a:r>
            <a:r>
              <a:rPr lang="en-US" sz="4500" spc="-5">
                <a:solidFill>
                  <a:schemeClr val="bg1"/>
                </a:solidFill>
                <a:latin typeface="Calibri"/>
                <a:cs typeface="Calibri"/>
              </a:rPr>
              <a:t> </a:t>
            </a:r>
            <a:r>
              <a:rPr lang="en-US" sz="4500" spc="-10">
                <a:solidFill>
                  <a:schemeClr val="bg1"/>
                </a:solidFill>
                <a:latin typeface="Calibri"/>
                <a:cs typeface="Calibri"/>
              </a:rPr>
              <a:t>what </a:t>
            </a:r>
            <a:r>
              <a:rPr lang="en-US" sz="4500" spc="-5">
                <a:solidFill>
                  <a:schemeClr val="bg1"/>
                </a:solidFill>
                <a:latin typeface="Calibri"/>
                <a:cs typeface="Calibri"/>
              </a:rPr>
              <a:t>is</a:t>
            </a:r>
            <a:r>
              <a:rPr lang="en-US" sz="4500" spc="-10">
                <a:solidFill>
                  <a:schemeClr val="bg1"/>
                </a:solidFill>
                <a:latin typeface="Calibri"/>
                <a:cs typeface="Calibri"/>
              </a:rPr>
              <a:t> </a:t>
            </a:r>
            <a:r>
              <a:rPr lang="en-US" sz="4500" spc="-5">
                <a:solidFill>
                  <a:schemeClr val="bg1"/>
                </a:solidFill>
                <a:latin typeface="Calibri"/>
                <a:cs typeface="Calibri"/>
              </a:rPr>
              <a:t>is</a:t>
            </a:r>
            <a:r>
              <a:rPr lang="en-US" sz="4500" spc="-10">
                <a:solidFill>
                  <a:schemeClr val="bg1"/>
                </a:solidFill>
                <a:latin typeface="Calibri"/>
                <a:cs typeface="Calibri"/>
              </a:rPr>
              <a:t> </a:t>
            </a:r>
            <a:r>
              <a:rPr lang="en-US" sz="4500" spc="-20">
                <a:solidFill>
                  <a:schemeClr val="bg1"/>
                </a:solidFill>
                <a:latin typeface="Calibri"/>
                <a:cs typeface="Calibri"/>
              </a:rPr>
              <a:t>for</a:t>
            </a:r>
            <a:r>
              <a:rPr lang="en-US" sz="4500" spc="-5">
                <a:solidFill>
                  <a:schemeClr val="bg1"/>
                </a:solidFill>
                <a:latin typeface="Calibri"/>
                <a:cs typeface="Calibri"/>
              </a:rPr>
              <a:t> </a:t>
            </a:r>
            <a:r>
              <a:rPr lang="en-US" sz="4500">
                <a:solidFill>
                  <a:schemeClr val="bg1"/>
                </a:solidFill>
                <a:latin typeface="Calibri"/>
                <a:cs typeface="Calibri"/>
              </a:rPr>
              <a:t>us</a:t>
            </a:r>
            <a:r>
              <a:rPr lang="en-US" sz="4500" spc="-10">
                <a:solidFill>
                  <a:schemeClr val="bg1"/>
                </a:solidFill>
                <a:latin typeface="Calibri"/>
                <a:cs typeface="Calibri"/>
              </a:rPr>
              <a:t> </a:t>
            </a:r>
            <a:r>
              <a:rPr lang="en-US" sz="4500" spc="-5">
                <a:solidFill>
                  <a:schemeClr val="bg1"/>
                </a:solidFill>
                <a:latin typeface="Calibri"/>
                <a:cs typeface="Calibri"/>
              </a:rPr>
              <a:t>in </a:t>
            </a:r>
            <a:r>
              <a:rPr lang="en-US" sz="4500" spc="-10">
                <a:solidFill>
                  <a:schemeClr val="bg1"/>
                </a:solidFill>
                <a:latin typeface="Calibri"/>
                <a:cs typeface="Calibri"/>
              </a:rPr>
              <a:t>current </a:t>
            </a:r>
            <a:r>
              <a:rPr lang="en-US" sz="4500" spc="-20">
                <a:solidFill>
                  <a:schemeClr val="bg1"/>
                </a:solidFill>
                <a:latin typeface="Calibri"/>
                <a:cs typeface="Calibri"/>
              </a:rPr>
              <a:t>market</a:t>
            </a:r>
            <a:r>
              <a:rPr lang="en-US" sz="4500" spc="-10">
                <a:solidFill>
                  <a:schemeClr val="bg1"/>
                </a:solidFill>
                <a:latin typeface="Calibri"/>
                <a:cs typeface="Calibri"/>
              </a:rPr>
              <a:t> trends</a:t>
            </a:r>
            <a:endParaRPr lang="en-US" sz="4500">
              <a:solidFill>
                <a:schemeClr val="bg1"/>
              </a:solidFill>
              <a:latin typeface="Calibri"/>
              <a:cs typeface="Calibri"/>
            </a:endParaRPr>
          </a:p>
        </p:txBody>
      </p:sp>
      <p:sp>
        <p:nvSpPr>
          <p:cNvPr id="3" name="Subtitle 2">
            <a:extLst>
              <a:ext uri="{FF2B5EF4-FFF2-40B4-BE49-F238E27FC236}">
                <a16:creationId xmlns:a16="http://schemas.microsoft.com/office/drawing/2014/main" id="{3A23F76D-66DE-F649-B15A-C150C447D12C}"/>
              </a:ext>
            </a:extLst>
          </p:cNvPr>
          <p:cNvSpPr>
            <a:spLocks noGrp="1"/>
          </p:cNvSpPr>
          <p:nvPr>
            <p:ph type="subTitle" idx="1"/>
          </p:nvPr>
        </p:nvSpPr>
        <p:spPr>
          <a:xfrm>
            <a:off x="4350284" y="4414180"/>
            <a:ext cx="7006691" cy="884538"/>
          </a:xfrm>
        </p:spPr>
        <p:txBody>
          <a:bodyPr>
            <a:normAutofit/>
          </a:bodyPr>
          <a:lstStyle/>
          <a:p>
            <a:pPr algn="r"/>
            <a:endParaRPr lang="en-US">
              <a:solidFill>
                <a:schemeClr val="bg1"/>
              </a:solidFill>
            </a:endParaRPr>
          </a:p>
        </p:txBody>
      </p:sp>
      <p:sp>
        <p:nvSpPr>
          <p:cNvPr id="21" name="Freeform: Shape 20">
            <a:extLst>
              <a:ext uri="{FF2B5EF4-FFF2-40B4-BE49-F238E27FC236}">
                <a16:creationId xmlns:a16="http://schemas.microsoft.com/office/drawing/2014/main" id="{A429DF74-9E63-4789-8989-B67CD7010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016251" y="3016250"/>
            <a:ext cx="6858000" cy="825498"/>
          </a:xfrm>
          <a:custGeom>
            <a:avLst/>
            <a:gdLst>
              <a:gd name="connsiteX0" fmla="*/ 6742558 w 6858000"/>
              <a:gd name="connsiteY0" fmla="*/ 499736 h 825498"/>
              <a:gd name="connsiteX1" fmla="*/ 6812057 w 6858000"/>
              <a:gd name="connsiteY1" fmla="*/ 519211 h 825498"/>
              <a:gd name="connsiteX2" fmla="*/ 6776799 w 6858000"/>
              <a:gd name="connsiteY2" fmla="*/ 514438 h 825498"/>
              <a:gd name="connsiteX3" fmla="*/ 6625227 w 6858000"/>
              <a:gd name="connsiteY3" fmla="*/ 507591 h 825498"/>
              <a:gd name="connsiteX4" fmla="*/ 6662536 w 6858000"/>
              <a:gd name="connsiteY4" fmla="*/ 500498 h 825498"/>
              <a:gd name="connsiteX5" fmla="*/ 6645552 w 6858000"/>
              <a:gd name="connsiteY5" fmla="*/ 507580 h 825498"/>
              <a:gd name="connsiteX6" fmla="*/ 6513012 w 6858000"/>
              <a:gd name="connsiteY6" fmla="*/ 515082 h 825498"/>
              <a:gd name="connsiteX7" fmla="*/ 6546191 w 6858000"/>
              <a:gd name="connsiteY7" fmla="*/ 496279 h 825498"/>
              <a:gd name="connsiteX8" fmla="*/ 6521803 w 6858000"/>
              <a:gd name="connsiteY8" fmla="*/ 512615 h 825498"/>
              <a:gd name="connsiteX9" fmla="*/ 5935958 w 6858000"/>
              <a:gd name="connsiteY9" fmla="*/ 643374 h 825498"/>
              <a:gd name="connsiteX10" fmla="*/ 5993267 w 6858000"/>
              <a:gd name="connsiteY10" fmla="*/ 639757 h 825498"/>
              <a:gd name="connsiteX11" fmla="*/ 5964477 w 6858000"/>
              <a:gd name="connsiteY11" fmla="*/ 643207 h 825498"/>
              <a:gd name="connsiteX12" fmla="*/ 5883762 w 6858000"/>
              <a:gd name="connsiteY12" fmla="*/ 625473 h 825498"/>
              <a:gd name="connsiteX13" fmla="*/ 5935941 w 6858000"/>
              <a:gd name="connsiteY13" fmla="*/ 643372 h 825498"/>
              <a:gd name="connsiteX14" fmla="*/ 5909350 w 6858000"/>
              <a:gd name="connsiteY14" fmla="*/ 636492 h 825498"/>
              <a:gd name="connsiteX15" fmla="*/ 5507674 w 6858000"/>
              <a:gd name="connsiteY15" fmla="*/ 462345 h 825498"/>
              <a:gd name="connsiteX16" fmla="*/ 5531687 w 6858000"/>
              <a:gd name="connsiteY16" fmla="*/ 451730 h 825498"/>
              <a:gd name="connsiteX17" fmla="*/ 5520422 w 6858000"/>
              <a:gd name="connsiteY17" fmla="*/ 460125 h 825498"/>
              <a:gd name="connsiteX18" fmla="*/ 5308185 w 6858000"/>
              <a:gd name="connsiteY18" fmla="*/ 440592 h 825498"/>
              <a:gd name="connsiteX19" fmla="*/ 5312288 w 6858000"/>
              <a:gd name="connsiteY19" fmla="*/ 438109 h 825498"/>
              <a:gd name="connsiteX20" fmla="*/ 5317382 w 6858000"/>
              <a:gd name="connsiteY20" fmla="*/ 437516 h 825498"/>
              <a:gd name="connsiteX21" fmla="*/ 5087451 w 6858000"/>
              <a:gd name="connsiteY21" fmla="*/ 476086 h 825498"/>
              <a:gd name="connsiteX22" fmla="*/ 5133209 w 6858000"/>
              <a:gd name="connsiteY22" fmla="*/ 489108 h 825498"/>
              <a:gd name="connsiteX23" fmla="*/ 5102460 w 6858000"/>
              <a:gd name="connsiteY23" fmla="*/ 481967 h 825498"/>
              <a:gd name="connsiteX24" fmla="*/ 5041538 w 6858000"/>
              <a:gd name="connsiteY24" fmla="*/ 462968 h 825498"/>
              <a:gd name="connsiteX25" fmla="*/ 5064790 w 6858000"/>
              <a:gd name="connsiteY25" fmla="*/ 467587 h 825498"/>
              <a:gd name="connsiteX26" fmla="*/ 5070579 w 6858000"/>
              <a:gd name="connsiteY26" fmla="*/ 469759 h 825498"/>
              <a:gd name="connsiteX27" fmla="*/ 4957458 w 6858000"/>
              <a:gd name="connsiteY27" fmla="*/ 419205 h 825498"/>
              <a:gd name="connsiteX28" fmla="*/ 4961456 w 6858000"/>
              <a:gd name="connsiteY28" fmla="*/ 420481 h 825498"/>
              <a:gd name="connsiteX29" fmla="*/ 4987033 w 6858000"/>
              <a:gd name="connsiteY29" fmla="*/ 436483 h 825498"/>
              <a:gd name="connsiteX30" fmla="*/ 4863344 w 6858000"/>
              <a:gd name="connsiteY30" fmla="*/ 407230 h 825498"/>
              <a:gd name="connsiteX31" fmla="*/ 4889270 w 6858000"/>
              <a:gd name="connsiteY31" fmla="*/ 414757 h 825498"/>
              <a:gd name="connsiteX32" fmla="*/ 4867614 w 6858000"/>
              <a:gd name="connsiteY32" fmla="*/ 409980 h 825498"/>
              <a:gd name="connsiteX33" fmla="*/ 4866598 w 6858000"/>
              <a:gd name="connsiteY33" fmla="*/ 409326 h 825498"/>
              <a:gd name="connsiteX34" fmla="*/ 3962162 w 6858000"/>
              <a:gd name="connsiteY34" fmla="*/ 411409 h 825498"/>
              <a:gd name="connsiteX35" fmla="*/ 4043830 w 6858000"/>
              <a:gd name="connsiteY35" fmla="*/ 395719 h 825498"/>
              <a:gd name="connsiteX36" fmla="*/ 4002410 w 6858000"/>
              <a:gd name="connsiteY36" fmla="*/ 409019 h 825498"/>
              <a:gd name="connsiteX37" fmla="*/ 2848821 w 6858000"/>
              <a:gd name="connsiteY37" fmla="*/ 455907 h 825498"/>
              <a:gd name="connsiteX38" fmla="*/ 2897785 w 6858000"/>
              <a:gd name="connsiteY38" fmla="*/ 440313 h 825498"/>
              <a:gd name="connsiteX39" fmla="*/ 2903542 w 6858000"/>
              <a:gd name="connsiteY39" fmla="*/ 439285 h 825498"/>
              <a:gd name="connsiteX40" fmla="*/ 2785442 w 6858000"/>
              <a:gd name="connsiteY40" fmla="*/ 506948 h 825498"/>
              <a:gd name="connsiteX41" fmla="*/ 2811779 w 6858000"/>
              <a:gd name="connsiteY41" fmla="*/ 496871 h 825498"/>
              <a:gd name="connsiteX42" fmla="*/ 2793022 w 6858000"/>
              <a:gd name="connsiteY42" fmla="*/ 506520 h 825498"/>
              <a:gd name="connsiteX43" fmla="*/ 2745376 w 6858000"/>
              <a:gd name="connsiteY43" fmla="*/ 501455 h 825498"/>
              <a:gd name="connsiteX44" fmla="*/ 2778004 w 6858000"/>
              <a:gd name="connsiteY44" fmla="*/ 507369 h 825498"/>
              <a:gd name="connsiteX45" fmla="*/ 2770757 w 6858000"/>
              <a:gd name="connsiteY45" fmla="*/ 507779 h 825498"/>
              <a:gd name="connsiteX46" fmla="*/ 2463020 w 6858000"/>
              <a:gd name="connsiteY46" fmla="*/ 387977 h 825498"/>
              <a:gd name="connsiteX47" fmla="*/ 2518249 w 6858000"/>
              <a:gd name="connsiteY47" fmla="*/ 379338 h 825498"/>
              <a:gd name="connsiteX48" fmla="*/ 2490551 w 6858000"/>
              <a:gd name="connsiteY48" fmla="*/ 385915 h 825498"/>
              <a:gd name="connsiteX49" fmla="*/ 1933219 w 6858000"/>
              <a:gd name="connsiteY49" fmla="*/ 188445 h 825498"/>
              <a:gd name="connsiteX50" fmla="*/ 1933220 w 6858000"/>
              <a:gd name="connsiteY50" fmla="*/ 188446 h 825498"/>
              <a:gd name="connsiteX51" fmla="*/ 1953414 w 6858000"/>
              <a:gd name="connsiteY51" fmla="*/ 212451 h 825498"/>
              <a:gd name="connsiteX52" fmla="*/ 1978655 w 6858000"/>
              <a:gd name="connsiteY52" fmla="*/ 244478 h 825498"/>
              <a:gd name="connsiteX53" fmla="*/ 1953413 w 6858000"/>
              <a:gd name="connsiteY53" fmla="*/ 212450 h 825498"/>
              <a:gd name="connsiteX54" fmla="*/ 1842158 w 6858000"/>
              <a:gd name="connsiteY54" fmla="*/ 82524 h 825498"/>
              <a:gd name="connsiteX55" fmla="*/ 1842159 w 6858000"/>
              <a:gd name="connsiteY55" fmla="*/ 82525 h 825498"/>
              <a:gd name="connsiteX56" fmla="*/ 1916455 w 6858000"/>
              <a:gd name="connsiteY56" fmla="*/ 173016 h 825498"/>
              <a:gd name="connsiteX57" fmla="*/ 1916454 w 6858000"/>
              <a:gd name="connsiteY57" fmla="*/ 173015 h 825498"/>
              <a:gd name="connsiteX58" fmla="*/ 338916 w 6858000"/>
              <a:gd name="connsiteY58" fmla="*/ 12999 h 825498"/>
              <a:gd name="connsiteX59" fmla="*/ 395626 w 6858000"/>
              <a:gd name="connsiteY59" fmla="*/ 22894 h 825498"/>
              <a:gd name="connsiteX60" fmla="*/ 367327 w 6858000"/>
              <a:gd name="connsiteY60" fmla="*/ 19086 h 825498"/>
              <a:gd name="connsiteX61" fmla="*/ 153394 w 6858000"/>
              <a:gd name="connsiteY61" fmla="*/ 30626 h 825498"/>
              <a:gd name="connsiteX62" fmla="*/ 228906 w 6858000"/>
              <a:gd name="connsiteY62" fmla="*/ 38895 h 825498"/>
              <a:gd name="connsiteX63" fmla="*/ 177271 w 6858000"/>
              <a:gd name="connsiteY63" fmla="*/ 34439 h 825498"/>
              <a:gd name="connsiteX64" fmla="*/ 0 w 6858000"/>
              <a:gd name="connsiteY64" fmla="*/ 19988 h 825498"/>
              <a:gd name="connsiteX65" fmla="*/ 0 w 6858000"/>
              <a:gd name="connsiteY65" fmla="*/ 484096 h 825498"/>
              <a:gd name="connsiteX66" fmla="*/ 1 w 6858000"/>
              <a:gd name="connsiteY66" fmla="*/ 484096 h 825498"/>
              <a:gd name="connsiteX67" fmla="*/ 1 w 6858000"/>
              <a:gd name="connsiteY67" fmla="*/ 484097 h 825498"/>
              <a:gd name="connsiteX68" fmla="*/ 2817 w 6858000"/>
              <a:gd name="connsiteY68" fmla="*/ 482970 h 825498"/>
              <a:gd name="connsiteX69" fmla="*/ 63587 w 6858000"/>
              <a:gd name="connsiteY69" fmla="*/ 468871 h 825498"/>
              <a:gd name="connsiteX70" fmla="*/ 176939 w 6858000"/>
              <a:gd name="connsiteY70" fmla="*/ 454966 h 825498"/>
              <a:gd name="connsiteX71" fmla="*/ 200182 w 6858000"/>
              <a:gd name="connsiteY71" fmla="*/ 446963 h 825498"/>
              <a:gd name="connsiteX72" fmla="*/ 340774 w 6858000"/>
              <a:gd name="connsiteY72" fmla="*/ 409051 h 825498"/>
              <a:gd name="connsiteX73" fmla="*/ 453364 w 6858000"/>
              <a:gd name="connsiteY73" fmla="*/ 409816 h 825498"/>
              <a:gd name="connsiteX74" fmla="*/ 462126 w 6858000"/>
              <a:gd name="connsiteY74" fmla="*/ 411530 h 825498"/>
              <a:gd name="connsiteX75" fmla="*/ 505182 w 6858000"/>
              <a:gd name="connsiteY75" fmla="*/ 424102 h 825498"/>
              <a:gd name="connsiteX76" fmla="*/ 571860 w 6858000"/>
              <a:gd name="connsiteY76" fmla="*/ 420674 h 825498"/>
              <a:gd name="connsiteX77" fmla="*/ 617772 w 6858000"/>
              <a:gd name="connsiteY77" fmla="*/ 403337 h 825498"/>
              <a:gd name="connsiteX78" fmla="*/ 674923 w 6858000"/>
              <a:gd name="connsiteY78" fmla="*/ 402575 h 825498"/>
              <a:gd name="connsiteX79" fmla="*/ 740268 w 6858000"/>
              <a:gd name="connsiteY79" fmla="*/ 413434 h 825498"/>
              <a:gd name="connsiteX80" fmla="*/ 769605 w 6858000"/>
              <a:gd name="connsiteY80" fmla="*/ 415720 h 825498"/>
              <a:gd name="connsiteX81" fmla="*/ 850189 w 6858000"/>
              <a:gd name="connsiteY81" fmla="*/ 438200 h 825498"/>
              <a:gd name="connsiteX82" fmla="*/ 898198 w 6858000"/>
              <a:gd name="connsiteY82" fmla="*/ 432676 h 825498"/>
              <a:gd name="connsiteX83" fmla="*/ 945444 w 6858000"/>
              <a:gd name="connsiteY83" fmla="*/ 417816 h 825498"/>
              <a:gd name="connsiteX84" fmla="*/ 975733 w 6858000"/>
              <a:gd name="connsiteY84" fmla="*/ 403527 h 825498"/>
              <a:gd name="connsiteX85" fmla="*/ 1036887 w 6858000"/>
              <a:gd name="connsiteY85" fmla="*/ 393431 h 825498"/>
              <a:gd name="connsiteX86" fmla="*/ 1048125 w 6858000"/>
              <a:gd name="connsiteY86" fmla="*/ 394955 h 825498"/>
              <a:gd name="connsiteX87" fmla="*/ 1230633 w 6858000"/>
              <a:gd name="connsiteY87" fmla="*/ 407529 h 825498"/>
              <a:gd name="connsiteX88" fmla="*/ 1303024 w 6858000"/>
              <a:gd name="connsiteY88" fmla="*/ 427722 h 825498"/>
              <a:gd name="connsiteX89" fmla="*/ 1318456 w 6858000"/>
              <a:gd name="connsiteY89" fmla="*/ 430198 h 825498"/>
              <a:gd name="connsiteX90" fmla="*/ 1472575 w 6858000"/>
              <a:gd name="connsiteY90" fmla="*/ 452870 h 825498"/>
              <a:gd name="connsiteX91" fmla="*/ 1489720 w 6858000"/>
              <a:gd name="connsiteY91" fmla="*/ 453821 h 825498"/>
              <a:gd name="connsiteX92" fmla="*/ 1537537 w 6858000"/>
              <a:gd name="connsiteY92" fmla="*/ 449821 h 825498"/>
              <a:gd name="connsiteX93" fmla="*/ 1650317 w 6858000"/>
              <a:gd name="connsiteY93" fmla="*/ 490970 h 825498"/>
              <a:gd name="connsiteX94" fmla="*/ 1763287 w 6858000"/>
              <a:gd name="connsiteY94" fmla="*/ 505069 h 825498"/>
              <a:gd name="connsiteX95" fmla="*/ 1825393 w 6858000"/>
              <a:gd name="connsiteY95" fmla="*/ 504877 h 825498"/>
              <a:gd name="connsiteX96" fmla="*/ 1869780 w 6858000"/>
              <a:gd name="connsiteY96" fmla="*/ 514975 h 825498"/>
              <a:gd name="connsiteX97" fmla="*/ 1978940 w 6858000"/>
              <a:gd name="connsiteY97" fmla="*/ 545646 h 825498"/>
              <a:gd name="connsiteX98" fmla="*/ 2030378 w 6858000"/>
              <a:gd name="connsiteY98" fmla="*/ 550408 h 825498"/>
              <a:gd name="connsiteX99" fmla="*/ 2085054 w 6858000"/>
              <a:gd name="connsiteY99" fmla="*/ 560697 h 825498"/>
              <a:gd name="connsiteX100" fmla="*/ 2220312 w 6858000"/>
              <a:gd name="connsiteY100" fmla="*/ 606798 h 825498"/>
              <a:gd name="connsiteX101" fmla="*/ 2330806 w 6858000"/>
              <a:gd name="connsiteY101" fmla="*/ 604132 h 825498"/>
              <a:gd name="connsiteX102" fmla="*/ 2401292 w 6858000"/>
              <a:gd name="connsiteY102" fmla="*/ 604702 h 825498"/>
              <a:gd name="connsiteX103" fmla="*/ 2485307 w 6858000"/>
              <a:gd name="connsiteY103" fmla="*/ 619943 h 825498"/>
              <a:gd name="connsiteX104" fmla="*/ 2554079 w 6858000"/>
              <a:gd name="connsiteY104" fmla="*/ 642232 h 825498"/>
              <a:gd name="connsiteX105" fmla="*/ 2649143 w 6858000"/>
              <a:gd name="connsiteY105" fmla="*/ 659949 h 825498"/>
              <a:gd name="connsiteX106" fmla="*/ 2743826 w 6858000"/>
              <a:gd name="connsiteY106" fmla="*/ 694050 h 825498"/>
              <a:gd name="connsiteX107" fmla="*/ 2809930 w 6858000"/>
              <a:gd name="connsiteY107" fmla="*/ 720149 h 825498"/>
              <a:gd name="connsiteX108" fmla="*/ 2901943 w 6858000"/>
              <a:gd name="connsiteY108" fmla="*/ 743200 h 825498"/>
              <a:gd name="connsiteX109" fmla="*/ 3042728 w 6858000"/>
              <a:gd name="connsiteY109" fmla="*/ 759392 h 825498"/>
              <a:gd name="connsiteX110" fmla="*/ 3107500 w 6858000"/>
              <a:gd name="connsiteY110" fmla="*/ 761108 h 825498"/>
              <a:gd name="connsiteX111" fmla="*/ 3209993 w 6858000"/>
              <a:gd name="connsiteY111" fmla="*/ 799018 h 825498"/>
              <a:gd name="connsiteX112" fmla="*/ 3253809 w 6858000"/>
              <a:gd name="connsiteY112" fmla="*/ 817306 h 825498"/>
              <a:gd name="connsiteX113" fmla="*/ 3293244 w 6858000"/>
              <a:gd name="connsiteY113" fmla="*/ 802066 h 825498"/>
              <a:gd name="connsiteX114" fmla="*/ 3318771 w 6858000"/>
              <a:gd name="connsiteY114" fmla="*/ 784539 h 825498"/>
              <a:gd name="connsiteX115" fmla="*/ 3399546 w 6858000"/>
              <a:gd name="connsiteY115" fmla="*/ 799400 h 825498"/>
              <a:gd name="connsiteX116" fmla="*/ 3485275 w 6858000"/>
              <a:gd name="connsiteY116" fmla="*/ 815020 h 825498"/>
              <a:gd name="connsiteX117" fmla="*/ 3546617 w 6858000"/>
              <a:gd name="connsiteY117" fmla="*/ 825498 h 825498"/>
              <a:gd name="connsiteX118" fmla="*/ 3623201 w 6858000"/>
              <a:gd name="connsiteY118" fmla="*/ 817117 h 825498"/>
              <a:gd name="connsiteX119" fmla="*/ 3683591 w 6858000"/>
              <a:gd name="connsiteY119" fmla="*/ 813688 h 825498"/>
              <a:gd name="connsiteX120" fmla="*/ 3732361 w 6858000"/>
              <a:gd name="connsiteY120" fmla="*/ 803973 h 825498"/>
              <a:gd name="connsiteX121" fmla="*/ 3749506 w 6858000"/>
              <a:gd name="connsiteY121" fmla="*/ 798255 h 825498"/>
              <a:gd name="connsiteX122" fmla="*/ 3885338 w 6858000"/>
              <a:gd name="connsiteY122" fmla="*/ 753679 h 825498"/>
              <a:gd name="connsiteX123" fmla="*/ 4030503 w 6858000"/>
              <a:gd name="connsiteY123" fmla="*/ 718054 h 825498"/>
              <a:gd name="connsiteX124" fmla="*/ 4124614 w 6858000"/>
              <a:gd name="connsiteY124" fmla="*/ 740535 h 825498"/>
              <a:gd name="connsiteX125" fmla="*/ 4159667 w 6858000"/>
              <a:gd name="connsiteY125" fmla="*/ 740152 h 825498"/>
              <a:gd name="connsiteX126" fmla="*/ 4320837 w 6858000"/>
              <a:gd name="connsiteY126" fmla="*/ 745296 h 825498"/>
              <a:gd name="connsiteX127" fmla="*/ 4349222 w 6858000"/>
              <a:gd name="connsiteY127" fmla="*/ 750820 h 825498"/>
              <a:gd name="connsiteX128" fmla="*/ 4502579 w 6858000"/>
              <a:gd name="connsiteY128" fmla="*/ 728149 h 825498"/>
              <a:gd name="connsiteX129" fmla="*/ 4558207 w 6858000"/>
              <a:gd name="connsiteY129" fmla="*/ 724339 h 825498"/>
              <a:gd name="connsiteX130" fmla="*/ 4609452 w 6858000"/>
              <a:gd name="connsiteY130" fmla="*/ 718054 h 825498"/>
              <a:gd name="connsiteX131" fmla="*/ 4681083 w 6858000"/>
              <a:gd name="connsiteY131" fmla="*/ 716529 h 825498"/>
              <a:gd name="connsiteX132" fmla="*/ 4755381 w 6858000"/>
              <a:gd name="connsiteY132" fmla="*/ 719387 h 825498"/>
              <a:gd name="connsiteX133" fmla="*/ 4838250 w 6858000"/>
              <a:gd name="connsiteY133" fmla="*/ 718815 h 825498"/>
              <a:gd name="connsiteX134" fmla="*/ 4871019 w 6858000"/>
              <a:gd name="connsiteY134" fmla="*/ 713863 h 825498"/>
              <a:gd name="connsiteX135" fmla="*/ 4959602 w 6858000"/>
              <a:gd name="connsiteY135" fmla="*/ 717291 h 825498"/>
              <a:gd name="connsiteX136" fmla="*/ 5006086 w 6858000"/>
              <a:gd name="connsiteY136" fmla="*/ 711578 h 825498"/>
              <a:gd name="connsiteX137" fmla="*/ 5082670 w 6858000"/>
              <a:gd name="connsiteY137" fmla="*/ 710434 h 825498"/>
              <a:gd name="connsiteX138" fmla="*/ 5107627 w 6858000"/>
              <a:gd name="connsiteY138" fmla="*/ 709098 h 825498"/>
              <a:gd name="connsiteX139" fmla="*/ 5129916 w 6858000"/>
              <a:gd name="connsiteY139" fmla="*/ 708336 h 825498"/>
              <a:gd name="connsiteX140" fmla="*/ 5206308 w 6858000"/>
              <a:gd name="connsiteY140" fmla="*/ 723959 h 825498"/>
              <a:gd name="connsiteX141" fmla="*/ 5274129 w 6858000"/>
              <a:gd name="connsiteY141" fmla="*/ 724911 h 825498"/>
              <a:gd name="connsiteX142" fmla="*/ 5393005 w 6858000"/>
              <a:gd name="connsiteY142" fmla="*/ 737485 h 825498"/>
              <a:gd name="connsiteX143" fmla="*/ 5419295 w 6858000"/>
              <a:gd name="connsiteY143" fmla="*/ 733103 h 825498"/>
              <a:gd name="connsiteX144" fmla="*/ 5501594 w 6858000"/>
              <a:gd name="connsiteY144" fmla="*/ 731389 h 825498"/>
              <a:gd name="connsiteX145" fmla="*/ 5548460 w 6858000"/>
              <a:gd name="connsiteY145" fmla="*/ 730056 h 825498"/>
              <a:gd name="connsiteX146" fmla="*/ 5606372 w 6858000"/>
              <a:gd name="connsiteY146" fmla="*/ 739199 h 825498"/>
              <a:gd name="connsiteX147" fmla="*/ 5706959 w 6858000"/>
              <a:gd name="connsiteY147" fmla="*/ 758630 h 825498"/>
              <a:gd name="connsiteX148" fmla="*/ 5733440 w 6858000"/>
              <a:gd name="connsiteY148" fmla="*/ 761678 h 825498"/>
              <a:gd name="connsiteX149" fmla="*/ 5781830 w 6858000"/>
              <a:gd name="connsiteY149" fmla="*/ 771015 h 825498"/>
              <a:gd name="connsiteX150" fmla="*/ 5790592 w 6858000"/>
              <a:gd name="connsiteY150" fmla="*/ 772730 h 825498"/>
              <a:gd name="connsiteX151" fmla="*/ 5864318 w 6858000"/>
              <a:gd name="connsiteY151" fmla="*/ 796351 h 825498"/>
              <a:gd name="connsiteX152" fmla="*/ 5902610 w 6858000"/>
              <a:gd name="connsiteY152" fmla="*/ 798255 h 825498"/>
              <a:gd name="connsiteX153" fmla="*/ 6012723 w 6858000"/>
              <a:gd name="connsiteY153" fmla="*/ 798447 h 825498"/>
              <a:gd name="connsiteX154" fmla="*/ 6059397 w 6858000"/>
              <a:gd name="connsiteY154" fmla="*/ 794827 h 825498"/>
              <a:gd name="connsiteX155" fmla="*/ 6171605 w 6858000"/>
              <a:gd name="connsiteY155" fmla="*/ 780921 h 825498"/>
              <a:gd name="connsiteX156" fmla="*/ 6242093 w 6858000"/>
              <a:gd name="connsiteY156" fmla="*/ 774063 h 825498"/>
              <a:gd name="connsiteX157" fmla="*/ 6323058 w 6858000"/>
              <a:gd name="connsiteY157" fmla="*/ 763202 h 825498"/>
              <a:gd name="connsiteX158" fmla="*/ 6415833 w 6858000"/>
              <a:gd name="connsiteY158" fmla="*/ 756344 h 825498"/>
              <a:gd name="connsiteX159" fmla="*/ 6584812 w 6858000"/>
              <a:gd name="connsiteY159" fmla="*/ 735580 h 825498"/>
              <a:gd name="connsiteX160" fmla="*/ 6748458 w 6858000"/>
              <a:gd name="connsiteY160" fmla="*/ 714053 h 825498"/>
              <a:gd name="connsiteX161" fmla="*/ 6815516 w 6858000"/>
              <a:gd name="connsiteY161" fmla="*/ 695002 h 825498"/>
              <a:gd name="connsiteX162" fmla="*/ 6858000 w 6858000"/>
              <a:gd name="connsiteY162" fmla="*/ 685303 h 825498"/>
              <a:gd name="connsiteX163" fmla="*/ 6858000 w 6858000"/>
              <a:gd name="connsiteY163" fmla="*/ 0 h 825498"/>
              <a:gd name="connsiteX164" fmla="*/ 1687324 w 6858000"/>
              <a:gd name="connsiteY164" fmla="*/ 0 h 825498"/>
              <a:gd name="connsiteX165" fmla="*/ 1 w 6858000"/>
              <a:gd name="connsiteY165" fmla="*/ 0 h 825498"/>
              <a:gd name="connsiteX166" fmla="*/ 1 w 6858000"/>
              <a:gd name="connsiteY166" fmla="*/ 19988 h 82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6858000" h="825498">
                <a:moveTo>
                  <a:pt x="6742558" y="499736"/>
                </a:moveTo>
                <a:lnTo>
                  <a:pt x="6812057" y="519211"/>
                </a:lnTo>
                <a:lnTo>
                  <a:pt x="6776799" y="514438"/>
                </a:lnTo>
                <a:close/>
                <a:moveTo>
                  <a:pt x="6625227" y="507591"/>
                </a:moveTo>
                <a:lnTo>
                  <a:pt x="6662536" y="500498"/>
                </a:lnTo>
                <a:lnTo>
                  <a:pt x="6645552" y="507580"/>
                </a:lnTo>
                <a:close/>
                <a:moveTo>
                  <a:pt x="6513012" y="515082"/>
                </a:moveTo>
                <a:lnTo>
                  <a:pt x="6546191" y="496279"/>
                </a:lnTo>
                <a:lnTo>
                  <a:pt x="6521803" y="512615"/>
                </a:lnTo>
                <a:close/>
                <a:moveTo>
                  <a:pt x="5935958" y="643374"/>
                </a:moveTo>
                <a:lnTo>
                  <a:pt x="5993267" y="639757"/>
                </a:lnTo>
                <a:lnTo>
                  <a:pt x="5964477" y="643207"/>
                </a:lnTo>
                <a:close/>
                <a:moveTo>
                  <a:pt x="5883762" y="625473"/>
                </a:moveTo>
                <a:lnTo>
                  <a:pt x="5935941" y="643372"/>
                </a:lnTo>
                <a:lnTo>
                  <a:pt x="5909350" y="636492"/>
                </a:lnTo>
                <a:close/>
                <a:moveTo>
                  <a:pt x="5507674" y="462345"/>
                </a:moveTo>
                <a:lnTo>
                  <a:pt x="5531687" y="451730"/>
                </a:lnTo>
                <a:lnTo>
                  <a:pt x="5520422" y="460125"/>
                </a:lnTo>
                <a:close/>
                <a:moveTo>
                  <a:pt x="5308185" y="440592"/>
                </a:moveTo>
                <a:lnTo>
                  <a:pt x="5312288" y="438109"/>
                </a:lnTo>
                <a:lnTo>
                  <a:pt x="5317382" y="437516"/>
                </a:lnTo>
                <a:close/>
                <a:moveTo>
                  <a:pt x="5087451" y="476086"/>
                </a:moveTo>
                <a:lnTo>
                  <a:pt x="5133209" y="489108"/>
                </a:lnTo>
                <a:lnTo>
                  <a:pt x="5102460" y="481967"/>
                </a:lnTo>
                <a:close/>
                <a:moveTo>
                  <a:pt x="5041538" y="462968"/>
                </a:moveTo>
                <a:lnTo>
                  <a:pt x="5064790" y="467587"/>
                </a:lnTo>
                <a:lnTo>
                  <a:pt x="5070579" y="469759"/>
                </a:lnTo>
                <a:close/>
                <a:moveTo>
                  <a:pt x="4957458" y="419205"/>
                </a:moveTo>
                <a:lnTo>
                  <a:pt x="4961456" y="420481"/>
                </a:lnTo>
                <a:lnTo>
                  <a:pt x="4987033" y="436483"/>
                </a:lnTo>
                <a:close/>
                <a:moveTo>
                  <a:pt x="4863344" y="407230"/>
                </a:moveTo>
                <a:lnTo>
                  <a:pt x="4889270" y="414757"/>
                </a:lnTo>
                <a:lnTo>
                  <a:pt x="4867614" y="409980"/>
                </a:lnTo>
                <a:lnTo>
                  <a:pt x="4866598" y="409326"/>
                </a:lnTo>
                <a:close/>
                <a:moveTo>
                  <a:pt x="3962162" y="411409"/>
                </a:moveTo>
                <a:lnTo>
                  <a:pt x="4043830" y="395719"/>
                </a:lnTo>
                <a:lnTo>
                  <a:pt x="4002410" y="409019"/>
                </a:lnTo>
                <a:close/>
                <a:moveTo>
                  <a:pt x="2848821" y="455907"/>
                </a:moveTo>
                <a:lnTo>
                  <a:pt x="2897785" y="440313"/>
                </a:lnTo>
                <a:lnTo>
                  <a:pt x="2903542" y="439285"/>
                </a:lnTo>
                <a:close/>
                <a:moveTo>
                  <a:pt x="2785442" y="506948"/>
                </a:moveTo>
                <a:lnTo>
                  <a:pt x="2811779" y="496871"/>
                </a:lnTo>
                <a:lnTo>
                  <a:pt x="2793022" y="506520"/>
                </a:lnTo>
                <a:close/>
                <a:moveTo>
                  <a:pt x="2745376" y="501455"/>
                </a:moveTo>
                <a:lnTo>
                  <a:pt x="2778004" y="507369"/>
                </a:lnTo>
                <a:lnTo>
                  <a:pt x="2770757" y="507779"/>
                </a:lnTo>
                <a:close/>
                <a:moveTo>
                  <a:pt x="2463020" y="387977"/>
                </a:moveTo>
                <a:lnTo>
                  <a:pt x="2518249" y="379338"/>
                </a:lnTo>
                <a:lnTo>
                  <a:pt x="2490551" y="385915"/>
                </a:lnTo>
                <a:close/>
                <a:moveTo>
                  <a:pt x="1933219" y="188445"/>
                </a:moveTo>
                <a:lnTo>
                  <a:pt x="1933220" y="188446"/>
                </a:lnTo>
                <a:cubicBezTo>
                  <a:pt x="1940460" y="196066"/>
                  <a:pt x="1949604" y="203307"/>
                  <a:pt x="1953414" y="212451"/>
                </a:cubicBezTo>
                <a:lnTo>
                  <a:pt x="1978655" y="244478"/>
                </a:lnTo>
                <a:cubicBezTo>
                  <a:pt x="1967939" y="237120"/>
                  <a:pt x="1959319" y="226833"/>
                  <a:pt x="1953413" y="212450"/>
                </a:cubicBezTo>
                <a:close/>
                <a:moveTo>
                  <a:pt x="1842158" y="82524"/>
                </a:moveTo>
                <a:lnTo>
                  <a:pt x="1842159" y="82525"/>
                </a:lnTo>
                <a:lnTo>
                  <a:pt x="1916455" y="173016"/>
                </a:lnTo>
                <a:lnTo>
                  <a:pt x="1916454" y="173015"/>
                </a:lnTo>
                <a:close/>
                <a:moveTo>
                  <a:pt x="338916" y="12999"/>
                </a:moveTo>
                <a:lnTo>
                  <a:pt x="395626" y="22894"/>
                </a:lnTo>
                <a:lnTo>
                  <a:pt x="367327" y="19086"/>
                </a:lnTo>
                <a:close/>
                <a:moveTo>
                  <a:pt x="153394" y="30626"/>
                </a:moveTo>
                <a:lnTo>
                  <a:pt x="228906" y="38895"/>
                </a:lnTo>
                <a:lnTo>
                  <a:pt x="177271" y="34439"/>
                </a:lnTo>
                <a:close/>
                <a:moveTo>
                  <a:pt x="0" y="19988"/>
                </a:moveTo>
                <a:lnTo>
                  <a:pt x="0" y="484096"/>
                </a:lnTo>
                <a:lnTo>
                  <a:pt x="1" y="484096"/>
                </a:lnTo>
                <a:lnTo>
                  <a:pt x="1" y="484097"/>
                </a:lnTo>
                <a:lnTo>
                  <a:pt x="2817" y="482970"/>
                </a:lnTo>
                <a:cubicBezTo>
                  <a:pt x="21486" y="474588"/>
                  <a:pt x="43012" y="471921"/>
                  <a:pt x="63587" y="468871"/>
                </a:cubicBezTo>
                <a:cubicBezTo>
                  <a:pt x="101308" y="463347"/>
                  <a:pt x="139219" y="459917"/>
                  <a:pt x="176939" y="454966"/>
                </a:cubicBezTo>
                <a:cubicBezTo>
                  <a:pt x="184941" y="453821"/>
                  <a:pt x="194085" y="451728"/>
                  <a:pt x="200182" y="446963"/>
                </a:cubicBezTo>
                <a:cubicBezTo>
                  <a:pt x="241901" y="414958"/>
                  <a:pt x="292579" y="406005"/>
                  <a:pt x="340774" y="409051"/>
                </a:cubicBezTo>
                <a:cubicBezTo>
                  <a:pt x="378686" y="411340"/>
                  <a:pt x="415835" y="413054"/>
                  <a:pt x="453364" y="409816"/>
                </a:cubicBezTo>
                <a:cubicBezTo>
                  <a:pt x="456222" y="409624"/>
                  <a:pt x="460032" y="410006"/>
                  <a:pt x="462126" y="411530"/>
                </a:cubicBezTo>
                <a:cubicBezTo>
                  <a:pt x="475081" y="421626"/>
                  <a:pt x="488607" y="422388"/>
                  <a:pt x="505182" y="424102"/>
                </a:cubicBezTo>
                <a:cubicBezTo>
                  <a:pt x="528615" y="426580"/>
                  <a:pt x="550141" y="424864"/>
                  <a:pt x="571860" y="420674"/>
                </a:cubicBezTo>
                <a:cubicBezTo>
                  <a:pt x="587672" y="417626"/>
                  <a:pt x="603673" y="411340"/>
                  <a:pt x="617772" y="403337"/>
                </a:cubicBezTo>
                <a:cubicBezTo>
                  <a:pt x="637392" y="392097"/>
                  <a:pt x="656255" y="387717"/>
                  <a:pt x="674923" y="402575"/>
                </a:cubicBezTo>
                <a:cubicBezTo>
                  <a:pt x="695116" y="418388"/>
                  <a:pt x="717977" y="412864"/>
                  <a:pt x="740268" y="413434"/>
                </a:cubicBezTo>
                <a:cubicBezTo>
                  <a:pt x="749982" y="413626"/>
                  <a:pt x="760270" y="413244"/>
                  <a:pt x="769605" y="415720"/>
                </a:cubicBezTo>
                <a:cubicBezTo>
                  <a:pt x="796655" y="422770"/>
                  <a:pt x="822756" y="433438"/>
                  <a:pt x="850189" y="438200"/>
                </a:cubicBezTo>
                <a:cubicBezTo>
                  <a:pt x="865430" y="440867"/>
                  <a:pt x="882384" y="436104"/>
                  <a:pt x="898198" y="432676"/>
                </a:cubicBezTo>
                <a:cubicBezTo>
                  <a:pt x="914200" y="429056"/>
                  <a:pt x="930011" y="423532"/>
                  <a:pt x="945444" y="417816"/>
                </a:cubicBezTo>
                <a:cubicBezTo>
                  <a:pt x="955920" y="414006"/>
                  <a:pt x="967350" y="410386"/>
                  <a:pt x="975733" y="403527"/>
                </a:cubicBezTo>
                <a:cubicBezTo>
                  <a:pt x="994785" y="387907"/>
                  <a:pt x="1014406" y="385239"/>
                  <a:pt x="1036887" y="393431"/>
                </a:cubicBezTo>
                <a:cubicBezTo>
                  <a:pt x="1040315" y="394765"/>
                  <a:pt x="1044315" y="394765"/>
                  <a:pt x="1048125" y="394955"/>
                </a:cubicBezTo>
                <a:cubicBezTo>
                  <a:pt x="1109091" y="398955"/>
                  <a:pt x="1170051" y="401433"/>
                  <a:pt x="1230633" y="407529"/>
                </a:cubicBezTo>
                <a:cubicBezTo>
                  <a:pt x="1255206" y="410006"/>
                  <a:pt x="1278829" y="420864"/>
                  <a:pt x="1303024" y="427722"/>
                </a:cubicBezTo>
                <a:cubicBezTo>
                  <a:pt x="1307978" y="429056"/>
                  <a:pt x="1313504" y="431152"/>
                  <a:pt x="1318456" y="430198"/>
                </a:cubicBezTo>
                <a:cubicBezTo>
                  <a:pt x="1372368" y="420674"/>
                  <a:pt x="1422854" y="434580"/>
                  <a:pt x="1472575" y="452870"/>
                </a:cubicBezTo>
                <a:cubicBezTo>
                  <a:pt x="1477717" y="454775"/>
                  <a:pt x="1484004" y="454203"/>
                  <a:pt x="1489720" y="453821"/>
                </a:cubicBezTo>
                <a:cubicBezTo>
                  <a:pt x="1505724" y="452489"/>
                  <a:pt x="1523059" y="445821"/>
                  <a:pt x="1537537" y="449821"/>
                </a:cubicBezTo>
                <a:cubicBezTo>
                  <a:pt x="1576019" y="460871"/>
                  <a:pt x="1614120" y="474206"/>
                  <a:pt x="1650317" y="490970"/>
                </a:cubicBezTo>
                <a:cubicBezTo>
                  <a:pt x="1687086" y="507925"/>
                  <a:pt x="1721185" y="522213"/>
                  <a:pt x="1763287" y="505069"/>
                </a:cubicBezTo>
                <a:cubicBezTo>
                  <a:pt x="1781194" y="497828"/>
                  <a:pt x="1804816" y="502973"/>
                  <a:pt x="1825393" y="504877"/>
                </a:cubicBezTo>
                <a:cubicBezTo>
                  <a:pt x="1840441" y="506402"/>
                  <a:pt x="1854920" y="514975"/>
                  <a:pt x="1869780" y="514975"/>
                </a:cubicBezTo>
                <a:cubicBezTo>
                  <a:pt x="1909408" y="514975"/>
                  <a:pt x="1944649" y="525071"/>
                  <a:pt x="1978940" y="545646"/>
                </a:cubicBezTo>
                <a:cubicBezTo>
                  <a:pt x="1992279" y="553646"/>
                  <a:pt x="2013043" y="548312"/>
                  <a:pt x="2030378" y="550408"/>
                </a:cubicBezTo>
                <a:cubicBezTo>
                  <a:pt x="2048668" y="552885"/>
                  <a:pt x="2067525" y="555170"/>
                  <a:pt x="2085054" y="560697"/>
                </a:cubicBezTo>
                <a:cubicBezTo>
                  <a:pt x="2130393" y="575175"/>
                  <a:pt x="2175163" y="591558"/>
                  <a:pt x="2220312" y="606798"/>
                </a:cubicBezTo>
                <a:cubicBezTo>
                  <a:pt x="2257459" y="619373"/>
                  <a:pt x="2294039" y="609466"/>
                  <a:pt x="2330806" y="604132"/>
                </a:cubicBezTo>
                <a:cubicBezTo>
                  <a:pt x="2353859" y="600702"/>
                  <a:pt x="2375383" y="592510"/>
                  <a:pt x="2401292" y="604702"/>
                </a:cubicBezTo>
                <a:cubicBezTo>
                  <a:pt x="2426059" y="616325"/>
                  <a:pt x="2457492" y="613656"/>
                  <a:pt x="2485307" y="619943"/>
                </a:cubicBezTo>
                <a:cubicBezTo>
                  <a:pt x="2508742" y="625277"/>
                  <a:pt x="2531409" y="633851"/>
                  <a:pt x="2554079" y="642232"/>
                </a:cubicBezTo>
                <a:cubicBezTo>
                  <a:pt x="2584942" y="653663"/>
                  <a:pt x="2615421" y="665663"/>
                  <a:pt x="2649143" y="659949"/>
                </a:cubicBezTo>
                <a:cubicBezTo>
                  <a:pt x="2687436" y="653471"/>
                  <a:pt x="2713723" y="677855"/>
                  <a:pt x="2743826" y="694050"/>
                </a:cubicBezTo>
                <a:cubicBezTo>
                  <a:pt x="2764590" y="705098"/>
                  <a:pt x="2787259" y="713291"/>
                  <a:pt x="2809930" y="720149"/>
                </a:cubicBezTo>
                <a:cubicBezTo>
                  <a:pt x="2840219" y="729103"/>
                  <a:pt x="2871462" y="734438"/>
                  <a:pt x="2901943" y="743200"/>
                </a:cubicBezTo>
                <a:cubicBezTo>
                  <a:pt x="2948047" y="756344"/>
                  <a:pt x="2994722" y="766632"/>
                  <a:pt x="3042728" y="759392"/>
                </a:cubicBezTo>
                <a:cubicBezTo>
                  <a:pt x="3064827" y="756154"/>
                  <a:pt x="3085403" y="756344"/>
                  <a:pt x="3107500" y="761108"/>
                </a:cubicBezTo>
                <a:cubicBezTo>
                  <a:pt x="3143695" y="768919"/>
                  <a:pt x="3180844" y="769871"/>
                  <a:pt x="3209993" y="799018"/>
                </a:cubicBezTo>
                <a:cubicBezTo>
                  <a:pt x="3220280" y="809306"/>
                  <a:pt x="3238758" y="811972"/>
                  <a:pt x="3253809" y="817306"/>
                </a:cubicBezTo>
                <a:cubicBezTo>
                  <a:pt x="3271145" y="823595"/>
                  <a:pt x="3283908" y="820355"/>
                  <a:pt x="3293244" y="802066"/>
                </a:cubicBezTo>
                <a:cubicBezTo>
                  <a:pt x="3297434" y="793875"/>
                  <a:pt x="3309437" y="785874"/>
                  <a:pt x="3318771" y="784539"/>
                </a:cubicBezTo>
                <a:cubicBezTo>
                  <a:pt x="3346776" y="780539"/>
                  <a:pt x="3372495" y="786445"/>
                  <a:pt x="3399546" y="799400"/>
                </a:cubicBezTo>
                <a:cubicBezTo>
                  <a:pt x="3424883" y="811593"/>
                  <a:pt x="3456508" y="810258"/>
                  <a:pt x="3485275" y="815020"/>
                </a:cubicBezTo>
                <a:cubicBezTo>
                  <a:pt x="3505657" y="818450"/>
                  <a:pt x="3526042" y="825498"/>
                  <a:pt x="3546617" y="825498"/>
                </a:cubicBezTo>
                <a:cubicBezTo>
                  <a:pt x="3572146" y="825498"/>
                  <a:pt x="3597482" y="819402"/>
                  <a:pt x="3623201" y="817117"/>
                </a:cubicBezTo>
                <a:cubicBezTo>
                  <a:pt x="3643204" y="815212"/>
                  <a:pt x="3663589" y="815975"/>
                  <a:pt x="3683591" y="813688"/>
                </a:cubicBezTo>
                <a:cubicBezTo>
                  <a:pt x="3699976" y="811972"/>
                  <a:pt x="3716168" y="807592"/>
                  <a:pt x="3732361" y="803973"/>
                </a:cubicBezTo>
                <a:cubicBezTo>
                  <a:pt x="3738267" y="802638"/>
                  <a:pt x="3744173" y="797493"/>
                  <a:pt x="3749506" y="798255"/>
                </a:cubicBezTo>
                <a:cubicBezTo>
                  <a:pt x="3802467" y="806448"/>
                  <a:pt x="3840569" y="769871"/>
                  <a:pt x="3885338" y="753679"/>
                </a:cubicBezTo>
                <a:cubicBezTo>
                  <a:pt x="3932394" y="736531"/>
                  <a:pt x="3977925" y="710243"/>
                  <a:pt x="4030503" y="718054"/>
                </a:cubicBezTo>
                <a:cubicBezTo>
                  <a:pt x="4062318" y="722815"/>
                  <a:pt x="4092989" y="733865"/>
                  <a:pt x="4124614" y="740535"/>
                </a:cubicBezTo>
                <a:cubicBezTo>
                  <a:pt x="4135854" y="742820"/>
                  <a:pt x="4148427" y="742438"/>
                  <a:pt x="4159667" y="740152"/>
                </a:cubicBezTo>
                <a:cubicBezTo>
                  <a:pt x="4213961" y="729673"/>
                  <a:pt x="4267493" y="728149"/>
                  <a:pt x="4320837" y="745296"/>
                </a:cubicBezTo>
                <a:cubicBezTo>
                  <a:pt x="4329979" y="748155"/>
                  <a:pt x="4339695" y="750820"/>
                  <a:pt x="4349222" y="750820"/>
                </a:cubicBezTo>
                <a:cubicBezTo>
                  <a:pt x="4401419" y="750820"/>
                  <a:pt x="4452665" y="746820"/>
                  <a:pt x="4502579" y="728149"/>
                </a:cubicBezTo>
                <a:cubicBezTo>
                  <a:pt x="4519343" y="721863"/>
                  <a:pt x="4539728" y="725863"/>
                  <a:pt x="4558207" y="724339"/>
                </a:cubicBezTo>
                <a:cubicBezTo>
                  <a:pt x="4575351" y="723007"/>
                  <a:pt x="4592878" y="722436"/>
                  <a:pt x="4609452" y="718054"/>
                </a:cubicBezTo>
                <a:cubicBezTo>
                  <a:pt x="4633647" y="711578"/>
                  <a:pt x="4656126" y="710815"/>
                  <a:pt x="4681083" y="716529"/>
                </a:cubicBezTo>
                <a:cubicBezTo>
                  <a:pt x="4704895" y="721863"/>
                  <a:pt x="4730614" y="719198"/>
                  <a:pt x="4755381" y="719387"/>
                </a:cubicBezTo>
                <a:cubicBezTo>
                  <a:pt x="4783004" y="719577"/>
                  <a:pt x="4810627" y="719767"/>
                  <a:pt x="4838250" y="718815"/>
                </a:cubicBezTo>
                <a:cubicBezTo>
                  <a:pt x="4849300" y="718435"/>
                  <a:pt x="4861873" y="710815"/>
                  <a:pt x="4871019" y="713863"/>
                </a:cubicBezTo>
                <a:cubicBezTo>
                  <a:pt x="4900546" y="724149"/>
                  <a:pt x="4930075" y="711767"/>
                  <a:pt x="4959602" y="717291"/>
                </a:cubicBezTo>
                <a:cubicBezTo>
                  <a:pt x="4974082" y="720149"/>
                  <a:pt x="4990465" y="712339"/>
                  <a:pt x="5006086" y="711578"/>
                </a:cubicBezTo>
                <a:cubicBezTo>
                  <a:pt x="5031614" y="710243"/>
                  <a:pt x="5057141" y="710815"/>
                  <a:pt x="5082670" y="710434"/>
                </a:cubicBezTo>
                <a:cubicBezTo>
                  <a:pt x="5091052" y="710243"/>
                  <a:pt x="5099245" y="709481"/>
                  <a:pt x="5107627" y="709098"/>
                </a:cubicBezTo>
                <a:cubicBezTo>
                  <a:pt x="5115057" y="708718"/>
                  <a:pt x="5122867" y="707004"/>
                  <a:pt x="5129916" y="708336"/>
                </a:cubicBezTo>
                <a:cubicBezTo>
                  <a:pt x="5155445" y="713101"/>
                  <a:pt x="5180591" y="720911"/>
                  <a:pt x="5206308" y="723959"/>
                </a:cubicBezTo>
                <a:cubicBezTo>
                  <a:pt x="5228597" y="726625"/>
                  <a:pt x="5251650" y="723007"/>
                  <a:pt x="5274129" y="724911"/>
                </a:cubicBezTo>
                <a:cubicBezTo>
                  <a:pt x="5313754" y="728149"/>
                  <a:pt x="5353379" y="733865"/>
                  <a:pt x="5393005" y="737485"/>
                </a:cubicBezTo>
                <a:cubicBezTo>
                  <a:pt x="5401579" y="738247"/>
                  <a:pt x="5410531" y="733483"/>
                  <a:pt x="5419295" y="733103"/>
                </a:cubicBezTo>
                <a:cubicBezTo>
                  <a:pt x="5446728" y="732151"/>
                  <a:pt x="5474161" y="731959"/>
                  <a:pt x="5501594" y="731389"/>
                </a:cubicBezTo>
                <a:cubicBezTo>
                  <a:pt x="5517215" y="731198"/>
                  <a:pt x="5533027" y="731769"/>
                  <a:pt x="5548460" y="730056"/>
                </a:cubicBezTo>
                <a:cubicBezTo>
                  <a:pt x="5568842" y="727769"/>
                  <a:pt x="5587321" y="724339"/>
                  <a:pt x="5606372" y="739199"/>
                </a:cubicBezTo>
                <a:cubicBezTo>
                  <a:pt x="5635711" y="762250"/>
                  <a:pt x="5673050" y="753296"/>
                  <a:pt x="5706959" y="758630"/>
                </a:cubicBezTo>
                <a:cubicBezTo>
                  <a:pt x="5715723" y="759964"/>
                  <a:pt x="5724678" y="760155"/>
                  <a:pt x="5733440" y="761678"/>
                </a:cubicBezTo>
                <a:cubicBezTo>
                  <a:pt x="5749634" y="764537"/>
                  <a:pt x="5765635" y="767774"/>
                  <a:pt x="5781830" y="771015"/>
                </a:cubicBezTo>
                <a:cubicBezTo>
                  <a:pt x="5784686" y="771585"/>
                  <a:pt x="5787924" y="771777"/>
                  <a:pt x="5790592" y="772730"/>
                </a:cubicBezTo>
                <a:cubicBezTo>
                  <a:pt x="5815169" y="780729"/>
                  <a:pt x="5839361" y="789873"/>
                  <a:pt x="5864318" y="796351"/>
                </a:cubicBezTo>
                <a:cubicBezTo>
                  <a:pt x="5876511" y="799591"/>
                  <a:pt x="5890037" y="799972"/>
                  <a:pt x="5902610" y="798255"/>
                </a:cubicBezTo>
                <a:cubicBezTo>
                  <a:pt x="5939377" y="793303"/>
                  <a:pt x="5975764" y="791207"/>
                  <a:pt x="6012723" y="798447"/>
                </a:cubicBezTo>
                <a:cubicBezTo>
                  <a:pt x="6027392" y="801304"/>
                  <a:pt x="6043776" y="796541"/>
                  <a:pt x="6059397" y="794827"/>
                </a:cubicBezTo>
                <a:cubicBezTo>
                  <a:pt x="6096736" y="790256"/>
                  <a:pt x="6134075" y="785301"/>
                  <a:pt x="6171605" y="780921"/>
                </a:cubicBezTo>
                <a:cubicBezTo>
                  <a:pt x="6195037" y="778254"/>
                  <a:pt x="6218660" y="776729"/>
                  <a:pt x="6242093" y="774063"/>
                </a:cubicBezTo>
                <a:cubicBezTo>
                  <a:pt x="6269144" y="770823"/>
                  <a:pt x="6296005" y="765870"/>
                  <a:pt x="6323058" y="763202"/>
                </a:cubicBezTo>
                <a:cubicBezTo>
                  <a:pt x="6353919" y="760155"/>
                  <a:pt x="6384972" y="759584"/>
                  <a:pt x="6415833" y="756344"/>
                </a:cubicBezTo>
                <a:cubicBezTo>
                  <a:pt x="6472225" y="750058"/>
                  <a:pt x="6528424" y="742628"/>
                  <a:pt x="6584812" y="735580"/>
                </a:cubicBezTo>
                <a:cubicBezTo>
                  <a:pt x="6639488" y="728721"/>
                  <a:pt x="6694164" y="722625"/>
                  <a:pt x="6748458" y="714053"/>
                </a:cubicBezTo>
                <a:cubicBezTo>
                  <a:pt x="6771319" y="710434"/>
                  <a:pt x="6793035" y="700526"/>
                  <a:pt x="6815516" y="695002"/>
                </a:cubicBezTo>
                <a:lnTo>
                  <a:pt x="6858000" y="685303"/>
                </a:lnTo>
                <a:lnTo>
                  <a:pt x="6858000" y="0"/>
                </a:lnTo>
                <a:lnTo>
                  <a:pt x="1687324" y="0"/>
                </a:lnTo>
                <a:lnTo>
                  <a:pt x="1" y="0"/>
                </a:lnTo>
                <a:lnTo>
                  <a:pt x="1" y="19988"/>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102A1009-FCAE-4CE9-98DA-2523F93A9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 y="1"/>
            <a:ext cx="835935" cy="6858000"/>
            <a:chOff x="-456" y="1"/>
            <a:chExt cx="835935" cy="6858000"/>
          </a:xfrm>
          <a:effectLst>
            <a:outerShdw blurRad="381000" dist="152400" algn="ctr" rotWithShape="0">
              <a:srgbClr val="000000">
                <a:alpha val="10000"/>
              </a:srgbClr>
            </a:outerShdw>
          </a:effectLst>
        </p:grpSpPr>
        <p:sp>
          <p:nvSpPr>
            <p:cNvPr id="24" name="Freeform: Shape 23">
              <a:extLst>
                <a:ext uri="{FF2B5EF4-FFF2-40B4-BE49-F238E27FC236}">
                  <a16:creationId xmlns:a16="http://schemas.microsoft.com/office/drawing/2014/main" id="{CE0D11E6-74DC-414A-BEBA-7488175B5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260"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BDB3C61-AC26-44A9-BF04-457027D14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716"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object 2"/>
          <p:cNvPicPr/>
          <p:nvPr/>
        </p:nvPicPr>
        <p:blipFill rotWithShape="1">
          <a:blip r:embed="rId2" cstate="print"/>
          <a:srcRect r="6887"/>
          <a:stretch/>
        </p:blipFill>
        <p:spPr>
          <a:xfrm>
            <a:off x="20" y="1282"/>
            <a:ext cx="12191980" cy="685671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object 2"/>
          <p:cNvSpPr txBox="1">
            <a:spLocks noGrp="1"/>
          </p:cNvSpPr>
          <p:nvPr>
            <p:ph type="title"/>
          </p:nvPr>
        </p:nvSpPr>
        <p:spPr>
          <a:xfrm>
            <a:off x="838199" y="1120676"/>
            <a:ext cx="7021513" cy="2308324"/>
          </a:xfrm>
          <a:prstGeom prst="rect">
            <a:avLst/>
          </a:prstGeom>
        </p:spPr>
        <p:txBody>
          <a:bodyPr vert="horz" lIns="91440" tIns="45720" rIns="91440" bIns="45720" rtlCol="0" anchor="b">
            <a:normAutofit/>
          </a:bodyPr>
          <a:lstStyle/>
          <a:p>
            <a:pPr marL="12700"/>
            <a:r>
              <a:rPr lang="en-US" sz="7200" kern="1200" spc="-25">
                <a:latin typeface="+mj-lt"/>
                <a:ea typeface="+mj-ea"/>
                <a:cs typeface="+mj-cs"/>
              </a:rPr>
              <a:t>BigData</a:t>
            </a:r>
            <a:r>
              <a:rPr lang="en-US" sz="7200" kern="1200" spc="-10">
                <a:latin typeface="+mj-lt"/>
                <a:ea typeface="+mj-ea"/>
                <a:cs typeface="+mj-cs"/>
              </a:rPr>
              <a:t> </a:t>
            </a:r>
            <a:r>
              <a:rPr lang="en-US" sz="7200" kern="1200">
                <a:latin typeface="+mj-lt"/>
                <a:ea typeface="+mj-ea"/>
                <a:cs typeface="+mj-cs"/>
              </a:rPr>
              <a:t>is</a:t>
            </a:r>
            <a:r>
              <a:rPr lang="en-US" sz="7200" kern="1200" spc="-5">
                <a:latin typeface="+mj-lt"/>
                <a:ea typeface="+mj-ea"/>
                <a:cs typeface="+mj-cs"/>
              </a:rPr>
              <a:t> not</a:t>
            </a:r>
            <a:r>
              <a:rPr lang="en-US" sz="7200" kern="1200" spc="-20">
                <a:latin typeface="+mj-lt"/>
                <a:ea typeface="+mj-ea"/>
                <a:cs typeface="+mj-cs"/>
              </a:rPr>
              <a:t> </a:t>
            </a:r>
            <a:r>
              <a:rPr lang="en-US" sz="7200" kern="1200" spc="-5">
                <a:latin typeface="+mj-lt"/>
                <a:ea typeface="+mj-ea"/>
                <a:cs typeface="+mj-cs"/>
              </a:rPr>
              <a:t>only </a:t>
            </a:r>
            <a:r>
              <a:rPr lang="en-US" sz="7200" kern="1200" spc="-10">
                <a:latin typeface="+mj-lt"/>
                <a:ea typeface="+mj-ea"/>
                <a:cs typeface="+mj-cs"/>
              </a:rPr>
              <a:t>Hadoop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9"/>
          <p:cNvPicPr preferRelativeResize="0"/>
          <p:nvPr/>
        </p:nvPicPr>
        <p:blipFill rotWithShape="1">
          <a:blip r:embed="rId3">
            <a:alphaModFix/>
          </a:blip>
          <a:srcRect/>
          <a:stretch/>
        </p:blipFill>
        <p:spPr>
          <a:xfrm>
            <a:off x="4399021" y="1960622"/>
            <a:ext cx="3393957" cy="3393957"/>
          </a:xfrm>
          <a:prstGeom prst="roundRect">
            <a:avLst>
              <a:gd name="adj" fmla="val 8594"/>
            </a:avLst>
          </a:prstGeom>
          <a:solidFill>
            <a:srgbClr val="ECECEC"/>
          </a:solidFill>
          <a:ln>
            <a:noFill/>
          </a:ln>
          <a:effectLst>
            <a:reflection stA="38000" endPos="28000" dist="5000" dir="5400000" sy="-100000" algn="bl" rotWithShape="0"/>
          </a:effectLst>
        </p:spPr>
      </p:pic>
      <p:sp>
        <p:nvSpPr>
          <p:cNvPr id="119" name="Google Shape;119;p19"/>
          <p:cNvSpPr/>
          <p:nvPr/>
        </p:nvSpPr>
        <p:spPr>
          <a:xfrm rot="10800000">
            <a:off x="4358954" y="4881282"/>
            <a:ext cx="3474092" cy="473296"/>
          </a:xfrm>
          <a:prstGeom prst="round2SameRect">
            <a:avLst>
              <a:gd name="adj1" fmla="val 50000"/>
              <a:gd name="adj2" fmla="val 0"/>
            </a:avLst>
          </a:prstGeom>
          <a:solidFill>
            <a:srgbClr val="000000">
              <a:alpha val="6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20" name="Google Shape;120;p19"/>
          <p:cNvSpPr/>
          <p:nvPr/>
        </p:nvSpPr>
        <p:spPr>
          <a:xfrm>
            <a:off x="264459" y="5548141"/>
            <a:ext cx="11770659" cy="509471"/>
          </a:xfrm>
          <a:prstGeom prst="roundRect">
            <a:avLst>
              <a:gd name="adj" fmla="val 16667"/>
            </a:avLst>
          </a:prstGeom>
          <a:solidFill>
            <a:srgbClr val="34AED7"/>
          </a:solidFill>
          <a:ln>
            <a:noFill/>
          </a:ln>
        </p:spPr>
        <p:txBody>
          <a:bodyPr spcFirstLastPara="1" wrap="square" lIns="91425" tIns="45700" rIns="91425" bIns="45700" anchor="ctr" anchorCtr="0">
            <a:noAutofit/>
          </a:bodyPr>
          <a:lstStyle/>
          <a:p>
            <a:pPr marL="381005" marR="0" lvl="0" indent="-381005" algn="l" rtl="0">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Co-Founder &amp; CTO – antz.ai </a:t>
            </a:r>
            <a:endParaRPr/>
          </a:p>
        </p:txBody>
      </p:sp>
      <p:grpSp>
        <p:nvGrpSpPr>
          <p:cNvPr id="121" name="Google Shape;121;p19"/>
          <p:cNvGrpSpPr/>
          <p:nvPr/>
        </p:nvGrpSpPr>
        <p:grpSpPr>
          <a:xfrm>
            <a:off x="264457" y="889747"/>
            <a:ext cx="3177989" cy="819291"/>
            <a:chOff x="264457" y="1537220"/>
            <a:chExt cx="3177989" cy="819291"/>
          </a:xfrm>
        </p:grpSpPr>
        <p:sp>
          <p:nvSpPr>
            <p:cNvPr id="122" name="Google Shape;122;p19"/>
            <p:cNvSpPr/>
            <p:nvPr/>
          </p:nvSpPr>
          <p:spPr>
            <a:xfrm rot="-5400000">
              <a:off x="1443806" y="357872"/>
              <a:ext cx="819291" cy="3177988"/>
            </a:xfrm>
            <a:prstGeom prst="round2SameRect">
              <a:avLst>
                <a:gd name="adj1" fmla="val 16667"/>
                <a:gd name="adj2" fmla="val 0"/>
              </a:avLst>
            </a:prstGeom>
            <a:solidFill>
              <a:srgbClr val="ED8E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19"/>
            <p:cNvSpPr/>
            <p:nvPr/>
          </p:nvSpPr>
          <p:spPr>
            <a:xfrm>
              <a:off x="264457" y="1792978"/>
              <a:ext cx="317798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a:solidFill>
                    <a:schemeClr val="lt1"/>
                  </a:solidFill>
                  <a:latin typeface="Arial"/>
                  <a:ea typeface="Arial"/>
                  <a:cs typeface="Arial"/>
                  <a:sym typeface="Arial"/>
                </a:rPr>
                <a:t>Azure Data &amp; AI Specialist.</a:t>
              </a:r>
              <a:endParaRPr sz="1600" i="1">
                <a:solidFill>
                  <a:schemeClr val="lt1"/>
                </a:solidFill>
                <a:latin typeface="Arial"/>
                <a:ea typeface="Arial"/>
                <a:cs typeface="Arial"/>
                <a:sym typeface="Arial"/>
              </a:endParaRPr>
            </a:p>
          </p:txBody>
        </p:sp>
      </p:grpSp>
      <p:grpSp>
        <p:nvGrpSpPr>
          <p:cNvPr id="124" name="Google Shape;124;p19"/>
          <p:cNvGrpSpPr/>
          <p:nvPr/>
        </p:nvGrpSpPr>
        <p:grpSpPr>
          <a:xfrm>
            <a:off x="3455702" y="889748"/>
            <a:ext cx="8592672" cy="819291"/>
            <a:chOff x="3455702" y="470648"/>
            <a:chExt cx="8592672" cy="819291"/>
          </a:xfrm>
        </p:grpSpPr>
        <p:sp>
          <p:nvSpPr>
            <p:cNvPr id="125" name="Google Shape;125;p19"/>
            <p:cNvSpPr/>
            <p:nvPr/>
          </p:nvSpPr>
          <p:spPr>
            <a:xfrm rot="5400000">
              <a:off x="7342392" y="-3416043"/>
              <a:ext cx="819291" cy="8592672"/>
            </a:xfrm>
            <a:prstGeom prst="round2SameRect">
              <a:avLst>
                <a:gd name="adj1" fmla="val 16667"/>
                <a:gd name="adj2" fmla="val 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 </a:t>
              </a:r>
              <a:endParaRPr/>
            </a:p>
          </p:txBody>
        </p:sp>
        <p:sp>
          <p:nvSpPr>
            <p:cNvPr id="126" name="Google Shape;126;p19"/>
            <p:cNvSpPr/>
            <p:nvPr/>
          </p:nvSpPr>
          <p:spPr>
            <a:xfrm>
              <a:off x="3556000" y="603294"/>
              <a:ext cx="8479119"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i="1">
                  <a:solidFill>
                    <a:schemeClr val="lt1"/>
                  </a:solidFill>
                  <a:latin typeface="Arial"/>
                  <a:ea typeface="Arial"/>
                  <a:cs typeface="Arial"/>
                  <a:sym typeface="Arial"/>
                </a:rPr>
                <a:t>Certified from MIT on ‘Advanced Analytics and Big Data Challenges’. Technology Enthusiast and Data Specialist.  Certified Designer in Computer Vision</a:t>
              </a:r>
              <a:endParaRPr sz="1500" i="1">
                <a:solidFill>
                  <a:schemeClr val="lt1"/>
                </a:solidFill>
                <a:latin typeface="Arial"/>
                <a:ea typeface="Arial"/>
                <a:cs typeface="Arial"/>
                <a:sym typeface="Arial"/>
              </a:endParaRPr>
            </a:p>
          </p:txBody>
        </p:sp>
      </p:grpSp>
      <p:sp>
        <p:nvSpPr>
          <p:cNvPr id="127" name="Google Shape;127;p19"/>
          <p:cNvSpPr/>
          <p:nvPr/>
        </p:nvSpPr>
        <p:spPr>
          <a:xfrm>
            <a:off x="5264683" y="4933264"/>
            <a:ext cx="166263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Sri Nag Sashank</a:t>
            </a:r>
            <a:endParaRPr/>
          </a:p>
        </p:txBody>
      </p:sp>
      <p:grpSp>
        <p:nvGrpSpPr>
          <p:cNvPr id="128" name="Google Shape;128;p19"/>
          <p:cNvGrpSpPr/>
          <p:nvPr/>
        </p:nvGrpSpPr>
        <p:grpSpPr>
          <a:xfrm>
            <a:off x="264457" y="1874886"/>
            <a:ext cx="3957920" cy="1352857"/>
            <a:chOff x="264457" y="1874886"/>
            <a:chExt cx="3957920" cy="1352857"/>
          </a:xfrm>
        </p:grpSpPr>
        <p:sp>
          <p:nvSpPr>
            <p:cNvPr id="129" name="Google Shape;129;p19"/>
            <p:cNvSpPr/>
            <p:nvPr/>
          </p:nvSpPr>
          <p:spPr>
            <a:xfrm>
              <a:off x="264459" y="1874888"/>
              <a:ext cx="3957918" cy="1352855"/>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5750" tIns="45700" rIns="91425" bIns="45700" anchor="ctr"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 Microsoft Certified Azure Data Architect.</a:t>
              </a:r>
              <a:br>
                <a:rPr lang="en-US" sz="1050">
                  <a:solidFill>
                    <a:schemeClr val="dk1"/>
                  </a:solidFill>
                  <a:latin typeface="Arial"/>
                  <a:ea typeface="Arial"/>
                  <a:cs typeface="Arial"/>
                  <a:sym typeface="Arial"/>
                </a:rPr>
              </a:br>
              <a:r>
                <a:rPr lang="en-US" sz="1200">
                  <a:solidFill>
                    <a:schemeClr val="dk1"/>
                  </a:solidFill>
                  <a:latin typeface="Arial"/>
                  <a:ea typeface="Arial"/>
                  <a:cs typeface="Arial"/>
                  <a:sym typeface="Arial"/>
                </a:rPr>
                <a:t>• Microsoft Certified Azure Machine Learning Developer</a:t>
              </a:r>
              <a:br>
                <a:rPr lang="en-US" sz="1050">
                  <a:solidFill>
                    <a:schemeClr val="dk1"/>
                  </a:solidFill>
                  <a:latin typeface="Arial"/>
                  <a:ea typeface="Arial"/>
                  <a:cs typeface="Arial"/>
                  <a:sym typeface="Arial"/>
                </a:rPr>
              </a:br>
              <a:r>
                <a:rPr lang="en-US" sz="1200">
                  <a:solidFill>
                    <a:schemeClr val="dk1"/>
                  </a:solidFill>
                  <a:latin typeface="Arial"/>
                  <a:ea typeface="Arial"/>
                  <a:cs typeface="Arial"/>
                  <a:sym typeface="Arial"/>
                </a:rPr>
                <a:t>• Certified on Practical Data Analytics with Microsoft Cortana Intelligence Suite.</a:t>
              </a:r>
              <a:endParaRPr sz="1050" b="1">
                <a:solidFill>
                  <a:srgbClr val="000000"/>
                </a:solidFill>
                <a:latin typeface="Arial"/>
                <a:ea typeface="Arial"/>
                <a:cs typeface="Arial"/>
                <a:sym typeface="Arial"/>
              </a:endParaRPr>
            </a:p>
          </p:txBody>
        </p:sp>
        <p:sp>
          <p:nvSpPr>
            <p:cNvPr id="130" name="Google Shape;130;p19"/>
            <p:cNvSpPr/>
            <p:nvPr/>
          </p:nvSpPr>
          <p:spPr>
            <a:xfrm rot="-5400000">
              <a:off x="-239397" y="2378741"/>
              <a:ext cx="1352855" cy="345146"/>
            </a:xfrm>
            <a:prstGeom prst="round2SameRect">
              <a:avLst>
                <a:gd name="adj1" fmla="val 50000"/>
                <a:gd name="adj2" fmla="val 0"/>
              </a:avLst>
            </a:prstGeom>
            <a:solidFill>
              <a:srgbClr val="7F7F7F"/>
            </a:solidFill>
            <a:ln w="12700" cap="flat" cmpd="sng">
              <a:solidFill>
                <a:srgbClr val="31538F"/>
              </a:solidFill>
              <a:prstDash val="solid"/>
              <a:miter lim="800000"/>
              <a:headEnd type="none" w="sm" len="sm"/>
              <a:tailEnd type="none" w="sm" len="sm"/>
            </a:ln>
          </p:spPr>
          <p:txBody>
            <a:bodyPr spcFirstLastPara="1" wrap="square" lIns="0" tIns="0" rIns="0" bIns="91425" anchor="ctr" anchorCtr="0">
              <a:noAutofit/>
            </a:bodyPr>
            <a:lstStyle/>
            <a:p>
              <a:pPr marL="0" marR="0" lvl="0" indent="0" algn="ctr" rtl="0">
                <a:spcBef>
                  <a:spcPts val="0"/>
                </a:spcBef>
                <a:spcAft>
                  <a:spcPts val="0"/>
                </a:spcAft>
                <a:buNone/>
              </a:pPr>
              <a:r>
                <a:rPr lang="en-US" sz="1500">
                  <a:solidFill>
                    <a:schemeClr val="lt1"/>
                  </a:solidFill>
                  <a:latin typeface="Arial"/>
                  <a:ea typeface="Arial"/>
                  <a:cs typeface="Arial"/>
                  <a:sym typeface="Arial"/>
                </a:rPr>
                <a:t>Certifications</a:t>
              </a:r>
              <a:endParaRPr/>
            </a:p>
          </p:txBody>
        </p:sp>
      </p:grpSp>
      <p:grpSp>
        <p:nvGrpSpPr>
          <p:cNvPr id="131" name="Google Shape;131;p19"/>
          <p:cNvGrpSpPr/>
          <p:nvPr/>
        </p:nvGrpSpPr>
        <p:grpSpPr>
          <a:xfrm>
            <a:off x="7965138" y="1874886"/>
            <a:ext cx="3957918" cy="1352857"/>
            <a:chOff x="7965138" y="1874886"/>
            <a:chExt cx="3957918" cy="1352857"/>
          </a:xfrm>
        </p:grpSpPr>
        <p:sp>
          <p:nvSpPr>
            <p:cNvPr id="132" name="Google Shape;132;p19"/>
            <p:cNvSpPr/>
            <p:nvPr/>
          </p:nvSpPr>
          <p:spPr>
            <a:xfrm>
              <a:off x="7965138" y="1874888"/>
              <a:ext cx="3957918" cy="1352855"/>
            </a:xfrm>
            <a:prstGeom prst="roundRect">
              <a:avLst>
                <a:gd name="adj" fmla="val 14111"/>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182875" tIns="45700" rIns="91425" bIns="45700" anchor="ctr" anchorCtr="0">
              <a:noAutofit/>
            </a:bodyPr>
            <a:lstStyle/>
            <a:p>
              <a:pPr marL="228600" marR="0" lvl="0" indent="-228600" algn="l" rtl="0">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10+ years of total experience as Data Specialist and Data Engineer.</a:t>
              </a:r>
              <a:endParaRPr/>
            </a:p>
          </p:txBody>
        </p:sp>
        <p:sp>
          <p:nvSpPr>
            <p:cNvPr id="133" name="Google Shape;133;p19"/>
            <p:cNvSpPr/>
            <p:nvPr/>
          </p:nvSpPr>
          <p:spPr>
            <a:xfrm rot="-5400000">
              <a:off x="7461284" y="2378741"/>
              <a:ext cx="1352855" cy="345146"/>
            </a:xfrm>
            <a:prstGeom prst="round2SameRect">
              <a:avLst>
                <a:gd name="adj1" fmla="val 50000"/>
                <a:gd name="adj2" fmla="val 0"/>
              </a:avLst>
            </a:prstGeom>
            <a:solidFill>
              <a:srgbClr val="7F7F7F"/>
            </a:solidFill>
            <a:ln w="12700" cap="flat" cmpd="sng">
              <a:solidFill>
                <a:srgbClr val="31538F"/>
              </a:solidFill>
              <a:prstDash val="solid"/>
              <a:miter lim="800000"/>
              <a:headEnd type="none" w="sm" len="sm"/>
              <a:tailEnd type="none" w="sm" len="sm"/>
            </a:ln>
          </p:spPr>
          <p:txBody>
            <a:bodyPr spcFirstLastPara="1" wrap="square" lIns="0" tIns="0" rIns="0" bIns="91425" anchor="ctr" anchorCtr="0">
              <a:noAutofit/>
            </a:bodyPr>
            <a:lstStyle/>
            <a:p>
              <a:pPr marL="0" marR="0" lvl="0" indent="0" algn="ctr" rtl="0">
                <a:spcBef>
                  <a:spcPts val="0"/>
                </a:spcBef>
                <a:spcAft>
                  <a:spcPts val="0"/>
                </a:spcAft>
                <a:buNone/>
              </a:pPr>
              <a:r>
                <a:rPr lang="en-US" sz="1500">
                  <a:solidFill>
                    <a:schemeClr val="lt1"/>
                  </a:solidFill>
                  <a:latin typeface="Arial"/>
                  <a:ea typeface="Arial"/>
                  <a:cs typeface="Arial"/>
                  <a:sym typeface="Arial"/>
                </a:rPr>
                <a:t>Experience</a:t>
              </a:r>
              <a:endParaRPr/>
            </a:p>
          </p:txBody>
        </p:sp>
      </p:grpSp>
      <p:grpSp>
        <p:nvGrpSpPr>
          <p:cNvPr id="134" name="Google Shape;134;p19"/>
          <p:cNvGrpSpPr/>
          <p:nvPr/>
        </p:nvGrpSpPr>
        <p:grpSpPr>
          <a:xfrm>
            <a:off x="264457" y="3441584"/>
            <a:ext cx="3957920" cy="1646552"/>
            <a:chOff x="264457" y="3441584"/>
            <a:chExt cx="3957920" cy="1646552"/>
          </a:xfrm>
        </p:grpSpPr>
        <p:sp>
          <p:nvSpPr>
            <p:cNvPr id="135" name="Google Shape;135;p19"/>
            <p:cNvSpPr/>
            <p:nvPr/>
          </p:nvSpPr>
          <p:spPr>
            <a:xfrm>
              <a:off x="264459" y="3441584"/>
              <a:ext cx="3957918" cy="1646552"/>
            </a:xfrm>
            <a:prstGeom prst="roundRect">
              <a:avLst>
                <a:gd name="adj" fmla="val 9725"/>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200" tIns="45700" rIns="91425" bIns="45700" anchor="ctr"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Currently working as Data Consultant on Azure Data &amp; AI and Enterprise Trainer on Azure Data Analytics , Intelligence Suite and Cognitive Sciences</a:t>
              </a:r>
              <a:endParaRPr/>
            </a:p>
          </p:txBody>
        </p:sp>
        <p:sp>
          <p:nvSpPr>
            <p:cNvPr id="136" name="Google Shape;136;p19"/>
            <p:cNvSpPr/>
            <p:nvPr/>
          </p:nvSpPr>
          <p:spPr>
            <a:xfrm rot="-5400000">
              <a:off x="-386246" y="4092287"/>
              <a:ext cx="1646552" cy="345146"/>
            </a:xfrm>
            <a:prstGeom prst="round2SameRect">
              <a:avLst>
                <a:gd name="adj1" fmla="val 50000"/>
                <a:gd name="adj2" fmla="val 0"/>
              </a:avLst>
            </a:prstGeom>
            <a:solidFill>
              <a:srgbClr val="7F7F7F"/>
            </a:solidFill>
            <a:ln w="12700" cap="flat" cmpd="sng">
              <a:solidFill>
                <a:srgbClr val="31538F"/>
              </a:solidFill>
              <a:prstDash val="solid"/>
              <a:miter lim="800000"/>
              <a:headEnd type="none" w="sm" len="sm"/>
              <a:tailEnd type="none" w="sm" len="sm"/>
            </a:ln>
          </p:spPr>
          <p:txBody>
            <a:bodyPr spcFirstLastPara="1" wrap="square" lIns="0" tIns="0" rIns="0" bIns="91425" anchor="ctr" anchorCtr="0">
              <a:noAutofit/>
            </a:bodyPr>
            <a:lstStyle/>
            <a:p>
              <a:pPr marL="0" marR="0" lvl="0" indent="0" algn="ctr" rtl="0">
                <a:spcBef>
                  <a:spcPts val="0"/>
                </a:spcBef>
                <a:spcAft>
                  <a:spcPts val="0"/>
                </a:spcAft>
                <a:buNone/>
              </a:pPr>
              <a:r>
                <a:rPr lang="en-US" sz="1500">
                  <a:solidFill>
                    <a:schemeClr val="lt1"/>
                  </a:solidFill>
                  <a:latin typeface="Arial"/>
                  <a:ea typeface="Arial"/>
                  <a:cs typeface="Arial"/>
                  <a:sym typeface="Arial"/>
                </a:rPr>
                <a:t>Role</a:t>
              </a:r>
              <a:endParaRPr/>
            </a:p>
          </p:txBody>
        </p:sp>
      </p:grpSp>
      <p:grpSp>
        <p:nvGrpSpPr>
          <p:cNvPr id="137" name="Google Shape;137;p19"/>
          <p:cNvGrpSpPr/>
          <p:nvPr/>
        </p:nvGrpSpPr>
        <p:grpSpPr>
          <a:xfrm>
            <a:off x="7965138" y="3441584"/>
            <a:ext cx="3957918" cy="1667458"/>
            <a:chOff x="7965138" y="3441584"/>
            <a:chExt cx="3957918" cy="1667458"/>
          </a:xfrm>
        </p:grpSpPr>
        <p:sp>
          <p:nvSpPr>
            <p:cNvPr id="138" name="Google Shape;138;p19"/>
            <p:cNvSpPr/>
            <p:nvPr/>
          </p:nvSpPr>
          <p:spPr>
            <a:xfrm>
              <a:off x="7965138" y="3441584"/>
              <a:ext cx="3957918" cy="1666127"/>
            </a:xfrm>
            <a:prstGeom prst="roundRect">
              <a:avLst>
                <a:gd name="adj" fmla="val 10378"/>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200" tIns="45700" rIns="91425" bIns="45700" anchor="ctr"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Expert </a:t>
              </a:r>
              <a:r>
                <a:rPr lang="en-US" sz="1400" b="1">
                  <a:solidFill>
                    <a:schemeClr val="dk1"/>
                  </a:solidFill>
                  <a:latin typeface="Arial"/>
                  <a:ea typeface="Arial"/>
                  <a:cs typeface="Arial"/>
                  <a:sym typeface="Arial"/>
                </a:rPr>
                <a:t>facilitator and corporate behavioral trainer </a:t>
              </a:r>
              <a:r>
                <a:rPr lang="en-US" sz="1400">
                  <a:solidFill>
                    <a:schemeClr val="dk1"/>
                  </a:solidFill>
                  <a:latin typeface="Arial"/>
                  <a:ea typeface="Arial"/>
                  <a:cs typeface="Arial"/>
                  <a:sym typeface="Arial"/>
                </a:rPr>
                <a:t>with 7 years of experience in designing programs, content development , Data Analytics and Machine Learning.</a:t>
              </a:r>
              <a:endParaRPr/>
            </a:p>
          </p:txBody>
        </p:sp>
        <p:sp>
          <p:nvSpPr>
            <p:cNvPr id="139" name="Google Shape;139;p19"/>
            <p:cNvSpPr/>
            <p:nvPr/>
          </p:nvSpPr>
          <p:spPr>
            <a:xfrm rot="-5400000">
              <a:off x="7307925" y="4106682"/>
              <a:ext cx="1659574" cy="345146"/>
            </a:xfrm>
            <a:prstGeom prst="round2SameRect">
              <a:avLst>
                <a:gd name="adj1" fmla="val 50000"/>
                <a:gd name="adj2" fmla="val 0"/>
              </a:avLst>
            </a:prstGeom>
            <a:solidFill>
              <a:srgbClr val="7F7F7F"/>
            </a:solidFill>
            <a:ln w="12700" cap="flat" cmpd="sng">
              <a:solidFill>
                <a:srgbClr val="31538F"/>
              </a:solidFill>
              <a:prstDash val="solid"/>
              <a:miter lim="800000"/>
              <a:headEnd type="none" w="sm" len="sm"/>
              <a:tailEnd type="none" w="sm" len="sm"/>
            </a:ln>
          </p:spPr>
          <p:txBody>
            <a:bodyPr spcFirstLastPara="1" wrap="square" lIns="0" tIns="0" rIns="0" bIns="91425" anchor="ctr" anchorCtr="0">
              <a:noAutofit/>
            </a:bodyPr>
            <a:lstStyle/>
            <a:p>
              <a:pPr marL="0" marR="0" lvl="0" indent="0" algn="ctr" rtl="0">
                <a:spcBef>
                  <a:spcPts val="0"/>
                </a:spcBef>
                <a:spcAft>
                  <a:spcPts val="0"/>
                </a:spcAft>
                <a:buNone/>
              </a:pPr>
              <a:r>
                <a:rPr lang="en-US" sz="1500">
                  <a:solidFill>
                    <a:schemeClr val="lt1"/>
                  </a:solidFill>
                  <a:latin typeface="Arial"/>
                  <a:ea typeface="Arial"/>
                  <a:cs typeface="Arial"/>
                  <a:sym typeface="Arial"/>
                </a:rPr>
                <a:t>Training</a:t>
              </a:r>
              <a:endParaRPr/>
            </a:p>
          </p:txBody>
        </p:sp>
      </p:grpSp>
      <p:sp>
        <p:nvSpPr>
          <p:cNvPr id="140" name="Google Shape;140;p19"/>
          <p:cNvSpPr txBox="1"/>
          <p:nvPr/>
        </p:nvSpPr>
        <p:spPr>
          <a:xfrm>
            <a:off x="295275" y="-172589"/>
            <a:ext cx="10972800" cy="1143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Impact"/>
              <a:buNone/>
            </a:pPr>
            <a:r>
              <a:rPr lang="en-US" sz="2800" b="0" u="none">
                <a:solidFill>
                  <a:schemeClr val="dk1"/>
                </a:solidFill>
                <a:latin typeface="Impact"/>
                <a:ea typeface="Impact"/>
                <a:cs typeface="Impact"/>
                <a:sym typeface="Impact"/>
              </a:rPr>
              <a:t>Sashank Pappu</a:t>
            </a:r>
            <a:endParaRPr/>
          </a:p>
        </p:txBody>
      </p:sp>
      <p:cxnSp>
        <p:nvCxnSpPr>
          <p:cNvPr id="141" name="Google Shape;141;p19"/>
          <p:cNvCxnSpPr/>
          <p:nvPr/>
        </p:nvCxnSpPr>
        <p:spPr>
          <a:xfrm>
            <a:off x="0" y="704675"/>
            <a:ext cx="12192000" cy="0"/>
          </a:xfrm>
          <a:prstGeom prst="straightConnector1">
            <a:avLst/>
          </a:prstGeom>
          <a:noFill/>
          <a:ln w="12700" cap="flat" cmpd="sng">
            <a:solidFill>
              <a:srgbClr val="939498"/>
            </a:solidFill>
            <a:prstDash val="solid"/>
            <a:miter lim="800000"/>
            <a:headEnd type="none" w="sm" len="sm"/>
            <a:tailEnd type="none" w="sm" len="sm"/>
          </a:ln>
        </p:spPr>
      </p:cxnSp>
      <p:pic>
        <p:nvPicPr>
          <p:cNvPr id="142" name="Google Shape;142;p19" descr="A person posing for the camera&#10;&#10;Description automatically generated"/>
          <p:cNvPicPr preferRelativeResize="0"/>
          <p:nvPr/>
        </p:nvPicPr>
        <p:blipFill rotWithShape="1">
          <a:blip r:embed="rId4">
            <a:alphaModFix/>
          </a:blip>
          <a:srcRect/>
          <a:stretch/>
        </p:blipFill>
        <p:spPr>
          <a:xfrm>
            <a:off x="4859194" y="1908551"/>
            <a:ext cx="2581188" cy="34415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 calcmode="lin" valueType="num">
                                      <p:cBhvr additive="base">
                                        <p:cTn id="17" dur="500"/>
                                        <p:tgtEl>
                                          <p:spTgt spid="12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31"/>
                                        </p:tgtEl>
                                        <p:attrNameLst>
                                          <p:attrName>style.visibility</p:attrName>
                                        </p:attrNameLst>
                                      </p:cBhvr>
                                      <p:to>
                                        <p:strVal val="visible"/>
                                      </p:to>
                                    </p:set>
                                    <p:anim calcmode="lin" valueType="num">
                                      <p:cBhvr additive="base">
                                        <p:cTn id="22" dur="500"/>
                                        <p:tgtEl>
                                          <p:spTgt spid="131"/>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500"/>
                                        <p:tgtEl>
                                          <p:spTgt spid="134"/>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37"/>
                                        </p:tgtEl>
                                        <p:attrNameLst>
                                          <p:attrName>style.visibility</p:attrName>
                                        </p:attrNameLst>
                                      </p:cBhvr>
                                      <p:to>
                                        <p:strVal val="visible"/>
                                      </p:to>
                                    </p:set>
                                    <p:anim calcmode="lin" valueType="num">
                                      <p:cBhvr additive="base">
                                        <p:cTn id="32" dur="500"/>
                                        <p:tgtEl>
                                          <p:spTgt spid="137"/>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additive="base">
                                        <p:cTn id="37" dur="500"/>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object 2"/>
          <p:cNvPicPr/>
          <p:nvPr/>
        </p:nvPicPr>
        <p:blipFill rotWithShape="1">
          <a:blip r:embed="rId2" cstate="print"/>
          <a:srcRect l="4027" r="2859"/>
          <a:stretch/>
        </p:blipFill>
        <p:spPr>
          <a:xfrm>
            <a:off x="20" y="1282"/>
            <a:ext cx="12191980" cy="685671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object 2"/>
          <p:cNvPicPr/>
          <p:nvPr/>
        </p:nvPicPr>
        <p:blipFill rotWithShape="1">
          <a:blip r:embed="rId2" cstate="print"/>
          <a:srcRect l="3532" r="3355"/>
          <a:stretch/>
        </p:blipFill>
        <p:spPr>
          <a:xfrm>
            <a:off x="20" y="1282"/>
            <a:ext cx="12191980" cy="685671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object 2"/>
          <p:cNvPicPr/>
          <p:nvPr/>
        </p:nvPicPr>
        <p:blipFill rotWithShape="1">
          <a:blip r:embed="rId2" cstate="print"/>
          <a:srcRect l="6887"/>
          <a:stretch/>
        </p:blipFill>
        <p:spPr>
          <a:xfrm>
            <a:off x="20" y="1282"/>
            <a:ext cx="12191980" cy="685671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object 2"/>
          <p:cNvPicPr/>
          <p:nvPr/>
        </p:nvPicPr>
        <p:blipFill rotWithShape="1">
          <a:blip r:embed="rId2" cstate="print"/>
          <a:srcRect l="2593" r="4501" b="-1"/>
          <a:stretch/>
        </p:blipFill>
        <p:spPr>
          <a:xfrm>
            <a:off x="20" y="1282"/>
            <a:ext cx="12191980" cy="685671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object 2"/>
          <p:cNvPicPr/>
          <p:nvPr/>
        </p:nvPicPr>
        <p:blipFill rotWithShape="1">
          <a:blip r:embed="rId2" cstate="print"/>
          <a:srcRect l="3157" r="3730"/>
          <a:stretch/>
        </p:blipFill>
        <p:spPr>
          <a:xfrm>
            <a:off x="0" y="0"/>
            <a:ext cx="12192000" cy="685799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8" name="Google Shape;148;p20"/>
          <p:cNvPicPr preferRelativeResize="0"/>
          <p:nvPr/>
        </p:nvPicPr>
        <p:blipFill rotWithShape="1">
          <a:blip r:embed="rId3">
            <a:alphaModFix/>
          </a:blip>
          <a:srcRect/>
          <a:stretch/>
        </p:blipFill>
        <p:spPr>
          <a:xfrm>
            <a:off x="387474" y="395300"/>
            <a:ext cx="2786352" cy="552161"/>
          </a:xfrm>
          <a:prstGeom prst="rect">
            <a:avLst/>
          </a:prstGeom>
          <a:noFill/>
          <a:ln>
            <a:noFill/>
          </a:ln>
        </p:spPr>
      </p:pic>
      <p:sp>
        <p:nvSpPr>
          <p:cNvPr id="149" name="Google Shape;149;p20"/>
          <p:cNvSpPr txBox="1"/>
          <p:nvPr/>
        </p:nvSpPr>
        <p:spPr>
          <a:xfrm>
            <a:off x="761652" y="2530300"/>
            <a:ext cx="27591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Arial"/>
                <a:ea typeface="Arial"/>
                <a:cs typeface="Arial"/>
                <a:sym typeface="Arial"/>
              </a:rPr>
              <a:t>Guidelines for the event</a:t>
            </a:r>
            <a:endParaRPr/>
          </a:p>
        </p:txBody>
      </p:sp>
      <p:sp>
        <p:nvSpPr>
          <p:cNvPr id="150" name="Google Shape;150;p20"/>
          <p:cNvSpPr txBox="1"/>
          <p:nvPr/>
        </p:nvSpPr>
        <p:spPr>
          <a:xfrm>
            <a:off x="3848033" y="1561974"/>
            <a:ext cx="8085371" cy="286228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The session will span for 5 days &amp; it is mandatory to attend all the days.</a:t>
            </a:r>
            <a:endParaRPr dirty="0">
              <a:solidFill>
                <a:schemeClr val="dk1"/>
              </a:solidFill>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285750" indent="-285750">
              <a:buClr>
                <a:schemeClr val="dk1"/>
              </a:buClr>
              <a:buSzPts val="1800"/>
              <a:buFont typeface="Noto Sans Symbols"/>
              <a:buChar char="❑"/>
            </a:pPr>
            <a:r>
              <a:rPr lang="en-US" sz="1800">
                <a:solidFill>
                  <a:schemeClr val="dk1"/>
                </a:solidFill>
                <a:latin typeface="Arial"/>
                <a:ea typeface="Arial"/>
                <a:cs typeface="Arial"/>
                <a:sym typeface="Arial"/>
              </a:rPr>
              <a:t>The audience </a:t>
            </a:r>
            <a:r>
              <a:rPr lang="en-US" sz="1800">
                <a:solidFill>
                  <a:schemeClr val="dk1"/>
                </a:solidFill>
              </a:rPr>
              <a:t>will need to complete a hands-on lab challenge after day 5. </a:t>
            </a: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A proctor will be available to take your queries via “Chat” window. Kindly </a:t>
            </a:r>
            <a:r>
              <a:rPr lang="en-US" sz="1800">
                <a:solidFill>
                  <a:schemeClr val="dk1"/>
                </a:solidFill>
                <a:latin typeface="Arial"/>
                <a:ea typeface="Arial"/>
                <a:cs typeface="Arial"/>
                <a:sym typeface="Arial"/>
              </a:rPr>
              <a:t>“MUTE” and do not disturb the presenter.</a:t>
            </a:r>
            <a:endParaRPr>
              <a:solidFill>
                <a:schemeClr val="dk1"/>
              </a:solidFill>
            </a:endParaRPr>
          </a:p>
          <a:p>
            <a:pPr marR="0" lvl="0" algn="l" rtl="0">
              <a:spcBef>
                <a:spcPts val="0"/>
              </a:spcBef>
              <a:spcAft>
                <a:spcPts val="0"/>
              </a:spcAft>
              <a:buClr>
                <a:schemeClr val="dk1"/>
              </a:buClr>
              <a:buFont typeface="Arial"/>
              <a:buNone/>
            </a:pPr>
            <a:endParaRPr sz="1800">
              <a:solidFill>
                <a:schemeClr val="dk1"/>
              </a:solidFill>
              <a:latin typeface="Arial"/>
              <a:ea typeface="Arial"/>
              <a:cs typeface="Arial"/>
            </a:endParaRPr>
          </a:p>
          <a:p>
            <a:pPr>
              <a:buClr>
                <a:schemeClr val="dk1"/>
              </a:buClr>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dirty="0">
                <a:solidFill>
                  <a:srgbClr val="FF0000"/>
                </a:solidFill>
                <a:latin typeface="Arial"/>
                <a:ea typeface="Arial"/>
                <a:cs typeface="Arial"/>
                <a:sym typeface="Arial"/>
              </a:rPr>
              <a:t>Note: </a:t>
            </a:r>
            <a:r>
              <a:rPr lang="en-US" sz="1800" dirty="0">
                <a:solidFill>
                  <a:schemeClr val="dk1"/>
                </a:solidFill>
                <a:latin typeface="Arial"/>
                <a:ea typeface="Arial"/>
                <a:cs typeface="Arial"/>
                <a:sym typeface="Arial"/>
              </a:rPr>
              <a:t>More trainings on the same &amp; similar topics would be delivered in near future. Keep your options open.</a:t>
            </a:r>
            <a:endParaRPr dirty="0">
              <a:solidFill>
                <a:schemeClr val="dk1"/>
              </a:solidFill>
            </a:endParaRPr>
          </a:p>
        </p:txBody>
      </p:sp>
      <p:pic>
        <p:nvPicPr>
          <p:cNvPr id="151" name="Google Shape;151;p20" descr="Image result for mute icon">
            <a:hlinkClick r:id="rId4"/>
          </p:cNvPr>
          <p:cNvPicPr preferRelativeResize="0"/>
          <p:nvPr/>
        </p:nvPicPr>
        <p:blipFill rotWithShape="1">
          <a:blip r:embed="rId5">
            <a:alphaModFix/>
          </a:blip>
          <a:srcRect/>
          <a:stretch/>
        </p:blipFill>
        <p:spPr>
          <a:xfrm>
            <a:off x="452044" y="5674938"/>
            <a:ext cx="619215" cy="619215"/>
          </a:xfrm>
          <a:prstGeom prst="rect">
            <a:avLst/>
          </a:prstGeom>
          <a:noFill/>
          <a:ln>
            <a:noFill/>
          </a:ln>
        </p:spPr>
      </p:pic>
      <p:pic>
        <p:nvPicPr>
          <p:cNvPr id="152" name="Google Shape;152;p20" descr="Image result for chat icon">
            <a:hlinkClick r:id="rId6"/>
          </p:cNvPr>
          <p:cNvPicPr preferRelativeResize="0"/>
          <p:nvPr/>
        </p:nvPicPr>
        <p:blipFill rotWithShape="1">
          <a:blip r:embed="rId7">
            <a:alphaModFix/>
          </a:blip>
          <a:srcRect/>
          <a:stretch/>
        </p:blipFill>
        <p:spPr>
          <a:xfrm>
            <a:off x="1465043" y="5674938"/>
            <a:ext cx="673239" cy="673239"/>
          </a:xfrm>
          <a:prstGeom prst="rect">
            <a:avLst/>
          </a:prstGeom>
          <a:noFill/>
          <a:ln>
            <a:noFill/>
          </a:ln>
        </p:spPr>
      </p:pic>
      <p:pic>
        <p:nvPicPr>
          <p:cNvPr id="153" name="Google Shape;153;p20" descr="Image result for recording icon">
            <a:hlinkClick r:id="rId8"/>
          </p:cNvPr>
          <p:cNvPicPr preferRelativeResize="0"/>
          <p:nvPr/>
        </p:nvPicPr>
        <p:blipFill rotWithShape="1">
          <a:blip r:embed="rId9">
            <a:alphaModFix/>
          </a:blip>
          <a:srcRect/>
          <a:stretch/>
        </p:blipFill>
        <p:spPr>
          <a:xfrm>
            <a:off x="2589864" y="5674938"/>
            <a:ext cx="673239" cy="67323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6212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372" name="Google Shape;372;p34"/>
          <p:cNvGrpSpPr/>
          <p:nvPr/>
        </p:nvGrpSpPr>
        <p:grpSpPr>
          <a:xfrm>
            <a:off x="1723644" y="1694688"/>
            <a:ext cx="208914" cy="3345179"/>
            <a:chOff x="1723644" y="1694688"/>
            <a:chExt cx="208914" cy="3345179"/>
          </a:xfrm>
        </p:grpSpPr>
        <p:sp>
          <p:nvSpPr>
            <p:cNvPr id="373" name="Google Shape;373;p34"/>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74" name="Google Shape;374;p34"/>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375" name="Google Shape;375;p34"/>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376" name="Google Shape;376;p34"/>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377" name="Google Shape;377;p34"/>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378" name="Google Shape;378;p34"/>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379" name="Google Shape;379;p34"/>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80" name="Google Shape;380;p34"/>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381" name="Google Shape;381;p34"/>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382" name="Google Shape;382;p34"/>
          <p:cNvGrpSpPr/>
          <p:nvPr/>
        </p:nvGrpSpPr>
        <p:grpSpPr>
          <a:xfrm>
            <a:off x="1286256" y="3255263"/>
            <a:ext cx="280670" cy="251460"/>
            <a:chOff x="1286256" y="3255263"/>
            <a:chExt cx="280670" cy="251460"/>
          </a:xfrm>
        </p:grpSpPr>
        <p:sp>
          <p:nvSpPr>
            <p:cNvPr id="383" name="Google Shape;383;p34"/>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34"/>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85" name="Google Shape;385;p34"/>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34"/>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387" name="Google Shape;387;p34"/>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388" name="Google Shape;388;p34"/>
          <p:cNvGrpSpPr/>
          <p:nvPr/>
        </p:nvGrpSpPr>
        <p:grpSpPr>
          <a:xfrm>
            <a:off x="1232916" y="4209798"/>
            <a:ext cx="354584" cy="333245"/>
            <a:chOff x="1232916" y="4209798"/>
            <a:chExt cx="354584" cy="333245"/>
          </a:xfrm>
        </p:grpSpPr>
        <p:pic>
          <p:nvPicPr>
            <p:cNvPr id="389" name="Google Shape;389;p34"/>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390" name="Google Shape;390;p34"/>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91" name="Google Shape;391;p34"/>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392" name="Google Shape;392;p34"/>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3" name="Google Shape;393;p34"/>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4" name="Google Shape;394;p34"/>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34"/>
          <p:cNvSpPr txBox="1"/>
          <p:nvPr/>
        </p:nvSpPr>
        <p:spPr>
          <a:xfrm>
            <a:off x="2646298" y="2494533"/>
            <a:ext cx="61531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396" name="Google Shape;396;p34"/>
          <p:cNvSpPr/>
          <p:nvPr/>
        </p:nvSpPr>
        <p:spPr>
          <a:xfrm>
            <a:off x="3872484"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34"/>
          <p:cNvSpPr txBox="1"/>
          <p:nvPr/>
        </p:nvSpPr>
        <p:spPr>
          <a:xfrm>
            <a:off x="4483353" y="2494533"/>
            <a:ext cx="54673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398" name="Google Shape;398;p34"/>
          <p:cNvSpPr/>
          <p:nvPr/>
        </p:nvSpPr>
        <p:spPr>
          <a:xfrm>
            <a:off x="5673852" y="2365248"/>
            <a:ext cx="1757680" cy="1859280"/>
          </a:xfrm>
          <a:custGeom>
            <a:avLst/>
            <a:gdLst/>
            <a:ahLst/>
            <a:cxnLst/>
            <a:rect l="l" t="t" r="r" b="b"/>
            <a:pathLst>
              <a:path w="1757679" h="1859279" extrusionOk="0">
                <a:moveTo>
                  <a:pt x="1757172" y="0"/>
                </a:moveTo>
                <a:lnTo>
                  <a:pt x="0" y="0"/>
                </a:lnTo>
                <a:lnTo>
                  <a:pt x="0" y="1859279"/>
                </a:lnTo>
                <a:lnTo>
                  <a:pt x="1757172" y="1859279"/>
                </a:lnTo>
                <a:lnTo>
                  <a:pt x="175717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34"/>
          <p:cNvSpPr txBox="1"/>
          <p:nvPr/>
        </p:nvSpPr>
        <p:spPr>
          <a:xfrm>
            <a:off x="6346571" y="2494533"/>
            <a:ext cx="424180"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a:t>
            </a:r>
            <a:endParaRPr sz="1400">
              <a:solidFill>
                <a:schemeClr val="dk1"/>
              </a:solidFill>
              <a:latin typeface="Quattrocento Sans"/>
              <a:ea typeface="Quattrocento Sans"/>
              <a:cs typeface="Quattrocento Sans"/>
              <a:sym typeface="Quattrocento Sans"/>
            </a:endParaRPr>
          </a:p>
        </p:txBody>
      </p:sp>
      <p:sp>
        <p:nvSpPr>
          <p:cNvPr id="400" name="Google Shape;400;p34"/>
          <p:cNvSpPr/>
          <p:nvPr/>
        </p:nvSpPr>
        <p:spPr>
          <a:xfrm>
            <a:off x="7476743"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1" name="Google Shape;401;p34"/>
          <p:cNvSpPr txBox="1"/>
          <p:nvPr/>
        </p:nvSpPr>
        <p:spPr>
          <a:xfrm>
            <a:off x="7683754" y="2494533"/>
            <a:ext cx="1352550" cy="421640"/>
          </a:xfrm>
          <a:prstGeom prst="rect">
            <a:avLst/>
          </a:prstGeom>
          <a:noFill/>
          <a:ln>
            <a:noFill/>
          </a:ln>
        </p:spPr>
        <p:txBody>
          <a:bodyPr spcFirstLastPara="1" wrap="square" lIns="0" tIns="13325" rIns="0" bIns="0" anchor="t" anchorCtr="0">
            <a:spAutoFit/>
          </a:bodyPr>
          <a:lstStyle/>
          <a:p>
            <a:pPr marL="0" marR="5080" lvl="0" indent="0" algn="ctr" rtl="0">
              <a:lnSpc>
                <a:spcPct val="12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a:p>
            <a:pPr marL="0" marR="3175" lvl="0" indent="0" algn="ctr" rtl="0">
              <a:lnSpc>
                <a:spcPct val="120000"/>
              </a:lnSpc>
              <a:spcBef>
                <a:spcPts val="0"/>
              </a:spcBef>
              <a:spcAft>
                <a:spcPts val="0"/>
              </a:spcAft>
              <a:buNone/>
            </a:pPr>
            <a:r>
              <a:rPr lang="en-US" sz="1200" b="1">
                <a:solidFill>
                  <a:srgbClr val="0078D6"/>
                </a:solidFill>
                <a:latin typeface="Quattrocento Sans"/>
                <a:ea typeface="Quattrocento Sans"/>
                <a:cs typeface="Quattrocento Sans"/>
                <a:sym typeface="Quattrocento Sans"/>
              </a:rPr>
              <a:t>(&amp; store)</a:t>
            </a:r>
            <a:endParaRPr sz="1200">
              <a:solidFill>
                <a:schemeClr val="dk1"/>
              </a:solidFill>
              <a:latin typeface="Quattrocento Sans"/>
              <a:ea typeface="Quattrocento Sans"/>
              <a:cs typeface="Quattrocento Sans"/>
              <a:sym typeface="Quattrocento Sans"/>
            </a:endParaRPr>
          </a:p>
        </p:txBody>
      </p:sp>
      <p:sp>
        <p:nvSpPr>
          <p:cNvPr id="402" name="Google Shape;402;p34"/>
          <p:cNvSpPr txBox="1"/>
          <p:nvPr/>
        </p:nvSpPr>
        <p:spPr>
          <a:xfrm>
            <a:off x="2333879" y="3753739"/>
            <a:ext cx="1186815" cy="322580"/>
          </a:xfrm>
          <a:prstGeom prst="rect">
            <a:avLst/>
          </a:prstGeom>
          <a:noFill/>
          <a:ln>
            <a:noFill/>
          </a:ln>
        </p:spPr>
        <p:txBody>
          <a:bodyPr spcFirstLastPara="1" wrap="square" lIns="0" tIns="23475" rIns="0" bIns="0" anchor="t" anchorCtr="0">
            <a:spAutoFit/>
          </a:bodyPr>
          <a:lstStyle/>
          <a:p>
            <a:pPr marL="121285" marR="5080" lvl="0" indent="-121285" algn="l" rtl="0">
              <a:lnSpc>
                <a:spcPct val="114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403" name="Google Shape;403;p34"/>
          <p:cNvSpPr txBox="1"/>
          <p:nvPr/>
        </p:nvSpPr>
        <p:spPr>
          <a:xfrm>
            <a:off x="4306823" y="3753739"/>
            <a:ext cx="89408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Big data store</a:t>
            </a:r>
            <a:endParaRPr sz="1000">
              <a:solidFill>
                <a:schemeClr val="dk1"/>
              </a:solidFill>
              <a:latin typeface="Quattrocento Sans"/>
              <a:ea typeface="Quattrocento Sans"/>
              <a:cs typeface="Quattrocento Sans"/>
              <a:sym typeface="Quattrocento Sans"/>
            </a:endParaRPr>
          </a:p>
        </p:txBody>
      </p:sp>
      <p:sp>
        <p:nvSpPr>
          <p:cNvPr id="404" name="Google Shape;404;p34"/>
          <p:cNvSpPr txBox="1"/>
          <p:nvPr/>
        </p:nvSpPr>
        <p:spPr>
          <a:xfrm>
            <a:off x="5963158" y="3753739"/>
            <a:ext cx="118364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Transform &amp; Clean</a:t>
            </a:r>
            <a:endParaRPr sz="1000">
              <a:solidFill>
                <a:schemeClr val="dk1"/>
              </a:solidFill>
              <a:latin typeface="Quattrocento Sans"/>
              <a:ea typeface="Quattrocento Sans"/>
              <a:cs typeface="Quattrocento Sans"/>
              <a:sym typeface="Quattrocento Sans"/>
            </a:endParaRPr>
          </a:p>
        </p:txBody>
      </p:sp>
      <p:sp>
        <p:nvSpPr>
          <p:cNvPr id="405" name="Google Shape;405;p34"/>
          <p:cNvSpPr txBox="1"/>
          <p:nvPr/>
        </p:nvSpPr>
        <p:spPr>
          <a:xfrm>
            <a:off x="7849234" y="3753739"/>
            <a:ext cx="1017269"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warehouse</a:t>
            </a:r>
            <a:endParaRPr sz="1000">
              <a:solidFill>
                <a:schemeClr val="dk1"/>
              </a:solidFill>
              <a:latin typeface="Quattrocento Sans"/>
              <a:ea typeface="Quattrocento Sans"/>
              <a:cs typeface="Quattrocento Sans"/>
              <a:sym typeface="Quattrocento Sans"/>
            </a:endParaRPr>
          </a:p>
        </p:txBody>
      </p:sp>
      <p:grpSp>
        <p:nvGrpSpPr>
          <p:cNvPr id="406" name="Google Shape;406;p34"/>
          <p:cNvGrpSpPr/>
          <p:nvPr/>
        </p:nvGrpSpPr>
        <p:grpSpPr>
          <a:xfrm>
            <a:off x="4477511" y="3064763"/>
            <a:ext cx="547370" cy="547370"/>
            <a:chOff x="4477511" y="3064763"/>
            <a:chExt cx="547370" cy="547370"/>
          </a:xfrm>
        </p:grpSpPr>
        <p:sp>
          <p:nvSpPr>
            <p:cNvPr id="407" name="Google Shape;407;p34"/>
            <p:cNvSpPr/>
            <p:nvPr/>
          </p:nvSpPr>
          <p:spPr>
            <a:xfrm>
              <a:off x="4477511" y="3064763"/>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34"/>
            <p:cNvSpPr/>
            <p:nvPr/>
          </p:nvSpPr>
          <p:spPr>
            <a:xfrm>
              <a:off x="4866132" y="3104387"/>
              <a:ext cx="102235" cy="134620"/>
            </a:xfrm>
            <a:custGeom>
              <a:avLst/>
              <a:gdLst/>
              <a:ahLst/>
              <a:cxnLst/>
              <a:rect l="l" t="t" r="r" b="b"/>
              <a:pathLst>
                <a:path w="102235" h="134619" extrusionOk="0">
                  <a:moveTo>
                    <a:pt x="28956" y="111506"/>
                  </a:moveTo>
                  <a:lnTo>
                    <a:pt x="27813" y="100711"/>
                  </a:lnTo>
                  <a:lnTo>
                    <a:pt x="26670" y="97409"/>
                  </a:lnTo>
                  <a:lnTo>
                    <a:pt x="26339" y="96393"/>
                  </a:lnTo>
                  <a:lnTo>
                    <a:pt x="25654" y="94234"/>
                  </a:lnTo>
                  <a:lnTo>
                    <a:pt x="23368" y="92075"/>
                  </a:lnTo>
                  <a:lnTo>
                    <a:pt x="21209" y="90932"/>
                  </a:lnTo>
                  <a:lnTo>
                    <a:pt x="20066" y="90766"/>
                  </a:lnTo>
                  <a:lnTo>
                    <a:pt x="20066" y="101727"/>
                  </a:lnTo>
                  <a:lnTo>
                    <a:pt x="20066" y="122301"/>
                  </a:lnTo>
                  <a:lnTo>
                    <a:pt x="17780" y="125476"/>
                  </a:lnTo>
                  <a:lnTo>
                    <a:pt x="14478" y="126619"/>
                  </a:lnTo>
                  <a:lnTo>
                    <a:pt x="12192" y="125476"/>
                  </a:lnTo>
                  <a:lnTo>
                    <a:pt x="10033" y="122301"/>
                  </a:lnTo>
                  <a:lnTo>
                    <a:pt x="8890" y="111506"/>
                  </a:lnTo>
                  <a:lnTo>
                    <a:pt x="10033" y="100711"/>
                  </a:lnTo>
                  <a:lnTo>
                    <a:pt x="12192" y="97409"/>
                  </a:lnTo>
                  <a:lnTo>
                    <a:pt x="14478" y="96393"/>
                  </a:lnTo>
                  <a:lnTo>
                    <a:pt x="17780" y="97409"/>
                  </a:lnTo>
                  <a:lnTo>
                    <a:pt x="20066" y="101727"/>
                  </a:lnTo>
                  <a:lnTo>
                    <a:pt x="20066" y="90766"/>
                  </a:lnTo>
                  <a:lnTo>
                    <a:pt x="3302" y="97409"/>
                  </a:lnTo>
                  <a:lnTo>
                    <a:pt x="1143" y="100711"/>
                  </a:lnTo>
                  <a:lnTo>
                    <a:pt x="0" y="111506"/>
                  </a:lnTo>
                  <a:lnTo>
                    <a:pt x="1143" y="122301"/>
                  </a:lnTo>
                  <a:lnTo>
                    <a:pt x="2286" y="126619"/>
                  </a:lnTo>
                  <a:lnTo>
                    <a:pt x="4445" y="128778"/>
                  </a:lnTo>
                  <a:lnTo>
                    <a:pt x="6731" y="130937"/>
                  </a:lnTo>
                  <a:lnTo>
                    <a:pt x="8890" y="133096"/>
                  </a:lnTo>
                  <a:lnTo>
                    <a:pt x="12192" y="133096"/>
                  </a:lnTo>
                  <a:lnTo>
                    <a:pt x="14478" y="134112"/>
                  </a:lnTo>
                  <a:lnTo>
                    <a:pt x="21209" y="133096"/>
                  </a:lnTo>
                  <a:lnTo>
                    <a:pt x="24511" y="129794"/>
                  </a:lnTo>
                  <a:lnTo>
                    <a:pt x="26670" y="126619"/>
                  </a:lnTo>
                  <a:lnTo>
                    <a:pt x="27813" y="122301"/>
                  </a:lnTo>
                  <a:lnTo>
                    <a:pt x="28956" y="111506"/>
                  </a:lnTo>
                  <a:close/>
                </a:path>
                <a:path w="102235" h="134619" extrusionOk="0">
                  <a:moveTo>
                    <a:pt x="28956" y="0"/>
                  </a:moveTo>
                  <a:lnTo>
                    <a:pt x="22352" y="0"/>
                  </a:lnTo>
                  <a:lnTo>
                    <a:pt x="20193" y="3175"/>
                  </a:lnTo>
                  <a:lnTo>
                    <a:pt x="16891" y="6350"/>
                  </a:lnTo>
                  <a:lnTo>
                    <a:pt x="13589" y="8509"/>
                  </a:lnTo>
                  <a:lnTo>
                    <a:pt x="9144" y="10668"/>
                  </a:lnTo>
                  <a:lnTo>
                    <a:pt x="9144" y="18161"/>
                  </a:lnTo>
                  <a:lnTo>
                    <a:pt x="15748" y="14986"/>
                  </a:lnTo>
                  <a:lnTo>
                    <a:pt x="20193" y="11684"/>
                  </a:lnTo>
                  <a:lnTo>
                    <a:pt x="20193" y="42672"/>
                  </a:lnTo>
                  <a:lnTo>
                    <a:pt x="28956" y="42672"/>
                  </a:lnTo>
                  <a:lnTo>
                    <a:pt x="28956" y="11684"/>
                  </a:lnTo>
                  <a:lnTo>
                    <a:pt x="28956" y="0"/>
                  </a:lnTo>
                  <a:close/>
                </a:path>
                <a:path w="102235" h="134619" extrusionOk="0">
                  <a:moveTo>
                    <a:pt x="99060" y="89916"/>
                  </a:moveTo>
                  <a:lnTo>
                    <a:pt x="92583" y="89916"/>
                  </a:lnTo>
                  <a:lnTo>
                    <a:pt x="90424" y="93091"/>
                  </a:lnTo>
                  <a:lnTo>
                    <a:pt x="83947" y="99568"/>
                  </a:lnTo>
                  <a:lnTo>
                    <a:pt x="80772" y="100584"/>
                  </a:lnTo>
                  <a:lnTo>
                    <a:pt x="80772" y="108077"/>
                  </a:lnTo>
                  <a:lnTo>
                    <a:pt x="86106" y="105918"/>
                  </a:lnTo>
                  <a:lnTo>
                    <a:pt x="91567" y="101600"/>
                  </a:lnTo>
                  <a:lnTo>
                    <a:pt x="91567" y="132588"/>
                  </a:lnTo>
                  <a:lnTo>
                    <a:pt x="99060" y="132588"/>
                  </a:lnTo>
                  <a:lnTo>
                    <a:pt x="99060" y="101600"/>
                  </a:lnTo>
                  <a:lnTo>
                    <a:pt x="99060" y="89916"/>
                  </a:lnTo>
                  <a:close/>
                </a:path>
                <a:path w="102235" h="134619" extrusionOk="0">
                  <a:moveTo>
                    <a:pt x="102108" y="21590"/>
                  </a:moveTo>
                  <a:lnTo>
                    <a:pt x="100965" y="10795"/>
                  </a:lnTo>
                  <a:lnTo>
                    <a:pt x="99822" y="7493"/>
                  </a:lnTo>
                  <a:lnTo>
                    <a:pt x="99123" y="6477"/>
                  </a:lnTo>
                  <a:lnTo>
                    <a:pt x="97663" y="4318"/>
                  </a:lnTo>
                  <a:lnTo>
                    <a:pt x="95377" y="2159"/>
                  </a:lnTo>
                  <a:lnTo>
                    <a:pt x="93218" y="1016"/>
                  </a:lnTo>
                  <a:lnTo>
                    <a:pt x="93218" y="21590"/>
                  </a:lnTo>
                  <a:lnTo>
                    <a:pt x="92075" y="32385"/>
                  </a:lnTo>
                  <a:lnTo>
                    <a:pt x="90932" y="35560"/>
                  </a:lnTo>
                  <a:lnTo>
                    <a:pt x="87630" y="36703"/>
                  </a:lnTo>
                  <a:lnTo>
                    <a:pt x="85344" y="35560"/>
                  </a:lnTo>
                  <a:lnTo>
                    <a:pt x="83185" y="32385"/>
                  </a:lnTo>
                  <a:lnTo>
                    <a:pt x="82042" y="21590"/>
                  </a:lnTo>
                  <a:lnTo>
                    <a:pt x="83185" y="10795"/>
                  </a:lnTo>
                  <a:lnTo>
                    <a:pt x="85344" y="7493"/>
                  </a:lnTo>
                  <a:lnTo>
                    <a:pt x="87630" y="6477"/>
                  </a:lnTo>
                  <a:lnTo>
                    <a:pt x="90932" y="7493"/>
                  </a:lnTo>
                  <a:lnTo>
                    <a:pt x="92075" y="10795"/>
                  </a:lnTo>
                  <a:lnTo>
                    <a:pt x="93218" y="21590"/>
                  </a:lnTo>
                  <a:lnTo>
                    <a:pt x="93218" y="1016"/>
                  </a:lnTo>
                  <a:lnTo>
                    <a:pt x="87630" y="0"/>
                  </a:lnTo>
                  <a:lnTo>
                    <a:pt x="82042" y="1016"/>
                  </a:lnTo>
                  <a:lnTo>
                    <a:pt x="79883" y="2159"/>
                  </a:lnTo>
                  <a:lnTo>
                    <a:pt x="77597" y="4318"/>
                  </a:lnTo>
                  <a:lnTo>
                    <a:pt x="75438" y="7493"/>
                  </a:lnTo>
                  <a:lnTo>
                    <a:pt x="74295" y="10795"/>
                  </a:lnTo>
                  <a:lnTo>
                    <a:pt x="73152" y="21590"/>
                  </a:lnTo>
                  <a:lnTo>
                    <a:pt x="74295" y="32385"/>
                  </a:lnTo>
                  <a:lnTo>
                    <a:pt x="75438" y="35560"/>
                  </a:lnTo>
                  <a:lnTo>
                    <a:pt x="77597" y="38862"/>
                  </a:lnTo>
                  <a:lnTo>
                    <a:pt x="78740" y="41021"/>
                  </a:lnTo>
                  <a:lnTo>
                    <a:pt x="82042" y="42037"/>
                  </a:lnTo>
                  <a:lnTo>
                    <a:pt x="84328" y="43180"/>
                  </a:lnTo>
                  <a:lnTo>
                    <a:pt x="87630" y="44196"/>
                  </a:lnTo>
                  <a:lnTo>
                    <a:pt x="93218" y="43180"/>
                  </a:lnTo>
                  <a:lnTo>
                    <a:pt x="95377" y="41021"/>
                  </a:lnTo>
                  <a:lnTo>
                    <a:pt x="97663" y="38862"/>
                  </a:lnTo>
                  <a:lnTo>
                    <a:pt x="99822" y="36703"/>
                  </a:lnTo>
                  <a:lnTo>
                    <a:pt x="100965" y="32385"/>
                  </a:lnTo>
                  <a:lnTo>
                    <a:pt x="102108"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09" name="Google Shape;409;p34"/>
          <p:cNvSpPr/>
          <p:nvPr/>
        </p:nvSpPr>
        <p:spPr>
          <a:xfrm>
            <a:off x="6377785" y="3136392"/>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 w="349884" h="405764" extrusionOk="0">
                <a:moveTo>
                  <a:pt x="24538" y="295656"/>
                </a:moveTo>
                <a:lnTo>
                  <a:pt x="324766" y="295656"/>
                </a:lnTo>
              </a:path>
              <a:path w="349884" h="405764" extrusionOk="0">
                <a:moveTo>
                  <a:pt x="106834" y="73152"/>
                </a:moveTo>
                <a:lnTo>
                  <a:pt x="160174" y="73152"/>
                </a:lnTo>
              </a:path>
              <a:path w="349884" h="405764" extrusionOk="0">
                <a:moveTo>
                  <a:pt x="106834" y="146304"/>
                </a:moveTo>
                <a:lnTo>
                  <a:pt x="160174" y="146304"/>
                </a:lnTo>
              </a:path>
              <a:path w="349884" h="405764" extrusionOk="0">
                <a:moveTo>
                  <a:pt x="68734" y="222504"/>
                </a:moveTo>
                <a:lnTo>
                  <a:pt x="161698" y="222504"/>
                </a:lnTo>
              </a:path>
              <a:path w="349884" h="405764" extrusionOk="0">
                <a:moveTo>
                  <a:pt x="61114" y="0"/>
                </a:moveTo>
                <a:lnTo>
                  <a:pt x="288190"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p34"/>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411" name="Google Shape;411;p34"/>
          <p:cNvPicPr preferRelativeResize="0"/>
          <p:nvPr/>
        </p:nvPicPr>
        <p:blipFill rotWithShape="1">
          <a:blip r:embed="rId8">
            <a:alphaModFix/>
          </a:blip>
          <a:srcRect/>
          <a:stretch/>
        </p:blipFill>
        <p:spPr>
          <a:xfrm>
            <a:off x="9483852" y="3255264"/>
            <a:ext cx="213105" cy="76200"/>
          </a:xfrm>
          <a:prstGeom prst="rect">
            <a:avLst/>
          </a:prstGeom>
          <a:noFill/>
          <a:ln>
            <a:noFill/>
          </a:ln>
        </p:spPr>
      </p:pic>
      <p:pic>
        <p:nvPicPr>
          <p:cNvPr id="412" name="Google Shape;412;p34"/>
          <p:cNvPicPr preferRelativeResize="0"/>
          <p:nvPr/>
        </p:nvPicPr>
        <p:blipFill rotWithShape="1">
          <a:blip r:embed="rId8">
            <a:alphaModFix/>
          </a:blip>
          <a:srcRect/>
          <a:stretch/>
        </p:blipFill>
        <p:spPr>
          <a:xfrm>
            <a:off x="9483852" y="4067555"/>
            <a:ext cx="213105" cy="76200"/>
          </a:xfrm>
          <a:prstGeom prst="rect">
            <a:avLst/>
          </a:prstGeom>
          <a:noFill/>
          <a:ln>
            <a:noFill/>
          </a:ln>
        </p:spPr>
      </p:pic>
      <p:pic>
        <p:nvPicPr>
          <p:cNvPr id="413" name="Google Shape;413;p34"/>
          <p:cNvPicPr preferRelativeResize="0"/>
          <p:nvPr/>
        </p:nvPicPr>
        <p:blipFill rotWithShape="1">
          <a:blip r:embed="rId8">
            <a:alphaModFix/>
          </a:blip>
          <a:srcRect/>
          <a:stretch/>
        </p:blipFill>
        <p:spPr>
          <a:xfrm>
            <a:off x="9483852" y="2442972"/>
            <a:ext cx="213105" cy="76200"/>
          </a:xfrm>
          <a:prstGeom prst="rect">
            <a:avLst/>
          </a:prstGeom>
          <a:noFill/>
          <a:ln>
            <a:noFill/>
          </a:ln>
        </p:spPr>
      </p:pic>
      <p:sp>
        <p:nvSpPr>
          <p:cNvPr id="414" name="Google Shape;414;p34"/>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sp>
        <p:nvSpPr>
          <p:cNvPr id="415" name="Google Shape;415;p34"/>
          <p:cNvSpPr/>
          <p:nvPr/>
        </p:nvSpPr>
        <p:spPr>
          <a:xfrm>
            <a:off x="8164068"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16" name="Google Shape;416;p34"/>
          <p:cNvGrpSpPr/>
          <p:nvPr/>
        </p:nvGrpSpPr>
        <p:grpSpPr>
          <a:xfrm>
            <a:off x="2426207" y="3107435"/>
            <a:ext cx="1039749" cy="454152"/>
            <a:chOff x="2426207" y="3107435"/>
            <a:chExt cx="1039749" cy="454152"/>
          </a:xfrm>
        </p:grpSpPr>
        <p:pic>
          <p:nvPicPr>
            <p:cNvPr id="417" name="Google Shape;417;p34"/>
            <p:cNvPicPr preferRelativeResize="0"/>
            <p:nvPr/>
          </p:nvPicPr>
          <p:blipFill rotWithShape="1">
            <a:blip r:embed="rId9">
              <a:alphaModFix/>
            </a:blip>
            <a:srcRect/>
            <a:stretch/>
          </p:blipFill>
          <p:spPr>
            <a:xfrm>
              <a:off x="2779140" y="3256025"/>
              <a:ext cx="157987" cy="159512"/>
            </a:xfrm>
            <a:prstGeom prst="rect">
              <a:avLst/>
            </a:prstGeom>
            <a:noFill/>
            <a:ln>
              <a:noFill/>
            </a:ln>
          </p:spPr>
        </p:pic>
        <p:sp>
          <p:nvSpPr>
            <p:cNvPr id="418" name="Google Shape;418;p34"/>
            <p:cNvSpPr/>
            <p:nvPr/>
          </p:nvSpPr>
          <p:spPr>
            <a:xfrm>
              <a:off x="2712719" y="3189731"/>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19" name="Google Shape;419;p34"/>
            <p:cNvPicPr preferRelativeResize="0"/>
            <p:nvPr/>
          </p:nvPicPr>
          <p:blipFill rotWithShape="1">
            <a:blip r:embed="rId10">
              <a:alphaModFix/>
            </a:blip>
            <a:srcRect/>
            <a:stretch/>
          </p:blipFill>
          <p:spPr>
            <a:xfrm>
              <a:off x="2489961" y="3279647"/>
              <a:ext cx="193801" cy="112775"/>
            </a:xfrm>
            <a:prstGeom prst="rect">
              <a:avLst/>
            </a:prstGeom>
            <a:noFill/>
            <a:ln>
              <a:noFill/>
            </a:ln>
          </p:spPr>
        </p:pic>
        <p:sp>
          <p:nvSpPr>
            <p:cNvPr id="420" name="Google Shape;420;p34"/>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21" name="Google Shape;421;p34"/>
            <p:cNvPicPr preferRelativeResize="0"/>
            <p:nvPr/>
          </p:nvPicPr>
          <p:blipFill rotWithShape="1">
            <a:blip r:embed="rId11">
              <a:alphaModFix/>
            </a:blip>
            <a:srcRect/>
            <a:stretch/>
          </p:blipFill>
          <p:spPr>
            <a:xfrm>
              <a:off x="3232276" y="3183762"/>
              <a:ext cx="198373" cy="67056"/>
            </a:xfrm>
            <a:prstGeom prst="rect">
              <a:avLst/>
            </a:prstGeom>
            <a:noFill/>
            <a:ln>
              <a:noFill/>
            </a:ln>
          </p:spPr>
        </p:pic>
        <p:sp>
          <p:nvSpPr>
            <p:cNvPr id="422" name="Google Shape;422;p34"/>
            <p:cNvSpPr/>
            <p:nvPr/>
          </p:nvSpPr>
          <p:spPr>
            <a:xfrm>
              <a:off x="3197351" y="3169919"/>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23" name="Google Shape;423;p34"/>
            <p:cNvPicPr preferRelativeResize="0"/>
            <p:nvPr/>
          </p:nvPicPr>
          <p:blipFill rotWithShape="1">
            <a:blip r:embed="rId12">
              <a:alphaModFix/>
            </a:blip>
            <a:srcRect/>
            <a:stretch/>
          </p:blipFill>
          <p:spPr>
            <a:xfrm>
              <a:off x="2426207" y="3107435"/>
              <a:ext cx="135635" cy="175260"/>
            </a:xfrm>
            <a:prstGeom prst="rect">
              <a:avLst/>
            </a:prstGeom>
            <a:noFill/>
            <a:ln>
              <a:noFill/>
            </a:ln>
          </p:spPr>
        </p:pic>
        <p:pic>
          <p:nvPicPr>
            <p:cNvPr id="424" name="Google Shape;424;p34"/>
            <p:cNvPicPr preferRelativeResize="0"/>
            <p:nvPr/>
          </p:nvPicPr>
          <p:blipFill rotWithShape="1">
            <a:blip r:embed="rId12">
              <a:alphaModFix/>
            </a:blip>
            <a:srcRect/>
            <a:stretch/>
          </p:blipFill>
          <p:spPr>
            <a:xfrm>
              <a:off x="2426207" y="3386327"/>
              <a:ext cx="135635" cy="175260"/>
            </a:xfrm>
            <a:prstGeom prst="rect">
              <a:avLst/>
            </a:prstGeom>
            <a:noFill/>
            <a:ln>
              <a:noFill/>
            </a:ln>
          </p:spPr>
        </p:pic>
      </p:grpSp>
      <p:pic>
        <p:nvPicPr>
          <p:cNvPr id="425" name="Google Shape;425;p34"/>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426" name="Google Shape;426;p34"/>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427" name="Google Shape;427;p34"/>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8" name="Google Shape;428;p34"/>
          <p:cNvSpPr txBox="1"/>
          <p:nvPr/>
        </p:nvSpPr>
        <p:spPr>
          <a:xfrm>
            <a:off x="2149855" y="4235818"/>
            <a:ext cx="1293495" cy="58293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429" name="Google Shape;429;p34"/>
          <p:cNvSpPr txBox="1"/>
          <p:nvPr/>
        </p:nvSpPr>
        <p:spPr>
          <a:xfrm>
            <a:off x="3903090" y="4331334"/>
            <a:ext cx="1381760" cy="1539240"/>
          </a:xfrm>
          <a:prstGeom prst="rect">
            <a:avLst/>
          </a:prstGeom>
          <a:noFill/>
          <a:ln>
            <a:noFill/>
          </a:ln>
        </p:spPr>
        <p:txBody>
          <a:bodyPr spcFirstLastPara="1" wrap="square" lIns="0" tIns="33000" rIns="0" bIns="0" anchor="t" anchorCtr="0">
            <a:spAutoFit/>
          </a:bodyPr>
          <a:lstStyle/>
          <a:p>
            <a:pPr marL="12700" marR="280670" lvl="0" indent="0" algn="l" rtl="0">
              <a:lnSpc>
                <a:spcPct val="108333"/>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Lake  Storage Gen2</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5"/>
              </a:spcBef>
              <a:spcAft>
                <a:spcPts val="0"/>
              </a:spcAft>
              <a:buNone/>
            </a:pPr>
            <a:r>
              <a:rPr lang="en-US" sz="1200">
                <a:solidFill>
                  <a:srgbClr val="001F50"/>
                </a:solidFill>
                <a:latin typeface="Quattrocento Sans"/>
                <a:ea typeface="Quattrocento Sans"/>
                <a:cs typeface="Quattrocento Sans"/>
                <a:sym typeface="Quattrocento Sans"/>
              </a:rPr>
              <a:t>Blob Storage</a:t>
            </a:r>
            <a:endParaRPr sz="1200">
              <a:solidFill>
                <a:schemeClr val="dk1"/>
              </a:solidFill>
              <a:latin typeface="Quattrocento Sans"/>
              <a:ea typeface="Quattrocento Sans"/>
              <a:cs typeface="Quattrocento Sans"/>
              <a:sym typeface="Quattrocento Sans"/>
            </a:endParaRPr>
          </a:p>
          <a:p>
            <a:pPr marL="12700" marR="28067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Azure Data Lake  Storage Gen1</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890"/>
              </a:spcBef>
              <a:spcAft>
                <a:spcPts val="0"/>
              </a:spcAft>
              <a:buNone/>
            </a:pPr>
            <a:r>
              <a:rPr lang="en-US" sz="1200">
                <a:solidFill>
                  <a:srgbClr val="001F50"/>
                </a:solidFill>
                <a:latin typeface="Quattrocento Sans"/>
                <a:ea typeface="Quattrocento Sans"/>
                <a:cs typeface="Quattrocento Sans"/>
                <a:sym typeface="Quattrocento Sans"/>
              </a:rPr>
              <a:t>SQL Server 2019 Big  Data Cluster</a:t>
            </a:r>
            <a:endParaRPr sz="1200">
              <a:solidFill>
                <a:schemeClr val="dk1"/>
              </a:solidFill>
              <a:latin typeface="Quattrocento Sans"/>
              <a:ea typeface="Quattrocento Sans"/>
              <a:cs typeface="Quattrocento Sans"/>
              <a:sym typeface="Quattrocento Sans"/>
            </a:endParaRPr>
          </a:p>
        </p:txBody>
      </p:sp>
      <p:sp>
        <p:nvSpPr>
          <p:cNvPr id="430" name="Google Shape;430;p34"/>
          <p:cNvSpPr txBox="1"/>
          <p:nvPr/>
        </p:nvSpPr>
        <p:spPr>
          <a:xfrm>
            <a:off x="5678551" y="4229171"/>
            <a:ext cx="1254760" cy="1306830"/>
          </a:xfrm>
          <a:prstGeom prst="rect">
            <a:avLst/>
          </a:prstGeom>
          <a:noFill/>
          <a:ln>
            <a:noFill/>
          </a:ln>
        </p:spPr>
        <p:txBody>
          <a:bodyPr spcFirstLastPara="1" wrap="square" lIns="0" tIns="10920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p:txBody>
      </p:sp>
      <p:sp>
        <p:nvSpPr>
          <p:cNvPr id="431" name="Google Shape;431;p34"/>
          <p:cNvSpPr txBox="1"/>
          <p:nvPr/>
        </p:nvSpPr>
        <p:spPr>
          <a:xfrm>
            <a:off x="7510018" y="4235818"/>
            <a:ext cx="1863089" cy="130556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12700" marR="1282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SQL Server in a VM</a:t>
            </a:r>
            <a:endParaRPr sz="1200">
              <a:solidFill>
                <a:schemeClr val="dk1"/>
              </a:solidFill>
              <a:latin typeface="Quattrocento Sans"/>
              <a:ea typeface="Quattrocento Sans"/>
              <a:cs typeface="Quattrocento Sans"/>
              <a:sym typeface="Quattrocento Sans"/>
            </a:endParaRPr>
          </a:p>
        </p:txBody>
      </p:sp>
      <p:sp>
        <p:nvSpPr>
          <p:cNvPr id="432" name="Google Shape;432;p34"/>
          <p:cNvSpPr txBox="1"/>
          <p:nvPr/>
        </p:nvSpPr>
        <p:spPr>
          <a:xfrm>
            <a:off x="5628309" y="5967938"/>
            <a:ext cx="3383915" cy="583565"/>
          </a:xfrm>
          <a:prstGeom prst="rect">
            <a:avLst/>
          </a:prstGeom>
          <a:noFill/>
          <a:ln>
            <a:noFill/>
          </a:ln>
        </p:spPr>
        <p:txBody>
          <a:bodyPr spcFirstLastPara="1" wrap="square" lIns="0" tIns="108575" rIns="0" bIns="0" anchor="t" anchorCtr="0">
            <a:spAutoFit/>
          </a:bodyPr>
          <a:lstStyle/>
          <a:p>
            <a:pPr marL="12700" marR="0" lvl="0" indent="0" algn="l" rtl="0">
              <a:lnSpc>
                <a:spcPct val="100000"/>
              </a:lnSpc>
              <a:spcBef>
                <a:spcPts val="0"/>
              </a:spcBef>
              <a:spcAft>
                <a:spcPts val="0"/>
              </a:spcAft>
              <a:buNone/>
            </a:pPr>
            <a:r>
              <a:rPr lang="en-US" sz="1800" baseline="30000">
                <a:solidFill>
                  <a:srgbClr val="001F50"/>
                </a:solidFill>
                <a:latin typeface="Quattrocento Sans"/>
                <a:ea typeface="Quattrocento Sans"/>
                <a:cs typeface="Quattrocento Sans"/>
                <a:sym typeface="Quattrocento Sans"/>
              </a:rPr>
              <a:t>Azure Data Lake Analytics </a:t>
            </a:r>
            <a:r>
              <a:rPr lang="en-US" sz="1200">
                <a:solidFill>
                  <a:srgbClr val="001F50"/>
                </a:solidFill>
                <a:latin typeface="Quattrocento Sans"/>
                <a:ea typeface="Quattrocento Sans"/>
                <a:cs typeface="Quattrocento Sans"/>
                <a:sym typeface="Quattrocento Sans"/>
              </a:rPr>
              <a:t>Cosmos DB</a:t>
            </a:r>
            <a:endParaRPr sz="1200">
              <a:solidFill>
                <a:schemeClr val="dk1"/>
              </a:solidFill>
              <a:latin typeface="Quattrocento Sans"/>
              <a:ea typeface="Quattrocento Sans"/>
              <a:cs typeface="Quattrocento Sans"/>
              <a:sym typeface="Quattrocento Sans"/>
            </a:endParaRPr>
          </a:p>
          <a:p>
            <a:pPr marL="1844039"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pic>
        <p:nvPicPr>
          <p:cNvPr id="433" name="Google Shape;433;p34"/>
          <p:cNvPicPr preferRelativeResize="0"/>
          <p:nvPr/>
        </p:nvPicPr>
        <p:blipFill rotWithShape="1">
          <a:blip r:embed="rId15">
            <a:alphaModFix/>
          </a:blip>
          <a:srcRect/>
          <a:stretch/>
        </p:blipFill>
        <p:spPr>
          <a:xfrm>
            <a:off x="109063" y="6360858"/>
            <a:ext cx="5102254" cy="13679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6"/>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45" name="Google Shape;445;p36"/>
          <p:cNvPicPr preferRelativeResize="0"/>
          <p:nvPr/>
        </p:nvPicPr>
        <p:blipFill rotWithShape="1">
          <a:blip r:embed="rId3">
            <a:alphaModFix/>
          </a:blip>
          <a:srcRect/>
          <a:stretch/>
        </p:blipFill>
        <p:spPr>
          <a:xfrm>
            <a:off x="623493" y="3103752"/>
            <a:ext cx="1198575" cy="427736"/>
          </a:xfrm>
          <a:prstGeom prst="rect">
            <a:avLst/>
          </a:prstGeom>
          <a:noFill/>
          <a:ln>
            <a:noFill/>
          </a:ln>
        </p:spPr>
      </p:pic>
      <p:pic>
        <p:nvPicPr>
          <p:cNvPr id="446" name="Google Shape;446;p36"/>
          <p:cNvPicPr preferRelativeResize="0"/>
          <p:nvPr/>
        </p:nvPicPr>
        <p:blipFill rotWithShape="1">
          <a:blip r:embed="rId4">
            <a:alphaModFix/>
          </a:blip>
          <a:srcRect/>
          <a:stretch/>
        </p:blipFill>
        <p:spPr>
          <a:xfrm>
            <a:off x="1946655" y="3279826"/>
            <a:ext cx="228600" cy="38174"/>
          </a:xfrm>
          <a:prstGeom prst="rect">
            <a:avLst/>
          </a:prstGeom>
          <a:noFill/>
          <a:ln>
            <a:noFill/>
          </a:ln>
        </p:spPr>
      </p:pic>
      <p:pic>
        <p:nvPicPr>
          <p:cNvPr id="447" name="Google Shape;447;p36"/>
          <p:cNvPicPr preferRelativeResize="0"/>
          <p:nvPr/>
        </p:nvPicPr>
        <p:blipFill rotWithShape="1">
          <a:blip r:embed="rId5">
            <a:alphaModFix/>
          </a:blip>
          <a:srcRect/>
          <a:stretch/>
        </p:blipFill>
        <p:spPr>
          <a:xfrm>
            <a:off x="2327529" y="3085464"/>
            <a:ext cx="7026783" cy="4460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7"/>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453" name="Google Shape;453;p37"/>
          <p:cNvGrpSpPr/>
          <p:nvPr/>
        </p:nvGrpSpPr>
        <p:grpSpPr>
          <a:xfrm>
            <a:off x="1723644" y="1694688"/>
            <a:ext cx="208914" cy="3345179"/>
            <a:chOff x="1723644" y="1694688"/>
            <a:chExt cx="208914" cy="3345179"/>
          </a:xfrm>
        </p:grpSpPr>
        <p:sp>
          <p:nvSpPr>
            <p:cNvPr id="454" name="Google Shape;454;p37"/>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5" name="Google Shape;455;p37"/>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456" name="Google Shape;456;p37"/>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457" name="Google Shape;457;p37"/>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458" name="Google Shape;458;p37"/>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459" name="Google Shape;459;p37"/>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460" name="Google Shape;460;p37"/>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61" name="Google Shape;461;p37"/>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462" name="Google Shape;462;p37"/>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463" name="Google Shape;463;p37"/>
          <p:cNvGrpSpPr/>
          <p:nvPr/>
        </p:nvGrpSpPr>
        <p:grpSpPr>
          <a:xfrm>
            <a:off x="1286256" y="3255263"/>
            <a:ext cx="280670" cy="251460"/>
            <a:chOff x="1286256" y="3255263"/>
            <a:chExt cx="280670" cy="251460"/>
          </a:xfrm>
        </p:grpSpPr>
        <p:sp>
          <p:nvSpPr>
            <p:cNvPr id="464" name="Google Shape;464;p37"/>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5" name="Google Shape;465;p37"/>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66" name="Google Shape;466;p37"/>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7" name="Google Shape;467;p37"/>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468" name="Google Shape;468;p37"/>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469" name="Google Shape;469;p37"/>
          <p:cNvGrpSpPr/>
          <p:nvPr/>
        </p:nvGrpSpPr>
        <p:grpSpPr>
          <a:xfrm>
            <a:off x="1232916" y="4209798"/>
            <a:ext cx="354584" cy="333245"/>
            <a:chOff x="1232916" y="4209798"/>
            <a:chExt cx="354584" cy="333245"/>
          </a:xfrm>
        </p:grpSpPr>
        <p:pic>
          <p:nvPicPr>
            <p:cNvPr id="470" name="Google Shape;470;p37"/>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471" name="Google Shape;471;p37"/>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72" name="Google Shape;472;p37"/>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473" name="Google Shape;473;p37"/>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4" name="Google Shape;474;p37"/>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5" name="Google Shape;475;p37"/>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6" name="Google Shape;476;p37"/>
          <p:cNvSpPr txBox="1"/>
          <p:nvPr/>
        </p:nvSpPr>
        <p:spPr>
          <a:xfrm>
            <a:off x="2646298" y="2494533"/>
            <a:ext cx="61531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477" name="Google Shape;477;p37"/>
          <p:cNvSpPr/>
          <p:nvPr/>
        </p:nvSpPr>
        <p:spPr>
          <a:xfrm>
            <a:off x="3872484"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8" name="Google Shape;478;p37"/>
          <p:cNvSpPr txBox="1"/>
          <p:nvPr/>
        </p:nvSpPr>
        <p:spPr>
          <a:xfrm>
            <a:off x="4470653" y="2494533"/>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479" name="Google Shape;479;p37"/>
          <p:cNvSpPr/>
          <p:nvPr/>
        </p:nvSpPr>
        <p:spPr>
          <a:xfrm>
            <a:off x="5673852" y="2365248"/>
            <a:ext cx="1757680" cy="1859280"/>
          </a:xfrm>
          <a:custGeom>
            <a:avLst/>
            <a:gdLst/>
            <a:ahLst/>
            <a:cxnLst/>
            <a:rect l="l" t="t" r="r" b="b"/>
            <a:pathLst>
              <a:path w="1757679" h="1859279" extrusionOk="0">
                <a:moveTo>
                  <a:pt x="1757172" y="0"/>
                </a:moveTo>
                <a:lnTo>
                  <a:pt x="0" y="0"/>
                </a:lnTo>
                <a:lnTo>
                  <a:pt x="0" y="1859279"/>
                </a:lnTo>
                <a:lnTo>
                  <a:pt x="1757172" y="1859279"/>
                </a:lnTo>
                <a:lnTo>
                  <a:pt x="175717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0" name="Google Shape;480;p37"/>
          <p:cNvSpPr txBox="1"/>
          <p:nvPr/>
        </p:nvSpPr>
        <p:spPr>
          <a:xfrm>
            <a:off x="6346571" y="2494533"/>
            <a:ext cx="424180"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a:t>
            </a:r>
            <a:endParaRPr sz="1400">
              <a:solidFill>
                <a:schemeClr val="dk1"/>
              </a:solidFill>
              <a:latin typeface="Quattrocento Sans"/>
              <a:ea typeface="Quattrocento Sans"/>
              <a:cs typeface="Quattrocento Sans"/>
              <a:sym typeface="Quattrocento Sans"/>
            </a:endParaRPr>
          </a:p>
        </p:txBody>
      </p:sp>
      <p:sp>
        <p:nvSpPr>
          <p:cNvPr id="481" name="Google Shape;481;p37"/>
          <p:cNvSpPr/>
          <p:nvPr/>
        </p:nvSpPr>
        <p:spPr>
          <a:xfrm>
            <a:off x="7476743"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2" name="Google Shape;482;p37"/>
          <p:cNvSpPr txBox="1"/>
          <p:nvPr/>
        </p:nvSpPr>
        <p:spPr>
          <a:xfrm>
            <a:off x="7683754" y="2494533"/>
            <a:ext cx="1352550" cy="421640"/>
          </a:xfrm>
          <a:prstGeom prst="rect">
            <a:avLst/>
          </a:prstGeom>
          <a:noFill/>
          <a:ln>
            <a:noFill/>
          </a:ln>
        </p:spPr>
        <p:txBody>
          <a:bodyPr spcFirstLastPara="1" wrap="square" lIns="0" tIns="13325" rIns="0" bIns="0" anchor="t" anchorCtr="0">
            <a:spAutoFit/>
          </a:bodyPr>
          <a:lstStyle/>
          <a:p>
            <a:pPr marL="0" marR="5080" lvl="0" indent="0" algn="ctr" rtl="0">
              <a:lnSpc>
                <a:spcPct val="12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a:p>
            <a:pPr marL="0" marR="3175" lvl="0" indent="0" algn="ctr" rtl="0">
              <a:lnSpc>
                <a:spcPct val="120000"/>
              </a:lnSpc>
              <a:spcBef>
                <a:spcPts val="0"/>
              </a:spcBef>
              <a:spcAft>
                <a:spcPts val="0"/>
              </a:spcAft>
              <a:buNone/>
            </a:pPr>
            <a:r>
              <a:rPr lang="en-US" sz="1200" b="1">
                <a:solidFill>
                  <a:srgbClr val="0078D6"/>
                </a:solidFill>
                <a:latin typeface="Quattrocento Sans"/>
                <a:ea typeface="Quattrocento Sans"/>
                <a:cs typeface="Quattrocento Sans"/>
                <a:sym typeface="Quattrocento Sans"/>
              </a:rPr>
              <a:t>(&amp; store)</a:t>
            </a:r>
            <a:endParaRPr sz="1200">
              <a:solidFill>
                <a:schemeClr val="dk1"/>
              </a:solidFill>
              <a:latin typeface="Quattrocento Sans"/>
              <a:ea typeface="Quattrocento Sans"/>
              <a:cs typeface="Quattrocento Sans"/>
              <a:sym typeface="Quattrocento Sans"/>
            </a:endParaRPr>
          </a:p>
        </p:txBody>
      </p:sp>
      <p:sp>
        <p:nvSpPr>
          <p:cNvPr id="483" name="Google Shape;483;p37"/>
          <p:cNvSpPr txBox="1"/>
          <p:nvPr/>
        </p:nvSpPr>
        <p:spPr>
          <a:xfrm>
            <a:off x="2333879" y="3753739"/>
            <a:ext cx="1186815" cy="322580"/>
          </a:xfrm>
          <a:prstGeom prst="rect">
            <a:avLst/>
          </a:prstGeom>
          <a:noFill/>
          <a:ln>
            <a:noFill/>
          </a:ln>
        </p:spPr>
        <p:txBody>
          <a:bodyPr spcFirstLastPara="1" wrap="square" lIns="0" tIns="23475" rIns="0" bIns="0" anchor="t" anchorCtr="0">
            <a:spAutoFit/>
          </a:bodyPr>
          <a:lstStyle/>
          <a:p>
            <a:pPr marL="121285" marR="5080" lvl="0" indent="-121285" algn="l" rtl="0">
              <a:lnSpc>
                <a:spcPct val="114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484" name="Google Shape;484;p37"/>
          <p:cNvSpPr txBox="1"/>
          <p:nvPr/>
        </p:nvSpPr>
        <p:spPr>
          <a:xfrm>
            <a:off x="4294123" y="3753739"/>
            <a:ext cx="906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Big data store</a:t>
            </a:r>
            <a:endParaRPr sz="1000">
              <a:solidFill>
                <a:schemeClr val="dk1"/>
              </a:solidFill>
              <a:latin typeface="Quattrocento Sans"/>
              <a:ea typeface="Quattrocento Sans"/>
              <a:cs typeface="Quattrocento Sans"/>
              <a:sym typeface="Quattrocento Sans"/>
            </a:endParaRPr>
          </a:p>
        </p:txBody>
      </p:sp>
      <p:sp>
        <p:nvSpPr>
          <p:cNvPr id="485" name="Google Shape;485;p37"/>
          <p:cNvSpPr txBox="1"/>
          <p:nvPr/>
        </p:nvSpPr>
        <p:spPr>
          <a:xfrm>
            <a:off x="5963158" y="3753739"/>
            <a:ext cx="118364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Transform &amp; Clean</a:t>
            </a:r>
            <a:endParaRPr sz="1000">
              <a:solidFill>
                <a:schemeClr val="dk1"/>
              </a:solidFill>
              <a:latin typeface="Quattrocento Sans"/>
              <a:ea typeface="Quattrocento Sans"/>
              <a:cs typeface="Quattrocento Sans"/>
              <a:sym typeface="Quattrocento Sans"/>
            </a:endParaRPr>
          </a:p>
        </p:txBody>
      </p:sp>
      <p:sp>
        <p:nvSpPr>
          <p:cNvPr id="486" name="Google Shape;486;p37"/>
          <p:cNvSpPr txBox="1"/>
          <p:nvPr/>
        </p:nvSpPr>
        <p:spPr>
          <a:xfrm>
            <a:off x="7849234" y="3753739"/>
            <a:ext cx="1017269"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warehouse</a:t>
            </a:r>
            <a:endParaRPr sz="1000">
              <a:solidFill>
                <a:schemeClr val="dk1"/>
              </a:solidFill>
              <a:latin typeface="Quattrocento Sans"/>
              <a:ea typeface="Quattrocento Sans"/>
              <a:cs typeface="Quattrocento Sans"/>
              <a:sym typeface="Quattrocento Sans"/>
            </a:endParaRPr>
          </a:p>
        </p:txBody>
      </p:sp>
      <p:grpSp>
        <p:nvGrpSpPr>
          <p:cNvPr id="487" name="Google Shape;487;p37"/>
          <p:cNvGrpSpPr/>
          <p:nvPr/>
        </p:nvGrpSpPr>
        <p:grpSpPr>
          <a:xfrm>
            <a:off x="2426207" y="3064764"/>
            <a:ext cx="2598674" cy="547370"/>
            <a:chOff x="2426207" y="3064764"/>
            <a:chExt cx="2598674" cy="547370"/>
          </a:xfrm>
        </p:grpSpPr>
        <p:pic>
          <p:nvPicPr>
            <p:cNvPr id="488" name="Google Shape;488;p37"/>
            <p:cNvPicPr preferRelativeResize="0"/>
            <p:nvPr/>
          </p:nvPicPr>
          <p:blipFill rotWithShape="1">
            <a:blip r:embed="rId8">
              <a:alphaModFix/>
            </a:blip>
            <a:srcRect/>
            <a:stretch/>
          </p:blipFill>
          <p:spPr>
            <a:xfrm>
              <a:off x="2779140" y="3256026"/>
              <a:ext cx="157987" cy="159512"/>
            </a:xfrm>
            <a:prstGeom prst="rect">
              <a:avLst/>
            </a:prstGeom>
            <a:noFill/>
            <a:ln>
              <a:noFill/>
            </a:ln>
          </p:spPr>
        </p:pic>
        <p:sp>
          <p:nvSpPr>
            <p:cNvPr id="489" name="Google Shape;489;p37"/>
            <p:cNvSpPr/>
            <p:nvPr/>
          </p:nvSpPr>
          <p:spPr>
            <a:xfrm>
              <a:off x="2712719" y="3189732"/>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0" name="Google Shape;490;p37"/>
            <p:cNvPicPr preferRelativeResize="0"/>
            <p:nvPr/>
          </p:nvPicPr>
          <p:blipFill rotWithShape="1">
            <a:blip r:embed="rId9">
              <a:alphaModFix/>
            </a:blip>
            <a:srcRect/>
            <a:stretch/>
          </p:blipFill>
          <p:spPr>
            <a:xfrm>
              <a:off x="2489961" y="3279648"/>
              <a:ext cx="193801" cy="112775"/>
            </a:xfrm>
            <a:prstGeom prst="rect">
              <a:avLst/>
            </a:prstGeom>
            <a:noFill/>
            <a:ln>
              <a:noFill/>
            </a:ln>
          </p:spPr>
        </p:pic>
        <p:sp>
          <p:nvSpPr>
            <p:cNvPr id="491" name="Google Shape;491;p37"/>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2" name="Google Shape;492;p37"/>
            <p:cNvPicPr preferRelativeResize="0"/>
            <p:nvPr/>
          </p:nvPicPr>
          <p:blipFill rotWithShape="1">
            <a:blip r:embed="rId10">
              <a:alphaModFix/>
            </a:blip>
            <a:srcRect/>
            <a:stretch/>
          </p:blipFill>
          <p:spPr>
            <a:xfrm>
              <a:off x="3232276" y="3183763"/>
              <a:ext cx="198373" cy="67056"/>
            </a:xfrm>
            <a:prstGeom prst="rect">
              <a:avLst/>
            </a:prstGeom>
            <a:noFill/>
            <a:ln>
              <a:noFill/>
            </a:ln>
          </p:spPr>
        </p:pic>
        <p:sp>
          <p:nvSpPr>
            <p:cNvPr id="493" name="Google Shape;493;p37"/>
            <p:cNvSpPr/>
            <p:nvPr/>
          </p:nvSpPr>
          <p:spPr>
            <a:xfrm>
              <a:off x="3197351" y="3169920"/>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4" name="Google Shape;494;p37"/>
            <p:cNvPicPr preferRelativeResize="0"/>
            <p:nvPr/>
          </p:nvPicPr>
          <p:blipFill rotWithShape="1">
            <a:blip r:embed="rId11">
              <a:alphaModFix/>
            </a:blip>
            <a:srcRect/>
            <a:stretch/>
          </p:blipFill>
          <p:spPr>
            <a:xfrm>
              <a:off x="2426207" y="3107436"/>
              <a:ext cx="135635" cy="175260"/>
            </a:xfrm>
            <a:prstGeom prst="rect">
              <a:avLst/>
            </a:prstGeom>
            <a:noFill/>
            <a:ln>
              <a:noFill/>
            </a:ln>
          </p:spPr>
        </p:pic>
        <p:pic>
          <p:nvPicPr>
            <p:cNvPr id="495" name="Google Shape;495;p37"/>
            <p:cNvPicPr preferRelativeResize="0"/>
            <p:nvPr/>
          </p:nvPicPr>
          <p:blipFill rotWithShape="1">
            <a:blip r:embed="rId11">
              <a:alphaModFix/>
            </a:blip>
            <a:srcRect/>
            <a:stretch/>
          </p:blipFill>
          <p:spPr>
            <a:xfrm>
              <a:off x="2426207" y="3386328"/>
              <a:ext cx="135635" cy="175260"/>
            </a:xfrm>
            <a:prstGeom prst="rect">
              <a:avLst/>
            </a:prstGeom>
            <a:noFill/>
            <a:ln>
              <a:noFill/>
            </a:ln>
          </p:spPr>
        </p:pic>
        <p:sp>
          <p:nvSpPr>
            <p:cNvPr id="496" name="Google Shape;496;p37"/>
            <p:cNvSpPr/>
            <p:nvPr/>
          </p:nvSpPr>
          <p:spPr>
            <a:xfrm>
              <a:off x="4477511" y="3064764"/>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37"/>
            <p:cNvSpPr/>
            <p:nvPr/>
          </p:nvSpPr>
          <p:spPr>
            <a:xfrm>
              <a:off x="4866132" y="3104387"/>
              <a:ext cx="102235" cy="134620"/>
            </a:xfrm>
            <a:custGeom>
              <a:avLst/>
              <a:gdLst/>
              <a:ahLst/>
              <a:cxnLst/>
              <a:rect l="l" t="t" r="r" b="b"/>
              <a:pathLst>
                <a:path w="102235" h="134619" extrusionOk="0">
                  <a:moveTo>
                    <a:pt x="28956" y="111506"/>
                  </a:moveTo>
                  <a:lnTo>
                    <a:pt x="27813" y="100711"/>
                  </a:lnTo>
                  <a:lnTo>
                    <a:pt x="26670" y="97409"/>
                  </a:lnTo>
                  <a:lnTo>
                    <a:pt x="26339" y="96393"/>
                  </a:lnTo>
                  <a:lnTo>
                    <a:pt x="25654" y="94234"/>
                  </a:lnTo>
                  <a:lnTo>
                    <a:pt x="23368" y="92075"/>
                  </a:lnTo>
                  <a:lnTo>
                    <a:pt x="21209" y="90932"/>
                  </a:lnTo>
                  <a:lnTo>
                    <a:pt x="20066" y="90766"/>
                  </a:lnTo>
                  <a:lnTo>
                    <a:pt x="20066" y="101727"/>
                  </a:lnTo>
                  <a:lnTo>
                    <a:pt x="20066" y="122301"/>
                  </a:lnTo>
                  <a:lnTo>
                    <a:pt x="17780" y="125476"/>
                  </a:lnTo>
                  <a:lnTo>
                    <a:pt x="14478" y="126619"/>
                  </a:lnTo>
                  <a:lnTo>
                    <a:pt x="12192" y="125476"/>
                  </a:lnTo>
                  <a:lnTo>
                    <a:pt x="10033" y="122301"/>
                  </a:lnTo>
                  <a:lnTo>
                    <a:pt x="8890" y="111506"/>
                  </a:lnTo>
                  <a:lnTo>
                    <a:pt x="10033" y="100711"/>
                  </a:lnTo>
                  <a:lnTo>
                    <a:pt x="12192" y="97409"/>
                  </a:lnTo>
                  <a:lnTo>
                    <a:pt x="14478" y="96393"/>
                  </a:lnTo>
                  <a:lnTo>
                    <a:pt x="17780" y="97409"/>
                  </a:lnTo>
                  <a:lnTo>
                    <a:pt x="20066" y="101727"/>
                  </a:lnTo>
                  <a:lnTo>
                    <a:pt x="20066" y="90766"/>
                  </a:lnTo>
                  <a:lnTo>
                    <a:pt x="3302" y="97409"/>
                  </a:lnTo>
                  <a:lnTo>
                    <a:pt x="1143" y="100711"/>
                  </a:lnTo>
                  <a:lnTo>
                    <a:pt x="0" y="111506"/>
                  </a:lnTo>
                  <a:lnTo>
                    <a:pt x="1143" y="122301"/>
                  </a:lnTo>
                  <a:lnTo>
                    <a:pt x="2286" y="126619"/>
                  </a:lnTo>
                  <a:lnTo>
                    <a:pt x="4445" y="128778"/>
                  </a:lnTo>
                  <a:lnTo>
                    <a:pt x="6731" y="130937"/>
                  </a:lnTo>
                  <a:lnTo>
                    <a:pt x="8890" y="133096"/>
                  </a:lnTo>
                  <a:lnTo>
                    <a:pt x="12192" y="133096"/>
                  </a:lnTo>
                  <a:lnTo>
                    <a:pt x="14478" y="134112"/>
                  </a:lnTo>
                  <a:lnTo>
                    <a:pt x="21209" y="133096"/>
                  </a:lnTo>
                  <a:lnTo>
                    <a:pt x="24511" y="129794"/>
                  </a:lnTo>
                  <a:lnTo>
                    <a:pt x="26670" y="126619"/>
                  </a:lnTo>
                  <a:lnTo>
                    <a:pt x="27813" y="122301"/>
                  </a:lnTo>
                  <a:lnTo>
                    <a:pt x="28956" y="111506"/>
                  </a:lnTo>
                  <a:close/>
                </a:path>
                <a:path w="102235" h="134619" extrusionOk="0">
                  <a:moveTo>
                    <a:pt x="28956" y="0"/>
                  </a:moveTo>
                  <a:lnTo>
                    <a:pt x="22352" y="0"/>
                  </a:lnTo>
                  <a:lnTo>
                    <a:pt x="20193" y="3175"/>
                  </a:lnTo>
                  <a:lnTo>
                    <a:pt x="16891" y="6350"/>
                  </a:lnTo>
                  <a:lnTo>
                    <a:pt x="13589" y="8509"/>
                  </a:lnTo>
                  <a:lnTo>
                    <a:pt x="9144" y="10668"/>
                  </a:lnTo>
                  <a:lnTo>
                    <a:pt x="9144" y="18161"/>
                  </a:lnTo>
                  <a:lnTo>
                    <a:pt x="15748" y="14986"/>
                  </a:lnTo>
                  <a:lnTo>
                    <a:pt x="20193" y="11684"/>
                  </a:lnTo>
                  <a:lnTo>
                    <a:pt x="20193" y="42672"/>
                  </a:lnTo>
                  <a:lnTo>
                    <a:pt x="28956" y="42672"/>
                  </a:lnTo>
                  <a:lnTo>
                    <a:pt x="28956" y="11684"/>
                  </a:lnTo>
                  <a:lnTo>
                    <a:pt x="28956" y="0"/>
                  </a:lnTo>
                  <a:close/>
                </a:path>
                <a:path w="102235" h="134619" extrusionOk="0">
                  <a:moveTo>
                    <a:pt x="99060" y="89916"/>
                  </a:moveTo>
                  <a:lnTo>
                    <a:pt x="92583" y="89916"/>
                  </a:lnTo>
                  <a:lnTo>
                    <a:pt x="90424" y="93091"/>
                  </a:lnTo>
                  <a:lnTo>
                    <a:pt x="83947" y="99568"/>
                  </a:lnTo>
                  <a:lnTo>
                    <a:pt x="80772" y="100584"/>
                  </a:lnTo>
                  <a:lnTo>
                    <a:pt x="80772" y="108077"/>
                  </a:lnTo>
                  <a:lnTo>
                    <a:pt x="86106" y="105918"/>
                  </a:lnTo>
                  <a:lnTo>
                    <a:pt x="91567" y="101600"/>
                  </a:lnTo>
                  <a:lnTo>
                    <a:pt x="91567" y="132588"/>
                  </a:lnTo>
                  <a:lnTo>
                    <a:pt x="99060" y="132588"/>
                  </a:lnTo>
                  <a:lnTo>
                    <a:pt x="99060" y="101600"/>
                  </a:lnTo>
                  <a:lnTo>
                    <a:pt x="99060" y="89916"/>
                  </a:lnTo>
                  <a:close/>
                </a:path>
                <a:path w="102235" h="134619" extrusionOk="0">
                  <a:moveTo>
                    <a:pt x="102108" y="21590"/>
                  </a:moveTo>
                  <a:lnTo>
                    <a:pt x="100965" y="10795"/>
                  </a:lnTo>
                  <a:lnTo>
                    <a:pt x="99822" y="7493"/>
                  </a:lnTo>
                  <a:lnTo>
                    <a:pt x="99123" y="6477"/>
                  </a:lnTo>
                  <a:lnTo>
                    <a:pt x="97663" y="4318"/>
                  </a:lnTo>
                  <a:lnTo>
                    <a:pt x="95377" y="2159"/>
                  </a:lnTo>
                  <a:lnTo>
                    <a:pt x="93218" y="1016"/>
                  </a:lnTo>
                  <a:lnTo>
                    <a:pt x="93218" y="21590"/>
                  </a:lnTo>
                  <a:lnTo>
                    <a:pt x="92075" y="32385"/>
                  </a:lnTo>
                  <a:lnTo>
                    <a:pt x="90932" y="35560"/>
                  </a:lnTo>
                  <a:lnTo>
                    <a:pt x="87630" y="36703"/>
                  </a:lnTo>
                  <a:lnTo>
                    <a:pt x="85344" y="35560"/>
                  </a:lnTo>
                  <a:lnTo>
                    <a:pt x="83185" y="32385"/>
                  </a:lnTo>
                  <a:lnTo>
                    <a:pt x="82042" y="21590"/>
                  </a:lnTo>
                  <a:lnTo>
                    <a:pt x="83185" y="10795"/>
                  </a:lnTo>
                  <a:lnTo>
                    <a:pt x="85344" y="7493"/>
                  </a:lnTo>
                  <a:lnTo>
                    <a:pt x="87630" y="6477"/>
                  </a:lnTo>
                  <a:lnTo>
                    <a:pt x="90932" y="7493"/>
                  </a:lnTo>
                  <a:lnTo>
                    <a:pt x="92075" y="10795"/>
                  </a:lnTo>
                  <a:lnTo>
                    <a:pt x="93218" y="21590"/>
                  </a:lnTo>
                  <a:lnTo>
                    <a:pt x="93218" y="1016"/>
                  </a:lnTo>
                  <a:lnTo>
                    <a:pt x="87630" y="0"/>
                  </a:lnTo>
                  <a:lnTo>
                    <a:pt x="82042" y="1016"/>
                  </a:lnTo>
                  <a:lnTo>
                    <a:pt x="79883" y="2159"/>
                  </a:lnTo>
                  <a:lnTo>
                    <a:pt x="77597" y="4318"/>
                  </a:lnTo>
                  <a:lnTo>
                    <a:pt x="75438" y="7493"/>
                  </a:lnTo>
                  <a:lnTo>
                    <a:pt x="74295" y="10795"/>
                  </a:lnTo>
                  <a:lnTo>
                    <a:pt x="73152" y="21590"/>
                  </a:lnTo>
                  <a:lnTo>
                    <a:pt x="74295" y="32385"/>
                  </a:lnTo>
                  <a:lnTo>
                    <a:pt x="75438" y="35560"/>
                  </a:lnTo>
                  <a:lnTo>
                    <a:pt x="77597" y="38862"/>
                  </a:lnTo>
                  <a:lnTo>
                    <a:pt x="78740" y="41021"/>
                  </a:lnTo>
                  <a:lnTo>
                    <a:pt x="82042" y="42037"/>
                  </a:lnTo>
                  <a:lnTo>
                    <a:pt x="84328" y="43180"/>
                  </a:lnTo>
                  <a:lnTo>
                    <a:pt x="87630" y="44196"/>
                  </a:lnTo>
                  <a:lnTo>
                    <a:pt x="93218" y="43180"/>
                  </a:lnTo>
                  <a:lnTo>
                    <a:pt x="95377" y="41021"/>
                  </a:lnTo>
                  <a:lnTo>
                    <a:pt x="97663" y="38862"/>
                  </a:lnTo>
                  <a:lnTo>
                    <a:pt x="99822" y="36703"/>
                  </a:lnTo>
                  <a:lnTo>
                    <a:pt x="100965" y="32385"/>
                  </a:lnTo>
                  <a:lnTo>
                    <a:pt x="102108"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98" name="Google Shape;498;p37"/>
          <p:cNvSpPr/>
          <p:nvPr/>
        </p:nvSpPr>
        <p:spPr>
          <a:xfrm>
            <a:off x="6377785" y="3136392"/>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 w="349884" h="405764" extrusionOk="0">
                <a:moveTo>
                  <a:pt x="24538" y="295656"/>
                </a:moveTo>
                <a:lnTo>
                  <a:pt x="324766" y="295656"/>
                </a:lnTo>
              </a:path>
              <a:path w="349884" h="405764" extrusionOk="0">
                <a:moveTo>
                  <a:pt x="106834" y="73152"/>
                </a:moveTo>
                <a:lnTo>
                  <a:pt x="160174" y="73152"/>
                </a:lnTo>
              </a:path>
              <a:path w="349884" h="405764" extrusionOk="0">
                <a:moveTo>
                  <a:pt x="106834" y="146304"/>
                </a:moveTo>
                <a:lnTo>
                  <a:pt x="160174" y="146304"/>
                </a:lnTo>
              </a:path>
              <a:path w="349884" h="405764" extrusionOk="0">
                <a:moveTo>
                  <a:pt x="68734" y="222504"/>
                </a:moveTo>
                <a:lnTo>
                  <a:pt x="161698" y="222504"/>
                </a:lnTo>
              </a:path>
              <a:path w="349884" h="405764" extrusionOk="0">
                <a:moveTo>
                  <a:pt x="61114" y="0"/>
                </a:moveTo>
                <a:lnTo>
                  <a:pt x="288190"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9" name="Google Shape;499;p37"/>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500" name="Google Shape;500;p37"/>
          <p:cNvPicPr preferRelativeResize="0"/>
          <p:nvPr/>
        </p:nvPicPr>
        <p:blipFill rotWithShape="1">
          <a:blip r:embed="rId12">
            <a:alphaModFix/>
          </a:blip>
          <a:srcRect/>
          <a:stretch/>
        </p:blipFill>
        <p:spPr>
          <a:xfrm>
            <a:off x="9483852" y="3255264"/>
            <a:ext cx="213105" cy="76200"/>
          </a:xfrm>
          <a:prstGeom prst="rect">
            <a:avLst/>
          </a:prstGeom>
          <a:noFill/>
          <a:ln>
            <a:noFill/>
          </a:ln>
        </p:spPr>
      </p:pic>
      <p:pic>
        <p:nvPicPr>
          <p:cNvPr id="501" name="Google Shape;501;p37"/>
          <p:cNvPicPr preferRelativeResize="0"/>
          <p:nvPr/>
        </p:nvPicPr>
        <p:blipFill rotWithShape="1">
          <a:blip r:embed="rId12">
            <a:alphaModFix/>
          </a:blip>
          <a:srcRect/>
          <a:stretch/>
        </p:blipFill>
        <p:spPr>
          <a:xfrm>
            <a:off x="9483852" y="4067555"/>
            <a:ext cx="213105" cy="76200"/>
          </a:xfrm>
          <a:prstGeom prst="rect">
            <a:avLst/>
          </a:prstGeom>
          <a:noFill/>
          <a:ln>
            <a:noFill/>
          </a:ln>
        </p:spPr>
      </p:pic>
      <p:pic>
        <p:nvPicPr>
          <p:cNvPr id="502" name="Google Shape;502;p37"/>
          <p:cNvPicPr preferRelativeResize="0"/>
          <p:nvPr/>
        </p:nvPicPr>
        <p:blipFill rotWithShape="1">
          <a:blip r:embed="rId12">
            <a:alphaModFix/>
          </a:blip>
          <a:srcRect/>
          <a:stretch/>
        </p:blipFill>
        <p:spPr>
          <a:xfrm>
            <a:off x="9483852" y="2442972"/>
            <a:ext cx="213105" cy="76200"/>
          </a:xfrm>
          <a:prstGeom prst="rect">
            <a:avLst/>
          </a:prstGeom>
          <a:noFill/>
          <a:ln>
            <a:noFill/>
          </a:ln>
        </p:spPr>
      </p:pic>
      <p:sp>
        <p:nvSpPr>
          <p:cNvPr id="503" name="Google Shape;503;p37"/>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sp>
        <p:nvSpPr>
          <p:cNvPr id="504" name="Google Shape;504;p37"/>
          <p:cNvSpPr/>
          <p:nvPr/>
        </p:nvSpPr>
        <p:spPr>
          <a:xfrm>
            <a:off x="8164068"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505" name="Google Shape;505;p37"/>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506" name="Google Shape;506;p37"/>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507" name="Google Shape;507;p37"/>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8" name="Google Shape;508;p37"/>
          <p:cNvSpPr txBox="1"/>
          <p:nvPr/>
        </p:nvSpPr>
        <p:spPr>
          <a:xfrm>
            <a:off x="2100072" y="4235818"/>
            <a:ext cx="1706880" cy="582930"/>
          </a:xfrm>
          <a:prstGeom prst="rect">
            <a:avLst/>
          </a:prstGeom>
          <a:noFill/>
          <a:ln>
            <a:noFill/>
          </a:ln>
        </p:spPr>
        <p:txBody>
          <a:bodyPr spcFirstLastPara="1" wrap="square" lIns="0" tIns="107950" rIns="0" bIns="0" anchor="t" anchorCtr="0">
            <a:spAutoFit/>
          </a:bodyPr>
          <a:lstStyle/>
          <a:p>
            <a:pPr marL="6223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6223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509" name="Google Shape;509;p37"/>
          <p:cNvSpPr txBox="1"/>
          <p:nvPr/>
        </p:nvSpPr>
        <p:spPr>
          <a:xfrm>
            <a:off x="3903090" y="4331334"/>
            <a:ext cx="1381760" cy="1539240"/>
          </a:xfrm>
          <a:prstGeom prst="rect">
            <a:avLst/>
          </a:prstGeom>
          <a:noFill/>
          <a:ln>
            <a:noFill/>
          </a:ln>
        </p:spPr>
        <p:txBody>
          <a:bodyPr spcFirstLastPara="1" wrap="square" lIns="0" tIns="33000" rIns="0" bIns="0" anchor="t" anchorCtr="0">
            <a:spAutoFit/>
          </a:bodyPr>
          <a:lstStyle/>
          <a:p>
            <a:pPr marL="12700" marR="280670" lvl="0" indent="0" algn="l" rtl="0">
              <a:lnSpc>
                <a:spcPct val="108333"/>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Lake  Storage Gen2</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5"/>
              </a:spcBef>
              <a:spcAft>
                <a:spcPts val="0"/>
              </a:spcAft>
              <a:buNone/>
            </a:pPr>
            <a:r>
              <a:rPr lang="en-US" sz="1200">
                <a:solidFill>
                  <a:srgbClr val="001F50"/>
                </a:solidFill>
                <a:latin typeface="Quattrocento Sans"/>
                <a:ea typeface="Quattrocento Sans"/>
                <a:cs typeface="Quattrocento Sans"/>
                <a:sym typeface="Quattrocento Sans"/>
              </a:rPr>
              <a:t>Blob Storage</a:t>
            </a:r>
            <a:endParaRPr sz="1200">
              <a:solidFill>
                <a:schemeClr val="dk1"/>
              </a:solidFill>
              <a:latin typeface="Quattrocento Sans"/>
              <a:ea typeface="Quattrocento Sans"/>
              <a:cs typeface="Quattrocento Sans"/>
              <a:sym typeface="Quattrocento Sans"/>
            </a:endParaRPr>
          </a:p>
          <a:p>
            <a:pPr marL="12700" marR="28067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Azure Data Lake  Storage Gen1</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890"/>
              </a:spcBef>
              <a:spcAft>
                <a:spcPts val="0"/>
              </a:spcAft>
              <a:buNone/>
            </a:pPr>
            <a:r>
              <a:rPr lang="en-US" sz="1200">
                <a:solidFill>
                  <a:srgbClr val="001F50"/>
                </a:solidFill>
                <a:latin typeface="Quattrocento Sans"/>
                <a:ea typeface="Quattrocento Sans"/>
                <a:cs typeface="Quattrocento Sans"/>
                <a:sym typeface="Quattrocento Sans"/>
              </a:rPr>
              <a:t>SQL Server 2019 Big  Data Cluster</a:t>
            </a:r>
            <a:endParaRPr sz="1200">
              <a:solidFill>
                <a:schemeClr val="dk1"/>
              </a:solidFill>
              <a:latin typeface="Quattrocento Sans"/>
              <a:ea typeface="Quattrocento Sans"/>
              <a:cs typeface="Quattrocento Sans"/>
              <a:sym typeface="Quattrocento Sans"/>
            </a:endParaRPr>
          </a:p>
        </p:txBody>
      </p:sp>
      <p:sp>
        <p:nvSpPr>
          <p:cNvPr id="510" name="Google Shape;510;p37"/>
          <p:cNvSpPr txBox="1"/>
          <p:nvPr/>
        </p:nvSpPr>
        <p:spPr>
          <a:xfrm>
            <a:off x="5678551" y="4229171"/>
            <a:ext cx="1254760" cy="1306830"/>
          </a:xfrm>
          <a:prstGeom prst="rect">
            <a:avLst/>
          </a:prstGeom>
          <a:noFill/>
          <a:ln>
            <a:noFill/>
          </a:ln>
        </p:spPr>
        <p:txBody>
          <a:bodyPr spcFirstLastPara="1" wrap="square" lIns="0" tIns="10920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p:txBody>
      </p:sp>
      <p:sp>
        <p:nvSpPr>
          <p:cNvPr id="511" name="Google Shape;511;p37"/>
          <p:cNvSpPr txBox="1"/>
          <p:nvPr/>
        </p:nvSpPr>
        <p:spPr>
          <a:xfrm>
            <a:off x="7510018" y="4235818"/>
            <a:ext cx="1863089" cy="130556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12700" marR="1282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SQL Server in a VM</a:t>
            </a:r>
            <a:endParaRPr sz="1200">
              <a:solidFill>
                <a:schemeClr val="dk1"/>
              </a:solidFill>
              <a:latin typeface="Quattrocento Sans"/>
              <a:ea typeface="Quattrocento Sans"/>
              <a:cs typeface="Quattrocento Sans"/>
              <a:sym typeface="Quattrocento Sans"/>
            </a:endParaRPr>
          </a:p>
        </p:txBody>
      </p:sp>
      <p:sp>
        <p:nvSpPr>
          <p:cNvPr id="512" name="Google Shape;512;p37"/>
          <p:cNvSpPr txBox="1"/>
          <p:nvPr/>
        </p:nvSpPr>
        <p:spPr>
          <a:xfrm>
            <a:off x="5678551" y="5515762"/>
            <a:ext cx="3384000" cy="668400"/>
          </a:xfrm>
          <a:prstGeom prst="rect">
            <a:avLst/>
          </a:prstGeom>
          <a:noFill/>
          <a:ln>
            <a:noFill/>
          </a:ln>
        </p:spPr>
        <p:txBody>
          <a:bodyPr spcFirstLastPara="1" wrap="square" lIns="0" tIns="108575" rIns="0" bIns="0" anchor="t" anchorCtr="0">
            <a:spAutoFit/>
          </a:bodyPr>
          <a:lstStyle/>
          <a:p>
            <a:pPr marL="12700" marR="0" lvl="0" indent="0" algn="l" rtl="0">
              <a:lnSpc>
                <a:spcPct val="100000"/>
              </a:lnSpc>
              <a:spcBef>
                <a:spcPts val="0"/>
              </a:spcBef>
              <a:spcAft>
                <a:spcPts val="0"/>
              </a:spcAft>
              <a:buNone/>
            </a:pPr>
            <a:r>
              <a:rPr lang="en-US" sz="1800" baseline="30000">
                <a:solidFill>
                  <a:srgbClr val="001F50"/>
                </a:solidFill>
                <a:latin typeface="Quattrocento Sans"/>
                <a:ea typeface="Quattrocento Sans"/>
                <a:cs typeface="Quattrocento Sans"/>
                <a:sym typeface="Quattrocento Sans"/>
              </a:rPr>
              <a:t>Azure Data Lake Analytics 	</a:t>
            </a:r>
            <a:r>
              <a:rPr lang="en-US" sz="1200">
                <a:solidFill>
                  <a:srgbClr val="001F50"/>
                </a:solidFill>
                <a:latin typeface="Quattrocento Sans"/>
                <a:ea typeface="Quattrocento Sans"/>
                <a:cs typeface="Quattrocento Sans"/>
                <a:sym typeface="Quattrocento Sans"/>
              </a:rPr>
              <a:t>Cosmos DB</a:t>
            </a:r>
            <a:endParaRPr sz="1200">
              <a:solidFill>
                <a:schemeClr val="dk1"/>
              </a:solidFill>
              <a:latin typeface="Quattrocento Sans"/>
              <a:ea typeface="Quattrocento Sans"/>
              <a:cs typeface="Quattrocento Sans"/>
              <a:sym typeface="Quattrocento Sans"/>
            </a:endParaRPr>
          </a:p>
          <a:p>
            <a:pPr marL="1844039"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pic>
        <p:nvPicPr>
          <p:cNvPr id="513" name="Google Shape;513;p37"/>
          <p:cNvPicPr preferRelativeResize="0"/>
          <p:nvPr/>
        </p:nvPicPr>
        <p:blipFill rotWithShape="1">
          <a:blip r:embed="rId15">
            <a:alphaModFix/>
          </a:blip>
          <a:srcRect/>
          <a:stretch/>
        </p:blipFill>
        <p:spPr>
          <a:xfrm>
            <a:off x="109063" y="6360858"/>
            <a:ext cx="5102254" cy="136791"/>
          </a:xfrm>
          <a:prstGeom prst="rect">
            <a:avLst/>
          </a:prstGeom>
          <a:noFill/>
          <a:ln>
            <a:noFill/>
          </a:ln>
        </p:spPr>
      </p:pic>
      <p:sp>
        <p:nvSpPr>
          <p:cNvPr id="514" name="Google Shape;514;p37"/>
          <p:cNvSpPr/>
          <p:nvPr/>
        </p:nvSpPr>
        <p:spPr>
          <a:xfrm>
            <a:off x="2071116" y="2404872"/>
            <a:ext cx="1765300" cy="2493645"/>
          </a:xfrm>
          <a:custGeom>
            <a:avLst/>
            <a:gdLst/>
            <a:ahLst/>
            <a:cxnLst/>
            <a:rect l="l" t="t" r="r" b="b"/>
            <a:pathLst>
              <a:path w="1765300" h="2493645" extrusionOk="0">
                <a:moveTo>
                  <a:pt x="0" y="2493264"/>
                </a:moveTo>
                <a:lnTo>
                  <a:pt x="1764792" y="2493264"/>
                </a:lnTo>
                <a:lnTo>
                  <a:pt x="1764792" y="0"/>
                </a:lnTo>
                <a:lnTo>
                  <a:pt x="0" y="0"/>
                </a:lnTo>
                <a:lnTo>
                  <a:pt x="0" y="2493264"/>
                </a:lnTo>
                <a:close/>
              </a:path>
            </a:pathLst>
          </a:custGeom>
          <a:noFill/>
          <a:ln w="57900"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04CEEC-4A93-4658-9DC2-F64EDEA1740E}"/>
              </a:ext>
            </a:extLst>
          </p:cNvPr>
          <p:cNvGraphicFramePr>
            <a:graphicFrameLocks noGrp="1"/>
          </p:cNvGraphicFramePr>
          <p:nvPr/>
        </p:nvGraphicFramePr>
        <p:xfrm>
          <a:off x="643467" y="1379046"/>
          <a:ext cx="10905067" cy="4099908"/>
        </p:xfrm>
        <a:graphic>
          <a:graphicData uri="http://schemas.openxmlformats.org/drawingml/2006/table">
            <a:tbl>
              <a:tblPr firstRow="1" bandRow="1">
                <a:tableStyleId>{CE2C8CA8-FD56-4996-82A9-BB022ABA462F}</a:tableStyleId>
              </a:tblPr>
              <a:tblGrid>
                <a:gridCol w="3271972">
                  <a:extLst>
                    <a:ext uri="{9D8B030D-6E8A-4147-A177-3AD203B41FA5}">
                      <a16:colId xmlns:a16="http://schemas.microsoft.com/office/drawing/2014/main" val="3693142849"/>
                    </a:ext>
                  </a:extLst>
                </a:gridCol>
                <a:gridCol w="7633095">
                  <a:extLst>
                    <a:ext uri="{9D8B030D-6E8A-4147-A177-3AD203B41FA5}">
                      <a16:colId xmlns:a16="http://schemas.microsoft.com/office/drawing/2014/main" val="445904556"/>
                    </a:ext>
                  </a:extLst>
                </a:gridCol>
              </a:tblGrid>
              <a:tr h="715857">
                <a:tc>
                  <a:txBody>
                    <a:bodyPr/>
                    <a:lstStyle/>
                    <a:p>
                      <a:pPr algn="ctr" rtl="0" fontAlgn="base"/>
                      <a:r>
                        <a:rPr lang="en-US" sz="2500" u="none" strike="noStrike">
                          <a:effectLst/>
                        </a:rPr>
                        <a:t>Product Name </a:t>
                      </a:r>
                      <a:r>
                        <a:rPr lang="en-US" sz="2500">
                          <a:effectLst/>
                        </a:rPr>
                        <a:t>​</a:t>
                      </a:r>
                      <a:endParaRPr lang="en-US" sz="2500" b="1" i="0">
                        <a:solidFill>
                          <a:srgbClr val="FFFFFF"/>
                        </a:solidFill>
                        <a:effectLst/>
                      </a:endParaRPr>
                    </a:p>
                  </a:txBody>
                  <a:tcPr marL="162695" marR="162695" marT="81347" marB="81347" anchor="ctr"/>
                </a:tc>
                <a:tc>
                  <a:txBody>
                    <a:bodyPr/>
                    <a:lstStyle/>
                    <a:p>
                      <a:pPr algn="ctr" rtl="0" fontAlgn="base"/>
                      <a:r>
                        <a:rPr lang="en-US" sz="2500" u="none" strike="noStrike">
                          <a:effectLst/>
                        </a:rPr>
                        <a:t> Overview</a:t>
                      </a:r>
                      <a:r>
                        <a:rPr lang="en-US" sz="2500">
                          <a:effectLst/>
                        </a:rPr>
                        <a:t>​</a:t>
                      </a:r>
                      <a:endParaRPr lang="en-US" sz="2500" b="1" i="0">
                        <a:solidFill>
                          <a:srgbClr val="FFFFFF"/>
                        </a:solidFill>
                        <a:effectLst/>
                      </a:endParaRPr>
                    </a:p>
                  </a:txBody>
                  <a:tcPr marL="162695" marR="162695" marT="81347" marB="81347" anchor="ctr"/>
                </a:tc>
                <a:extLst>
                  <a:ext uri="{0D108BD9-81ED-4DB2-BD59-A6C34878D82A}">
                    <a16:rowId xmlns:a16="http://schemas.microsoft.com/office/drawing/2014/main" val="88220444"/>
                  </a:ext>
                </a:extLst>
              </a:tr>
              <a:tr h="2180110">
                <a:tc>
                  <a:txBody>
                    <a:bodyPr/>
                    <a:lstStyle/>
                    <a:p>
                      <a:pPr algn="ctr" rtl="0" fontAlgn="base"/>
                      <a:r>
                        <a:rPr lang="en-US" sz="2500" u="none" strike="noStrike">
                          <a:effectLst/>
                        </a:rPr>
                        <a:t>Azure Data Factory(ADF)</a:t>
                      </a:r>
                      <a:r>
                        <a:rPr lang="en-US" sz="2500">
                          <a:effectLst/>
                        </a:rPr>
                        <a:t>​</a:t>
                      </a:r>
                      <a:endParaRPr lang="en-US" sz="2500" b="0" i="0">
                        <a:solidFill>
                          <a:srgbClr val="000000"/>
                        </a:solidFill>
                        <a:effectLst/>
                      </a:endParaRPr>
                    </a:p>
                  </a:txBody>
                  <a:tcPr marL="162695" marR="162695" marT="81347" marB="81347" anchor="ctr"/>
                </a:tc>
                <a:tc>
                  <a:txBody>
                    <a:bodyPr/>
                    <a:lstStyle/>
                    <a:p>
                      <a:pPr algn="ctr" rtl="0" fontAlgn="base"/>
                      <a:r>
                        <a:rPr lang="en-US" sz="2500" u="none" strike="noStrike">
                          <a:effectLst/>
                        </a:rPr>
                        <a:t>With Mapping Data Flow, can now transform data, so ETL tool. Copy Data tool to easily copy from source to destination. Added templates.</a:t>
                      </a:r>
                      <a:r>
                        <a:rPr lang="en-US" sz="2500">
                          <a:effectLst/>
                        </a:rPr>
                        <a:t>​</a:t>
                      </a:r>
                      <a:endParaRPr lang="en-US" sz="2500" b="0" i="0">
                        <a:solidFill>
                          <a:srgbClr val="000000"/>
                        </a:solidFill>
                        <a:effectLst/>
                      </a:endParaRPr>
                    </a:p>
                  </a:txBody>
                  <a:tcPr marL="162695" marR="162695" marT="81347" marB="81347" anchor="ctr"/>
                </a:tc>
                <a:extLst>
                  <a:ext uri="{0D108BD9-81ED-4DB2-BD59-A6C34878D82A}">
                    <a16:rowId xmlns:a16="http://schemas.microsoft.com/office/drawing/2014/main" val="2870971443"/>
                  </a:ext>
                </a:extLst>
              </a:tr>
              <a:tr h="1203941">
                <a:tc>
                  <a:txBody>
                    <a:bodyPr/>
                    <a:lstStyle/>
                    <a:p>
                      <a:pPr algn="ctr" rtl="0" fontAlgn="base"/>
                      <a:r>
                        <a:rPr lang="en-US" sz="2500" u="none" strike="noStrike">
                          <a:effectLst/>
                        </a:rPr>
                        <a:t>SSIS</a:t>
                      </a:r>
                      <a:r>
                        <a:rPr lang="en-US" sz="2500">
                          <a:effectLst/>
                        </a:rPr>
                        <a:t>​</a:t>
                      </a:r>
                      <a:endParaRPr lang="en-US" sz="2500" b="0" i="0">
                        <a:solidFill>
                          <a:srgbClr val="000000"/>
                        </a:solidFill>
                        <a:effectLst/>
                      </a:endParaRPr>
                    </a:p>
                  </a:txBody>
                  <a:tcPr marL="162695" marR="162695" marT="81347" marB="81347" anchor="ctr"/>
                </a:tc>
                <a:tc>
                  <a:txBody>
                    <a:bodyPr/>
                    <a:lstStyle/>
                    <a:p>
                      <a:pPr algn="ctr" rtl="0" fontAlgn="base"/>
                      <a:r>
                        <a:rPr lang="en-US" sz="2500" u="none" strike="noStrike">
                          <a:effectLst/>
                        </a:rPr>
                        <a:t>Very popular product, used for on prem ETL for many years</a:t>
                      </a:r>
                      <a:r>
                        <a:rPr lang="en-US" sz="2500">
                          <a:effectLst/>
                        </a:rPr>
                        <a:t>​</a:t>
                      </a:r>
                      <a:endParaRPr lang="en-US" sz="2500" b="0" i="0">
                        <a:solidFill>
                          <a:srgbClr val="000000"/>
                        </a:solidFill>
                        <a:effectLst/>
                      </a:endParaRPr>
                    </a:p>
                  </a:txBody>
                  <a:tcPr marL="162695" marR="162695" marT="81347" marB="81347" anchor="ctr"/>
                </a:tc>
                <a:extLst>
                  <a:ext uri="{0D108BD9-81ED-4DB2-BD59-A6C34878D82A}">
                    <a16:rowId xmlns:a16="http://schemas.microsoft.com/office/drawing/2014/main" val="2099781529"/>
                  </a:ext>
                </a:extLst>
              </a:tr>
            </a:tbl>
          </a:graphicData>
        </a:graphic>
      </p:graphicFrame>
      <p:sp>
        <p:nvSpPr>
          <p:cNvPr id="5" name="TextBox 4">
            <a:extLst>
              <a:ext uri="{FF2B5EF4-FFF2-40B4-BE49-F238E27FC236}">
                <a16:creationId xmlns:a16="http://schemas.microsoft.com/office/drawing/2014/main" id="{FBDDA136-AA7E-409A-9894-4B00FDC077A3}"/>
              </a:ext>
            </a:extLst>
          </p:cNvPr>
          <p:cNvSpPr txBox="1"/>
          <p:nvPr/>
        </p:nvSpPr>
        <p:spPr>
          <a:xfrm>
            <a:off x="2631517" y="437626"/>
            <a:ext cx="50375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Data Ingestion</a:t>
            </a:r>
          </a:p>
        </p:txBody>
      </p:sp>
    </p:spTree>
    <p:extLst>
      <p:ext uri="{BB962C8B-B14F-4D97-AF65-F5344CB8AC3E}">
        <p14:creationId xmlns:p14="http://schemas.microsoft.com/office/powerpoint/2010/main" val="172018835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t>What we will learn</a:t>
            </a:r>
            <a:endParaRPr/>
          </a:p>
        </p:txBody>
      </p:sp>
      <p:graphicFrame>
        <p:nvGraphicFramePr>
          <p:cNvPr id="159" name="Google Shape;159;p21"/>
          <p:cNvGraphicFramePr/>
          <p:nvPr/>
        </p:nvGraphicFramePr>
        <p:xfrm>
          <a:off x="847141" y="1690688"/>
          <a:ext cx="10393350" cy="4495870"/>
        </p:xfrm>
        <a:graphic>
          <a:graphicData uri="http://schemas.openxmlformats.org/drawingml/2006/table">
            <a:tbl>
              <a:tblPr firstRow="1" bandRow="1">
                <a:noFill/>
                <a:tableStyleId>{CE2C8CA8-FD56-4996-82A9-BB022ABA462F}</a:tableStyleId>
              </a:tblPr>
              <a:tblGrid>
                <a:gridCol w="5196675">
                  <a:extLst>
                    <a:ext uri="{9D8B030D-6E8A-4147-A177-3AD203B41FA5}">
                      <a16:colId xmlns:a16="http://schemas.microsoft.com/office/drawing/2014/main" val="20000"/>
                    </a:ext>
                  </a:extLst>
                </a:gridCol>
                <a:gridCol w="51966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800" b="0" u="none" strike="noStrike" cap="none"/>
                        <a:t>Day </a:t>
                      </a:r>
                      <a:endParaRPr/>
                    </a:p>
                  </a:txBody>
                  <a:tcPr marL="91450" marR="91450" marT="45725" marB="45725" anchor="ctr"/>
                </a:tc>
                <a:tc>
                  <a:txBody>
                    <a:bodyPr/>
                    <a:lstStyle/>
                    <a:p>
                      <a:pPr marL="0" marR="0" lvl="0" indent="0" algn="ctr" rtl="0">
                        <a:spcBef>
                          <a:spcPts val="0"/>
                        </a:spcBef>
                        <a:spcAft>
                          <a:spcPts val="0"/>
                        </a:spcAft>
                        <a:buNone/>
                      </a:pPr>
                      <a:r>
                        <a:rPr lang="en-US" sz="1800" b="0" u="none" strike="noStrike" cap="none"/>
                        <a:t> Topics</a:t>
                      </a:r>
                      <a:endParaRPr/>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b="0" u="none" strike="noStrike" cap="none"/>
                        <a:t>Day 1</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u="none" strike="noStrike" cap="none"/>
                        <a:t>Explore, transform, and load data into the Data Warehouse using Apache Spark</a:t>
                      </a:r>
                      <a:endParaRPr/>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b="0" u="none" strike="noStrike" cap="none"/>
                        <a:t>Day 2</a:t>
                      </a:r>
                      <a:endParaRPr/>
                    </a:p>
                  </a:txBody>
                  <a:tcPr marL="91450" marR="91450" marT="45725" marB="45725" anchor="ctr"/>
                </a:tc>
                <a:tc>
                  <a:txBody>
                    <a:bodyPr/>
                    <a:lstStyle/>
                    <a:p>
                      <a:pPr marL="0" marR="0" lvl="0" indent="0" algn="ctr" rtl="0">
                        <a:spcBef>
                          <a:spcPts val="0"/>
                        </a:spcBef>
                        <a:spcAft>
                          <a:spcPts val="0"/>
                        </a:spcAft>
                        <a:buNone/>
                      </a:pPr>
                      <a:r>
                        <a:rPr lang="en-US" sz="1800" b="0" u="none" strike="noStrike" cap="none"/>
                        <a:t>Azure Databricks &amp; Delta Lake Streaming</a:t>
                      </a:r>
                      <a:endParaRPr/>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b="0" u="none" strike="noStrike" cap="none"/>
                        <a:t>Day 3</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u="none" strike="noStrike" cap="none"/>
                        <a:t>Transform data with Azure Data Flows or Azure Synapse Pipelines</a:t>
                      </a:r>
                      <a:endParaRPr/>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b="0" u="none" strike="noStrike" cap="none"/>
                        <a:t>Day 4</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u="none" strike="noStrike" cap="none"/>
                        <a:t>Integrate data from notebooks with Azure Data Factory or Azure Synapse Pipelines</a:t>
                      </a:r>
                      <a:endParaRPr/>
                    </a:p>
                    <a:p>
                      <a:pPr marL="0" marR="0" lvl="0" indent="0" algn="ctr" rtl="0">
                        <a:lnSpc>
                          <a:spcPct val="100000"/>
                        </a:lnSpc>
                        <a:spcBef>
                          <a:spcPts val="0"/>
                        </a:spcBef>
                        <a:spcAft>
                          <a:spcPts val="0"/>
                        </a:spcAft>
                        <a:buClr>
                          <a:schemeClr val="dk1"/>
                        </a:buClr>
                        <a:buSzPts val="1800"/>
                        <a:buFont typeface="Arial"/>
                        <a:buNone/>
                      </a:pPr>
                      <a:endParaRPr sz="1800" b="0" u="none" strike="noStrike" cap="none"/>
                    </a:p>
                    <a:p>
                      <a:pPr marL="0" marR="0" lvl="0" indent="0" algn="ctr" rtl="0">
                        <a:lnSpc>
                          <a:spcPct val="100000"/>
                        </a:lnSpc>
                        <a:spcBef>
                          <a:spcPts val="0"/>
                        </a:spcBef>
                        <a:spcAft>
                          <a:spcPts val="0"/>
                        </a:spcAft>
                        <a:buClr>
                          <a:schemeClr val="dk1"/>
                        </a:buClr>
                        <a:buSzPts val="1800"/>
                        <a:buFont typeface="Arial"/>
                        <a:buNone/>
                      </a:pPr>
                      <a:r>
                        <a:rPr lang="en-US" sz="1800" b="0" u="none" strike="noStrike" cap="none"/>
                        <a:t>Build reports using Power BI integration with Azure Synapse Analytics</a:t>
                      </a:r>
                      <a:endParaRPr/>
                    </a:p>
                  </a:txBody>
                  <a:tcPr marL="91450" marR="91450" marT="45725" marB="45725" anchor="ct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b="0" u="none" strike="noStrike" cap="none"/>
                        <a:t>Day 5</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u="none" strike="noStrike" cap="none"/>
                        <a:t>End-to-end security with Azure Synapse Analytics</a:t>
                      </a:r>
                      <a:endParaRPr/>
                    </a:p>
                  </a:txBody>
                  <a:tcPr marL="91450" marR="91450" marT="45725" marB="45725" anchor="ct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b="0" u="none" strike="noStrike" cap="none"/>
                        <a:t>Challenge</a:t>
                      </a:r>
                      <a:endParaRPr/>
                    </a:p>
                  </a:txBody>
                  <a:tcPr marL="91450" marR="91450" marT="45725" marB="45725" anchor="ctr"/>
                </a:tc>
                <a:tc>
                  <a:txBody>
                    <a:bodyPr/>
                    <a:lstStyle/>
                    <a:p>
                      <a:pPr marL="0" marR="0" lvl="0" indent="0" algn="ctr" rtl="0">
                        <a:spcBef>
                          <a:spcPts val="0"/>
                        </a:spcBef>
                        <a:spcAft>
                          <a:spcPts val="0"/>
                        </a:spcAft>
                        <a:buNone/>
                      </a:pPr>
                      <a:r>
                        <a:rPr lang="en-US" sz="1800" b="0" u="none" strike="noStrike" cap="none"/>
                        <a:t>End-to-End data analytics solution using Azure Synapse Analytics</a:t>
                      </a:r>
                      <a:endParaRPr/>
                    </a:p>
                  </a:txBody>
                  <a:tcPr marL="91450" marR="91450" marT="45725" marB="45725"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2"/>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5" name="Google Shape;165;p22" descr="Calendar on table"/>
          <p:cNvPicPr preferRelativeResize="0"/>
          <p:nvPr/>
        </p:nvPicPr>
        <p:blipFill rotWithShape="1">
          <a:blip r:embed="rId3">
            <a:alphaModFix/>
          </a:blip>
          <a:srcRect b="15730"/>
          <a:stretch/>
        </p:blipFill>
        <p:spPr>
          <a:xfrm>
            <a:off x="-3047" y="10"/>
            <a:ext cx="12191999" cy="6857990"/>
          </a:xfrm>
          <a:prstGeom prst="rect">
            <a:avLst/>
          </a:prstGeom>
          <a:noFill/>
          <a:ln>
            <a:noFill/>
          </a:ln>
        </p:spPr>
      </p:pic>
      <p:sp>
        <p:nvSpPr>
          <p:cNvPr id="166" name="Google Shape;166;p22"/>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22"/>
          <p:cNvSpPr txBox="1">
            <a:spLocks noGrp="1"/>
          </p:cNvSpPr>
          <p:nvPr>
            <p:ph type="title"/>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Arial"/>
              <a:buNone/>
            </a:pPr>
            <a:r>
              <a:rPr lang="en-US" sz="5200">
                <a:solidFill>
                  <a:srgbClr val="FFFFFF"/>
                </a:solidFill>
              </a:rPr>
              <a:t>To be more specific</a:t>
            </a:r>
            <a:endParaRPr/>
          </a:p>
        </p:txBody>
      </p:sp>
      <p:sp>
        <p:nvSpPr>
          <p:cNvPr id="168" name="Google Shape;168;p22"/>
          <p:cNvSpPr txBox="1">
            <a:spLocks noGrp="1"/>
          </p:cNvSpPr>
          <p:nvPr>
            <p:ph type="body" idx="1"/>
          </p:nvPr>
        </p:nvSpPr>
        <p:spPr>
          <a:xfrm>
            <a:off x="1100051" y="4072043"/>
            <a:ext cx="10058400" cy="128270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FFFF"/>
              </a:buClr>
              <a:buSzPts val="2400"/>
              <a:buNone/>
            </a:pPr>
            <a:r>
              <a:rPr lang="en-US">
                <a:solidFill>
                  <a:srgbClr val="FFFFFF"/>
                </a:solidFill>
              </a:rPr>
              <a:t>What we will learn in next 5 days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0"/>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06" name="Google Shape;606;p40"/>
          <p:cNvPicPr preferRelativeResize="0"/>
          <p:nvPr/>
        </p:nvPicPr>
        <p:blipFill rotWithShape="1">
          <a:blip r:embed="rId3">
            <a:alphaModFix/>
          </a:blip>
          <a:srcRect/>
          <a:stretch/>
        </p:blipFill>
        <p:spPr>
          <a:xfrm>
            <a:off x="608761" y="3098419"/>
            <a:ext cx="1011885" cy="330834"/>
          </a:xfrm>
          <a:prstGeom prst="rect">
            <a:avLst/>
          </a:prstGeom>
          <a:noFill/>
          <a:ln>
            <a:noFill/>
          </a:ln>
        </p:spPr>
      </p:pic>
      <p:pic>
        <p:nvPicPr>
          <p:cNvPr id="607" name="Google Shape;607;p40"/>
          <p:cNvPicPr preferRelativeResize="0"/>
          <p:nvPr/>
        </p:nvPicPr>
        <p:blipFill rotWithShape="1">
          <a:blip r:embed="rId4">
            <a:alphaModFix/>
          </a:blip>
          <a:srcRect/>
          <a:stretch/>
        </p:blipFill>
        <p:spPr>
          <a:xfrm>
            <a:off x="1751583" y="3279826"/>
            <a:ext cx="228600" cy="38174"/>
          </a:xfrm>
          <a:prstGeom prst="rect">
            <a:avLst/>
          </a:prstGeom>
          <a:noFill/>
          <a:ln>
            <a:noFill/>
          </a:ln>
        </p:spPr>
      </p:pic>
      <p:pic>
        <p:nvPicPr>
          <p:cNvPr id="608" name="Google Shape;608;p40"/>
          <p:cNvPicPr preferRelativeResize="0"/>
          <p:nvPr/>
        </p:nvPicPr>
        <p:blipFill rotWithShape="1">
          <a:blip r:embed="rId5">
            <a:alphaModFix/>
          </a:blip>
          <a:srcRect/>
          <a:stretch/>
        </p:blipFill>
        <p:spPr>
          <a:xfrm>
            <a:off x="2132457" y="3088385"/>
            <a:ext cx="2831846" cy="44310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1"/>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614" name="Google Shape;614;p41"/>
          <p:cNvGrpSpPr/>
          <p:nvPr/>
        </p:nvGrpSpPr>
        <p:grpSpPr>
          <a:xfrm>
            <a:off x="1723644" y="1694688"/>
            <a:ext cx="208914" cy="3345179"/>
            <a:chOff x="1723644" y="1694688"/>
            <a:chExt cx="208914" cy="3345179"/>
          </a:xfrm>
        </p:grpSpPr>
        <p:sp>
          <p:nvSpPr>
            <p:cNvPr id="615" name="Google Shape;615;p41"/>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16" name="Google Shape;616;p41"/>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617" name="Google Shape;617;p41"/>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618" name="Google Shape;618;p41"/>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619" name="Google Shape;619;p41"/>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620" name="Google Shape;620;p41"/>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621" name="Google Shape;621;p41"/>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22" name="Google Shape;622;p41"/>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623" name="Google Shape;623;p41"/>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624" name="Google Shape;624;p41"/>
          <p:cNvGrpSpPr/>
          <p:nvPr/>
        </p:nvGrpSpPr>
        <p:grpSpPr>
          <a:xfrm>
            <a:off x="1286256" y="3255263"/>
            <a:ext cx="280670" cy="251460"/>
            <a:chOff x="1286256" y="3255263"/>
            <a:chExt cx="280670" cy="251460"/>
          </a:xfrm>
        </p:grpSpPr>
        <p:sp>
          <p:nvSpPr>
            <p:cNvPr id="625" name="Google Shape;625;p41"/>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6" name="Google Shape;626;p41"/>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27" name="Google Shape;627;p41"/>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8" name="Google Shape;628;p41"/>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629" name="Google Shape;629;p41"/>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630" name="Google Shape;630;p41"/>
          <p:cNvGrpSpPr/>
          <p:nvPr/>
        </p:nvGrpSpPr>
        <p:grpSpPr>
          <a:xfrm>
            <a:off x="1232916" y="4209798"/>
            <a:ext cx="354584" cy="333245"/>
            <a:chOff x="1232916" y="4209798"/>
            <a:chExt cx="354584" cy="333245"/>
          </a:xfrm>
        </p:grpSpPr>
        <p:pic>
          <p:nvPicPr>
            <p:cNvPr id="631" name="Google Shape;631;p41"/>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632" name="Google Shape;632;p41"/>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33" name="Google Shape;633;p41"/>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634" name="Google Shape;634;p41"/>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5" name="Google Shape;635;p41"/>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6" name="Google Shape;636;p41"/>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7" name="Google Shape;637;p41"/>
          <p:cNvSpPr txBox="1"/>
          <p:nvPr/>
        </p:nvSpPr>
        <p:spPr>
          <a:xfrm>
            <a:off x="2071116" y="2365248"/>
            <a:ext cx="1755775" cy="1859280"/>
          </a:xfrm>
          <a:prstGeom prst="rect">
            <a:avLst/>
          </a:prstGeom>
          <a:noFill/>
          <a:ln>
            <a:noFill/>
          </a:ln>
        </p:spPr>
        <p:txBody>
          <a:bodyPr spcFirstLastPara="1" wrap="square" lIns="0" tIns="142225" rIns="0" bIns="0" anchor="t" anchorCtr="0">
            <a:spAutoFit/>
          </a:bodyPr>
          <a:lstStyle/>
          <a:p>
            <a:pPr marL="0" marR="0" lvl="0" indent="0" algn="ctr"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8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8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2650">
              <a:solidFill>
                <a:schemeClr val="dk1"/>
              </a:solidFill>
              <a:latin typeface="Quattrocento Sans"/>
              <a:ea typeface="Quattrocento Sans"/>
              <a:cs typeface="Quattrocento Sans"/>
              <a:sym typeface="Quattrocento Sans"/>
            </a:endParaRPr>
          </a:p>
          <a:p>
            <a:pPr marL="262255" marR="311150" lvl="0" indent="0" algn="ctr" rtl="0">
              <a:lnSpc>
                <a:spcPct val="114000"/>
              </a:lnSpc>
              <a:spcBef>
                <a:spcPts val="5"/>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638" name="Google Shape;638;p41"/>
          <p:cNvSpPr/>
          <p:nvPr/>
        </p:nvSpPr>
        <p:spPr>
          <a:xfrm>
            <a:off x="4875276" y="3104387"/>
            <a:ext cx="93345" cy="44450"/>
          </a:xfrm>
          <a:custGeom>
            <a:avLst/>
            <a:gdLst/>
            <a:ahLst/>
            <a:cxnLst/>
            <a:rect l="l" t="t" r="r" b="b"/>
            <a:pathLst>
              <a:path w="93345" h="44450" extrusionOk="0">
                <a:moveTo>
                  <a:pt x="19812" y="0"/>
                </a:moveTo>
                <a:lnTo>
                  <a:pt x="13208" y="0"/>
                </a:lnTo>
                <a:lnTo>
                  <a:pt x="11049" y="3175"/>
                </a:lnTo>
                <a:lnTo>
                  <a:pt x="7747" y="6350"/>
                </a:lnTo>
                <a:lnTo>
                  <a:pt x="4445" y="8509"/>
                </a:lnTo>
                <a:lnTo>
                  <a:pt x="0" y="10668"/>
                </a:lnTo>
                <a:lnTo>
                  <a:pt x="0" y="18161"/>
                </a:lnTo>
                <a:lnTo>
                  <a:pt x="6604" y="14986"/>
                </a:lnTo>
                <a:lnTo>
                  <a:pt x="11049" y="11684"/>
                </a:lnTo>
                <a:lnTo>
                  <a:pt x="11049" y="42672"/>
                </a:lnTo>
                <a:lnTo>
                  <a:pt x="19812" y="42672"/>
                </a:lnTo>
                <a:lnTo>
                  <a:pt x="19812" y="11684"/>
                </a:lnTo>
                <a:lnTo>
                  <a:pt x="19812" y="0"/>
                </a:lnTo>
                <a:close/>
              </a:path>
              <a:path w="93345" h="44450" extrusionOk="0">
                <a:moveTo>
                  <a:pt x="92964" y="21590"/>
                </a:moveTo>
                <a:lnTo>
                  <a:pt x="91821" y="10795"/>
                </a:lnTo>
                <a:lnTo>
                  <a:pt x="90678" y="7493"/>
                </a:lnTo>
                <a:lnTo>
                  <a:pt x="89979" y="6477"/>
                </a:lnTo>
                <a:lnTo>
                  <a:pt x="88519" y="4318"/>
                </a:lnTo>
                <a:lnTo>
                  <a:pt x="86233" y="2159"/>
                </a:lnTo>
                <a:lnTo>
                  <a:pt x="84074" y="1016"/>
                </a:lnTo>
                <a:lnTo>
                  <a:pt x="84074" y="21590"/>
                </a:lnTo>
                <a:lnTo>
                  <a:pt x="82931" y="32385"/>
                </a:lnTo>
                <a:lnTo>
                  <a:pt x="81788" y="35560"/>
                </a:lnTo>
                <a:lnTo>
                  <a:pt x="78486" y="36703"/>
                </a:lnTo>
                <a:lnTo>
                  <a:pt x="76200" y="35560"/>
                </a:lnTo>
                <a:lnTo>
                  <a:pt x="74041" y="32385"/>
                </a:lnTo>
                <a:lnTo>
                  <a:pt x="72898" y="21590"/>
                </a:lnTo>
                <a:lnTo>
                  <a:pt x="74041" y="10795"/>
                </a:lnTo>
                <a:lnTo>
                  <a:pt x="76200" y="7493"/>
                </a:lnTo>
                <a:lnTo>
                  <a:pt x="78486" y="6477"/>
                </a:lnTo>
                <a:lnTo>
                  <a:pt x="81788" y="7493"/>
                </a:lnTo>
                <a:lnTo>
                  <a:pt x="82931" y="10795"/>
                </a:lnTo>
                <a:lnTo>
                  <a:pt x="84074" y="21590"/>
                </a:lnTo>
                <a:lnTo>
                  <a:pt x="84074" y="1016"/>
                </a:lnTo>
                <a:lnTo>
                  <a:pt x="78486" y="0"/>
                </a:lnTo>
                <a:lnTo>
                  <a:pt x="72898" y="1016"/>
                </a:lnTo>
                <a:lnTo>
                  <a:pt x="70739" y="2159"/>
                </a:lnTo>
                <a:lnTo>
                  <a:pt x="68453" y="4318"/>
                </a:lnTo>
                <a:lnTo>
                  <a:pt x="66294" y="7493"/>
                </a:lnTo>
                <a:lnTo>
                  <a:pt x="65151" y="10795"/>
                </a:lnTo>
                <a:lnTo>
                  <a:pt x="64008" y="21590"/>
                </a:lnTo>
                <a:lnTo>
                  <a:pt x="65151" y="32385"/>
                </a:lnTo>
                <a:lnTo>
                  <a:pt x="66294" y="35560"/>
                </a:lnTo>
                <a:lnTo>
                  <a:pt x="68453" y="38862"/>
                </a:lnTo>
                <a:lnTo>
                  <a:pt x="69596" y="41021"/>
                </a:lnTo>
                <a:lnTo>
                  <a:pt x="72898" y="42037"/>
                </a:lnTo>
                <a:lnTo>
                  <a:pt x="75184" y="43180"/>
                </a:lnTo>
                <a:lnTo>
                  <a:pt x="78486" y="44196"/>
                </a:lnTo>
                <a:lnTo>
                  <a:pt x="84074" y="43180"/>
                </a:lnTo>
                <a:lnTo>
                  <a:pt x="86233" y="41021"/>
                </a:lnTo>
                <a:lnTo>
                  <a:pt x="88519" y="38862"/>
                </a:lnTo>
                <a:lnTo>
                  <a:pt x="90678" y="36703"/>
                </a:lnTo>
                <a:lnTo>
                  <a:pt x="91821" y="32385"/>
                </a:lnTo>
                <a:lnTo>
                  <a:pt x="92964"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9" name="Google Shape;639;p41"/>
          <p:cNvSpPr/>
          <p:nvPr/>
        </p:nvSpPr>
        <p:spPr>
          <a:xfrm>
            <a:off x="4866132" y="3194304"/>
            <a:ext cx="29209" cy="44450"/>
          </a:xfrm>
          <a:custGeom>
            <a:avLst/>
            <a:gdLst/>
            <a:ahLst/>
            <a:cxnLst/>
            <a:rect l="l" t="t" r="r" b="b"/>
            <a:pathLst>
              <a:path w="29210" h="44450" extrusionOk="0">
                <a:moveTo>
                  <a:pt x="14477" y="0"/>
                </a:moveTo>
                <a:lnTo>
                  <a:pt x="8889" y="1016"/>
                </a:lnTo>
                <a:lnTo>
                  <a:pt x="6730" y="2159"/>
                </a:lnTo>
                <a:lnTo>
                  <a:pt x="4444" y="4318"/>
                </a:lnTo>
                <a:lnTo>
                  <a:pt x="3301" y="7493"/>
                </a:lnTo>
                <a:lnTo>
                  <a:pt x="1142" y="10795"/>
                </a:lnTo>
                <a:lnTo>
                  <a:pt x="0" y="21590"/>
                </a:lnTo>
                <a:lnTo>
                  <a:pt x="1142" y="32385"/>
                </a:lnTo>
                <a:lnTo>
                  <a:pt x="2285" y="36703"/>
                </a:lnTo>
                <a:lnTo>
                  <a:pt x="4444" y="38862"/>
                </a:lnTo>
                <a:lnTo>
                  <a:pt x="6730" y="41021"/>
                </a:lnTo>
                <a:lnTo>
                  <a:pt x="8889" y="43180"/>
                </a:lnTo>
                <a:lnTo>
                  <a:pt x="12191" y="43180"/>
                </a:lnTo>
                <a:lnTo>
                  <a:pt x="14477" y="44196"/>
                </a:lnTo>
                <a:lnTo>
                  <a:pt x="21208" y="43180"/>
                </a:lnTo>
                <a:lnTo>
                  <a:pt x="24510" y="39878"/>
                </a:lnTo>
                <a:lnTo>
                  <a:pt x="26669" y="36703"/>
                </a:lnTo>
                <a:lnTo>
                  <a:pt x="14477" y="36703"/>
                </a:lnTo>
                <a:lnTo>
                  <a:pt x="12191" y="35560"/>
                </a:lnTo>
                <a:lnTo>
                  <a:pt x="10032" y="32385"/>
                </a:lnTo>
                <a:lnTo>
                  <a:pt x="8889" y="21590"/>
                </a:lnTo>
                <a:lnTo>
                  <a:pt x="10032" y="10795"/>
                </a:lnTo>
                <a:lnTo>
                  <a:pt x="12191" y="7493"/>
                </a:lnTo>
                <a:lnTo>
                  <a:pt x="14477" y="6476"/>
                </a:lnTo>
                <a:lnTo>
                  <a:pt x="26344" y="6476"/>
                </a:lnTo>
                <a:lnTo>
                  <a:pt x="25653" y="4318"/>
                </a:lnTo>
                <a:lnTo>
                  <a:pt x="23367" y="2159"/>
                </a:lnTo>
                <a:lnTo>
                  <a:pt x="21208" y="1016"/>
                </a:lnTo>
                <a:lnTo>
                  <a:pt x="14477" y="0"/>
                </a:lnTo>
                <a:close/>
              </a:path>
              <a:path w="29210" h="44450" extrusionOk="0">
                <a:moveTo>
                  <a:pt x="26344" y="6476"/>
                </a:moveTo>
                <a:lnTo>
                  <a:pt x="14477" y="6476"/>
                </a:lnTo>
                <a:lnTo>
                  <a:pt x="17779" y="7493"/>
                </a:lnTo>
                <a:lnTo>
                  <a:pt x="20065" y="11811"/>
                </a:lnTo>
                <a:lnTo>
                  <a:pt x="20065" y="32385"/>
                </a:lnTo>
                <a:lnTo>
                  <a:pt x="17779" y="35560"/>
                </a:lnTo>
                <a:lnTo>
                  <a:pt x="14477" y="36703"/>
                </a:lnTo>
                <a:lnTo>
                  <a:pt x="26669" y="36703"/>
                </a:lnTo>
                <a:lnTo>
                  <a:pt x="27812" y="32385"/>
                </a:lnTo>
                <a:lnTo>
                  <a:pt x="28955" y="21590"/>
                </a:lnTo>
                <a:lnTo>
                  <a:pt x="27812" y="10795"/>
                </a:lnTo>
                <a:lnTo>
                  <a:pt x="26669" y="7493"/>
                </a:lnTo>
                <a:lnTo>
                  <a:pt x="26344" y="6476"/>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0" name="Google Shape;640;p41"/>
          <p:cNvSpPr/>
          <p:nvPr/>
        </p:nvSpPr>
        <p:spPr>
          <a:xfrm>
            <a:off x="4946903" y="3194304"/>
            <a:ext cx="18415" cy="43180"/>
          </a:xfrm>
          <a:custGeom>
            <a:avLst/>
            <a:gdLst/>
            <a:ahLst/>
            <a:cxnLst/>
            <a:rect l="l" t="t" r="r" b="b"/>
            <a:pathLst>
              <a:path w="18414" h="43180" extrusionOk="0">
                <a:moveTo>
                  <a:pt x="18287" y="11684"/>
                </a:moveTo>
                <a:lnTo>
                  <a:pt x="10795" y="11684"/>
                </a:lnTo>
                <a:lnTo>
                  <a:pt x="10795" y="42672"/>
                </a:lnTo>
                <a:lnTo>
                  <a:pt x="18287" y="42672"/>
                </a:lnTo>
                <a:lnTo>
                  <a:pt x="18287" y="11684"/>
                </a:lnTo>
                <a:close/>
              </a:path>
              <a:path w="18414" h="43180" extrusionOk="0">
                <a:moveTo>
                  <a:pt x="18287" y="0"/>
                </a:moveTo>
                <a:lnTo>
                  <a:pt x="11811" y="0"/>
                </a:lnTo>
                <a:lnTo>
                  <a:pt x="9651" y="3175"/>
                </a:lnTo>
                <a:lnTo>
                  <a:pt x="3175" y="9651"/>
                </a:lnTo>
                <a:lnTo>
                  <a:pt x="0" y="10668"/>
                </a:lnTo>
                <a:lnTo>
                  <a:pt x="0" y="18161"/>
                </a:lnTo>
                <a:lnTo>
                  <a:pt x="5334" y="16001"/>
                </a:lnTo>
                <a:lnTo>
                  <a:pt x="10795" y="11684"/>
                </a:lnTo>
                <a:lnTo>
                  <a:pt x="18287" y="11684"/>
                </a:lnTo>
                <a:lnTo>
                  <a:pt x="18287" y="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1" name="Google Shape;641;p41"/>
          <p:cNvSpPr/>
          <p:nvPr/>
        </p:nvSpPr>
        <p:spPr>
          <a:xfrm>
            <a:off x="6402323" y="3432047"/>
            <a:ext cx="300355" cy="0"/>
          </a:xfrm>
          <a:custGeom>
            <a:avLst/>
            <a:gdLst/>
            <a:ahLst/>
            <a:cxnLst/>
            <a:rect l="l" t="t" r="r" b="b"/>
            <a:pathLst>
              <a:path w="300354" h="120000" extrusionOk="0">
                <a:moveTo>
                  <a:pt x="0" y="0"/>
                </a:moveTo>
                <a:lnTo>
                  <a:pt x="300227"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2" name="Google Shape;642;p41"/>
          <p:cNvSpPr/>
          <p:nvPr/>
        </p:nvSpPr>
        <p:spPr>
          <a:xfrm>
            <a:off x="6484620" y="3209544"/>
            <a:ext cx="53340" cy="0"/>
          </a:xfrm>
          <a:custGeom>
            <a:avLst/>
            <a:gdLst/>
            <a:ahLst/>
            <a:cxnLst/>
            <a:rect l="l" t="t" r="r" b="b"/>
            <a:pathLst>
              <a:path w="53340" h="120000" extrusionOk="0">
                <a:moveTo>
                  <a:pt x="0" y="0"/>
                </a:moveTo>
                <a:lnTo>
                  <a:pt x="53339"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3" name="Google Shape;643;p41"/>
          <p:cNvSpPr/>
          <p:nvPr/>
        </p:nvSpPr>
        <p:spPr>
          <a:xfrm>
            <a:off x="6484620" y="3282696"/>
            <a:ext cx="53340" cy="0"/>
          </a:xfrm>
          <a:custGeom>
            <a:avLst/>
            <a:gdLst/>
            <a:ahLst/>
            <a:cxnLst/>
            <a:rect l="l" t="t" r="r" b="b"/>
            <a:pathLst>
              <a:path w="53340" h="120000" extrusionOk="0">
                <a:moveTo>
                  <a:pt x="0" y="0"/>
                </a:moveTo>
                <a:lnTo>
                  <a:pt x="53339"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4" name="Google Shape;644;p41"/>
          <p:cNvSpPr/>
          <p:nvPr/>
        </p:nvSpPr>
        <p:spPr>
          <a:xfrm>
            <a:off x="6446520" y="3358896"/>
            <a:ext cx="93345" cy="0"/>
          </a:xfrm>
          <a:custGeom>
            <a:avLst/>
            <a:gdLst/>
            <a:ahLst/>
            <a:cxnLst/>
            <a:rect l="l" t="t" r="r" b="b"/>
            <a:pathLst>
              <a:path w="93345" h="120000" extrusionOk="0">
                <a:moveTo>
                  <a:pt x="0" y="0"/>
                </a:moveTo>
                <a:lnTo>
                  <a:pt x="92963"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5" name="Google Shape;645;p41"/>
          <p:cNvSpPr/>
          <p:nvPr/>
        </p:nvSpPr>
        <p:spPr>
          <a:xfrm>
            <a:off x="6438900" y="3136392"/>
            <a:ext cx="227329" cy="0"/>
          </a:xfrm>
          <a:custGeom>
            <a:avLst/>
            <a:gdLst/>
            <a:ahLst/>
            <a:cxnLst/>
            <a:rect l="l" t="t" r="r" b="b"/>
            <a:pathLst>
              <a:path w="227329" h="120000" extrusionOk="0">
                <a:moveTo>
                  <a:pt x="0" y="0"/>
                </a:moveTo>
                <a:lnTo>
                  <a:pt x="227075"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aphicFrame>
        <p:nvGraphicFramePr>
          <p:cNvPr id="646" name="Google Shape;646;p41"/>
          <p:cNvGraphicFramePr/>
          <p:nvPr/>
        </p:nvGraphicFramePr>
        <p:xfrm>
          <a:off x="3820667" y="2305811"/>
          <a:ext cx="5383525" cy="3705035"/>
        </p:xfrm>
        <a:graphic>
          <a:graphicData uri="http://schemas.openxmlformats.org/drawingml/2006/table">
            <a:tbl>
              <a:tblPr firstRow="1" bandRow="1">
                <a:noFill/>
                <a:tableStyleId>{C29FC7D1-3460-4774-9888-8B6F50B81646}</a:tableStyleId>
              </a:tblPr>
              <a:tblGrid>
                <a:gridCol w="1720850">
                  <a:extLst>
                    <a:ext uri="{9D8B030D-6E8A-4147-A177-3AD203B41FA5}">
                      <a16:colId xmlns:a16="http://schemas.microsoft.com/office/drawing/2014/main" val="20000"/>
                    </a:ext>
                  </a:extLst>
                </a:gridCol>
                <a:gridCol w="1884050">
                  <a:extLst>
                    <a:ext uri="{9D8B030D-6E8A-4147-A177-3AD203B41FA5}">
                      <a16:colId xmlns:a16="http://schemas.microsoft.com/office/drawing/2014/main" val="20001"/>
                    </a:ext>
                  </a:extLst>
                </a:gridCol>
                <a:gridCol w="1778625">
                  <a:extLst>
                    <a:ext uri="{9D8B030D-6E8A-4147-A177-3AD203B41FA5}">
                      <a16:colId xmlns:a16="http://schemas.microsoft.com/office/drawing/2014/main" val="20002"/>
                    </a:ext>
                  </a:extLst>
                </a:gridCol>
              </a:tblGrid>
              <a:tr h="1889125">
                <a:tc>
                  <a:txBody>
                    <a:bodyPr/>
                    <a:lstStyle/>
                    <a:p>
                      <a:pPr marL="80645" marR="0" lvl="0" indent="0" algn="ctr" rtl="0">
                        <a:lnSpc>
                          <a:spcPct val="100000"/>
                        </a:lnSpc>
                        <a:spcBef>
                          <a:spcPts val="0"/>
                        </a:spcBef>
                        <a:spcAft>
                          <a:spcPts val="0"/>
                        </a:spcAft>
                        <a:buNone/>
                      </a:pPr>
                      <a:r>
                        <a:rPr lang="en-US" sz="1400" b="1" u="none" strike="noStrike" cap="none">
                          <a:solidFill>
                            <a:srgbClr val="0078D6"/>
                          </a:solidFill>
                          <a:latin typeface="Quattrocento Sans"/>
                          <a:ea typeface="Quattrocento Sans"/>
                          <a:cs typeface="Quattrocento Sans"/>
                          <a:sym typeface="Quattrocento Sans"/>
                        </a:rPr>
                        <a:t>STORE</a:t>
                      </a:r>
                      <a:endParaRPr sz="1400" u="none" strike="noStrike" cap="none">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1750" u="none" strike="noStrike" cap="none">
                        <a:latin typeface="Times New Roman"/>
                        <a:ea typeface="Times New Roman"/>
                        <a:cs typeface="Times New Roman"/>
                        <a:sym typeface="Times New Roman"/>
                      </a:endParaRPr>
                    </a:p>
                    <a:p>
                      <a:pPr marL="74295" marR="0" lvl="0" indent="0" algn="ctr" rtl="0">
                        <a:lnSpc>
                          <a:spcPct val="100000"/>
                        </a:lnSpc>
                        <a:spcBef>
                          <a:spcPts val="0"/>
                        </a:spcBef>
                        <a:spcAft>
                          <a:spcPts val="0"/>
                        </a:spcAft>
                        <a:buNone/>
                      </a:pPr>
                      <a:r>
                        <a:rPr lang="en-US" sz="1000" b="1" u="none" strike="noStrike" cap="none">
                          <a:solidFill>
                            <a:srgbClr val="505050"/>
                          </a:solidFill>
                          <a:latin typeface="Quattrocento Sans"/>
                          <a:ea typeface="Quattrocento Sans"/>
                          <a:cs typeface="Quattrocento Sans"/>
                          <a:sym typeface="Quattrocento Sans"/>
                        </a:rPr>
                        <a:t>Big data store</a:t>
                      </a:r>
                      <a:endParaRPr sz="1000" u="none" strike="noStrike" cap="none">
                        <a:latin typeface="Quattrocento Sans"/>
                        <a:ea typeface="Quattrocento Sans"/>
                        <a:cs typeface="Quattrocento Sans"/>
                        <a:sym typeface="Quattrocento Sans"/>
                      </a:endParaRPr>
                    </a:p>
                  </a:txBody>
                  <a:tcPr marL="0" marR="0" marT="172725" marB="0">
                    <a:lnL w="76200" cap="flat" cmpd="sng">
                      <a:solidFill>
                        <a:srgbClr val="FFFF00"/>
                      </a:solidFill>
                      <a:prstDash val="solid"/>
                      <a:round/>
                      <a:headEnd type="none" w="sm" len="sm"/>
                      <a:tailEnd type="none" w="sm" len="sm"/>
                    </a:lnL>
                    <a:lnR w="76200" cap="flat" cmpd="sng">
                      <a:solidFill>
                        <a:srgbClr val="FFFF00"/>
                      </a:solidFill>
                      <a:prstDash val="solid"/>
                      <a:round/>
                      <a:headEnd type="none" w="sm" len="sm"/>
                      <a:tailEnd type="none" w="sm" len="sm"/>
                    </a:lnR>
                    <a:lnT w="76200" cap="flat" cmpd="sng">
                      <a:solidFill>
                        <a:srgbClr val="FFFF00"/>
                      </a:solidFill>
                      <a:prstDash val="solid"/>
                      <a:round/>
                      <a:headEnd type="none" w="sm" len="sm"/>
                      <a:tailEnd type="none" w="sm" len="sm"/>
                    </a:lnT>
                    <a:solidFill>
                      <a:srgbClr val="F7F7F7"/>
                    </a:solidFill>
                  </a:tcPr>
                </a:tc>
                <a:tc>
                  <a:txBody>
                    <a:bodyPr/>
                    <a:lstStyle/>
                    <a:p>
                      <a:pPr marL="80010" marR="0" lvl="0" indent="0" algn="ctr" rtl="0">
                        <a:lnSpc>
                          <a:spcPct val="100000"/>
                        </a:lnSpc>
                        <a:spcBef>
                          <a:spcPts val="0"/>
                        </a:spcBef>
                        <a:spcAft>
                          <a:spcPts val="0"/>
                        </a:spcAft>
                        <a:buNone/>
                      </a:pPr>
                      <a:r>
                        <a:rPr lang="en-US" sz="1400" b="1" u="none" strike="noStrike" cap="none">
                          <a:solidFill>
                            <a:srgbClr val="0078D6"/>
                          </a:solidFill>
                          <a:latin typeface="Quattrocento Sans"/>
                          <a:ea typeface="Quattrocento Sans"/>
                          <a:cs typeface="Quattrocento Sans"/>
                          <a:sym typeface="Quattrocento Sans"/>
                        </a:rPr>
                        <a:t>PREP</a:t>
                      </a:r>
                      <a:endParaRPr sz="1400" u="none" strike="noStrike" cap="none">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1750" u="none" strike="noStrike" cap="none">
                        <a:latin typeface="Times New Roman"/>
                        <a:ea typeface="Times New Roman"/>
                        <a:cs typeface="Times New Roman"/>
                        <a:sym typeface="Times New Roman"/>
                      </a:endParaRPr>
                    </a:p>
                    <a:p>
                      <a:pPr marL="72390" marR="0" lvl="0" indent="0" algn="ctr" rtl="0">
                        <a:lnSpc>
                          <a:spcPct val="100000"/>
                        </a:lnSpc>
                        <a:spcBef>
                          <a:spcPts val="0"/>
                        </a:spcBef>
                        <a:spcAft>
                          <a:spcPts val="0"/>
                        </a:spcAft>
                        <a:buNone/>
                      </a:pPr>
                      <a:r>
                        <a:rPr lang="en-US" sz="1000" b="1" u="none" strike="noStrike" cap="none">
                          <a:solidFill>
                            <a:srgbClr val="505050"/>
                          </a:solidFill>
                          <a:latin typeface="Quattrocento Sans"/>
                          <a:ea typeface="Quattrocento Sans"/>
                          <a:cs typeface="Quattrocento Sans"/>
                          <a:sym typeface="Quattrocento Sans"/>
                        </a:rPr>
                        <a:t>Transform &amp; Clean</a:t>
                      </a:r>
                      <a:endParaRPr sz="1000" u="none" strike="noStrike" cap="none">
                        <a:latin typeface="Quattrocento Sans"/>
                        <a:ea typeface="Quattrocento Sans"/>
                        <a:cs typeface="Quattrocento Sans"/>
                        <a:sym typeface="Quattrocento Sans"/>
                      </a:endParaRPr>
                    </a:p>
                  </a:txBody>
                  <a:tcPr marL="0" marR="0" marT="172725" marB="0">
                    <a:lnL w="76200" cap="flat" cmpd="sng">
                      <a:solidFill>
                        <a:srgbClr val="FFFF00"/>
                      </a:solidFill>
                      <a:prstDash val="solid"/>
                      <a:round/>
                      <a:headEnd type="none" w="sm" len="sm"/>
                      <a:tailEnd type="none" w="sm" len="sm"/>
                    </a:lnL>
                    <a:lnR w="57150" cap="flat" cmpd="sng">
                      <a:solidFill>
                        <a:srgbClr val="FFFFFF"/>
                      </a:solidFill>
                      <a:prstDash val="solid"/>
                      <a:round/>
                      <a:headEnd type="none" w="sm" len="sm"/>
                      <a:tailEnd type="none" w="sm" len="sm"/>
                    </a:lnR>
                    <a:solidFill>
                      <a:srgbClr val="F7F7F7"/>
                    </a:solidFill>
                  </a:tcPr>
                </a:tc>
                <a:tc>
                  <a:txBody>
                    <a:bodyPr/>
                    <a:lstStyle/>
                    <a:p>
                      <a:pPr marL="20320" marR="0" lvl="0" indent="0" algn="ctr" rtl="0">
                        <a:lnSpc>
                          <a:spcPct val="120000"/>
                        </a:lnSpc>
                        <a:spcBef>
                          <a:spcPts val="0"/>
                        </a:spcBef>
                        <a:spcAft>
                          <a:spcPts val="0"/>
                        </a:spcAft>
                        <a:buNone/>
                      </a:pPr>
                      <a:r>
                        <a:rPr lang="en-US" sz="1400" b="1" u="none" strike="noStrike" cap="none">
                          <a:solidFill>
                            <a:srgbClr val="0078D6"/>
                          </a:solidFill>
                          <a:latin typeface="Quattrocento Sans"/>
                          <a:ea typeface="Quattrocento Sans"/>
                          <a:cs typeface="Quattrocento Sans"/>
                          <a:sym typeface="Quattrocento Sans"/>
                        </a:rPr>
                        <a:t>MODEL &amp; SERVE</a:t>
                      </a:r>
                      <a:endParaRPr sz="1400" u="none" strike="noStrike" cap="none">
                        <a:latin typeface="Quattrocento Sans"/>
                        <a:ea typeface="Quattrocento Sans"/>
                        <a:cs typeface="Quattrocento Sans"/>
                        <a:sym typeface="Quattrocento Sans"/>
                      </a:endParaRPr>
                    </a:p>
                    <a:p>
                      <a:pPr marL="22225" marR="0" lvl="0" indent="0" algn="ctr" rtl="0">
                        <a:lnSpc>
                          <a:spcPct val="120000"/>
                        </a:lnSpc>
                        <a:spcBef>
                          <a:spcPts val="0"/>
                        </a:spcBef>
                        <a:spcAft>
                          <a:spcPts val="0"/>
                        </a:spcAft>
                        <a:buNone/>
                      </a:pPr>
                      <a:r>
                        <a:rPr lang="en-US" sz="1200" b="1" u="none" strike="noStrike" cap="none">
                          <a:solidFill>
                            <a:srgbClr val="0078D6"/>
                          </a:solidFill>
                          <a:latin typeface="Quattrocento Sans"/>
                          <a:ea typeface="Quattrocento Sans"/>
                          <a:cs typeface="Quattrocento Sans"/>
                          <a:sym typeface="Quattrocento Sans"/>
                        </a:rPr>
                        <a:t>(&amp; store)</a:t>
                      </a:r>
                      <a:endParaRPr sz="1200" u="none" strike="noStrike" cap="none">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16510" marR="0" lvl="0" indent="0" algn="ctr" rtl="0">
                        <a:lnSpc>
                          <a:spcPct val="100000"/>
                        </a:lnSpc>
                        <a:spcBef>
                          <a:spcPts val="1270"/>
                        </a:spcBef>
                        <a:spcAft>
                          <a:spcPts val="0"/>
                        </a:spcAft>
                        <a:buNone/>
                      </a:pPr>
                      <a:r>
                        <a:rPr lang="en-US" sz="1000" b="1" u="none" strike="noStrike" cap="none">
                          <a:solidFill>
                            <a:srgbClr val="505050"/>
                          </a:solidFill>
                          <a:latin typeface="Quattrocento Sans"/>
                          <a:ea typeface="Quattrocento Sans"/>
                          <a:cs typeface="Quattrocento Sans"/>
                          <a:sym typeface="Quattrocento Sans"/>
                        </a:rPr>
                        <a:t>Data warehouse</a:t>
                      </a:r>
                      <a:endParaRPr sz="1000" u="none" strike="noStrike" cap="none">
                        <a:latin typeface="Quattrocento Sans"/>
                        <a:ea typeface="Quattrocento Sans"/>
                        <a:cs typeface="Quattrocento Sans"/>
                        <a:sym typeface="Quattrocento Sans"/>
                      </a:endParaRPr>
                    </a:p>
                  </a:txBody>
                  <a:tcPr marL="0" marR="0" marT="172725" marB="0">
                    <a:lnL w="57150" cap="flat" cmpd="sng">
                      <a:solidFill>
                        <a:srgbClr val="FFFFFF"/>
                      </a:solidFill>
                      <a:prstDash val="solid"/>
                      <a:round/>
                      <a:headEnd type="none" w="sm" len="sm"/>
                      <a:tailEnd type="none" w="sm" len="sm"/>
                    </a:lnL>
                    <a:solidFill>
                      <a:srgbClr val="F7F7F7"/>
                    </a:solidFill>
                  </a:tcPr>
                </a:tc>
                <a:extLst>
                  <a:ext uri="{0D108BD9-81ED-4DB2-BD59-A6C34878D82A}">
                    <a16:rowId xmlns:a16="http://schemas.microsoft.com/office/drawing/2014/main" val="10000"/>
                  </a:ext>
                </a:extLst>
              </a:tr>
              <a:tr h="1739900">
                <a:tc>
                  <a:txBody>
                    <a:bodyPr/>
                    <a:lstStyle/>
                    <a:p>
                      <a:pPr marL="66040" marR="565785" lvl="0" indent="0" algn="l" rtl="0">
                        <a:lnSpc>
                          <a:spcPct val="108333"/>
                        </a:lnSpc>
                        <a:spcBef>
                          <a:spcPts val="0"/>
                        </a:spcBef>
                        <a:spcAft>
                          <a:spcPts val="0"/>
                        </a:spcAft>
                        <a:buNone/>
                      </a:pPr>
                      <a:r>
                        <a:rPr lang="en-US" sz="1200" u="none" strike="noStrike" cap="none">
                          <a:solidFill>
                            <a:srgbClr val="001F50"/>
                          </a:solidFill>
                          <a:latin typeface="Quattrocento Sans"/>
                          <a:ea typeface="Quattrocento Sans"/>
                          <a:cs typeface="Quattrocento Sans"/>
                          <a:sym typeface="Quattrocento Sans"/>
                        </a:rPr>
                        <a:t>Azure Data Lake  Storage Gen2</a:t>
                      </a:r>
                      <a:endParaRPr sz="1200" u="none" strike="noStrike" cap="none">
                        <a:latin typeface="Quattrocento Sans"/>
                        <a:ea typeface="Quattrocento Sans"/>
                        <a:cs typeface="Quattrocento Sans"/>
                        <a:sym typeface="Quattrocento Sans"/>
                      </a:endParaRPr>
                    </a:p>
                    <a:p>
                      <a:pPr marL="66040" marR="0" lvl="0" indent="0" algn="l" rtl="0">
                        <a:lnSpc>
                          <a:spcPct val="100000"/>
                        </a:lnSpc>
                        <a:spcBef>
                          <a:spcPts val="735"/>
                        </a:spcBef>
                        <a:spcAft>
                          <a:spcPts val="0"/>
                        </a:spcAft>
                        <a:buNone/>
                      </a:pPr>
                      <a:r>
                        <a:rPr lang="en-US" sz="1200" u="none" strike="noStrike" cap="none">
                          <a:solidFill>
                            <a:srgbClr val="001F50"/>
                          </a:solidFill>
                          <a:latin typeface="Quattrocento Sans"/>
                          <a:ea typeface="Quattrocento Sans"/>
                          <a:cs typeface="Quattrocento Sans"/>
                          <a:sym typeface="Quattrocento Sans"/>
                        </a:rPr>
                        <a:t>Blob Storage</a:t>
                      </a:r>
                      <a:endParaRPr sz="1200" u="none" strike="noStrike" cap="none">
                        <a:latin typeface="Quattrocento Sans"/>
                        <a:ea typeface="Quattrocento Sans"/>
                        <a:cs typeface="Quattrocento Sans"/>
                        <a:sym typeface="Quattrocento Sans"/>
                      </a:endParaRPr>
                    </a:p>
                    <a:p>
                      <a:pPr marL="66040" marR="565785" lvl="0" indent="0" algn="l" rtl="0">
                        <a:lnSpc>
                          <a:spcPct val="108333"/>
                        </a:lnSpc>
                        <a:spcBef>
                          <a:spcPts val="915"/>
                        </a:spcBef>
                        <a:spcAft>
                          <a:spcPts val="0"/>
                        </a:spcAft>
                        <a:buNone/>
                      </a:pPr>
                      <a:r>
                        <a:rPr lang="en-US" sz="1200" u="none" strike="noStrike" cap="none">
                          <a:solidFill>
                            <a:srgbClr val="001F50"/>
                          </a:solidFill>
                          <a:latin typeface="Quattrocento Sans"/>
                          <a:ea typeface="Quattrocento Sans"/>
                          <a:cs typeface="Quattrocento Sans"/>
                          <a:sym typeface="Quattrocento Sans"/>
                        </a:rPr>
                        <a:t>Azure Data Lake  Storage Gen1</a:t>
                      </a:r>
                      <a:endParaRPr sz="1200" u="none" strike="noStrike" cap="none">
                        <a:latin typeface="Quattrocento Sans"/>
                        <a:ea typeface="Quattrocento Sans"/>
                        <a:cs typeface="Quattrocento Sans"/>
                        <a:sym typeface="Quattrocento Sans"/>
                      </a:endParaRPr>
                    </a:p>
                    <a:p>
                      <a:pPr marL="66040" marR="290195" lvl="0" indent="0" algn="l" rtl="0">
                        <a:lnSpc>
                          <a:spcPct val="108333"/>
                        </a:lnSpc>
                        <a:spcBef>
                          <a:spcPts val="890"/>
                        </a:spcBef>
                        <a:spcAft>
                          <a:spcPts val="0"/>
                        </a:spcAft>
                        <a:buNone/>
                      </a:pPr>
                      <a:r>
                        <a:rPr lang="en-US" sz="1200" u="none" strike="noStrike" cap="none">
                          <a:solidFill>
                            <a:srgbClr val="001F50"/>
                          </a:solidFill>
                          <a:latin typeface="Quattrocento Sans"/>
                          <a:ea typeface="Quattrocento Sans"/>
                          <a:cs typeface="Quattrocento Sans"/>
                          <a:sym typeface="Quattrocento Sans"/>
                        </a:rPr>
                        <a:t>SQL Server 2019 Big  Data Cluster</a:t>
                      </a:r>
                      <a:endParaRPr sz="1200" u="none" strike="noStrike" cap="none">
                        <a:latin typeface="Quattrocento Sans"/>
                        <a:ea typeface="Quattrocento Sans"/>
                        <a:cs typeface="Quattrocento Sans"/>
                        <a:sym typeface="Quattrocento Sans"/>
                      </a:endParaRPr>
                    </a:p>
                  </a:txBody>
                  <a:tcPr marL="0" marR="0" marT="139700" marB="0">
                    <a:lnL w="76200" cap="flat" cmpd="sng">
                      <a:solidFill>
                        <a:srgbClr val="FFFF00"/>
                      </a:solidFill>
                      <a:prstDash val="solid"/>
                      <a:round/>
                      <a:headEnd type="none" w="sm" len="sm"/>
                      <a:tailEnd type="none" w="sm" len="sm"/>
                    </a:lnL>
                    <a:lnR w="76200" cap="flat" cmpd="sng">
                      <a:solidFill>
                        <a:srgbClr val="FFFF00"/>
                      </a:solidFill>
                      <a:prstDash val="solid"/>
                      <a:round/>
                      <a:headEnd type="none" w="sm" len="sm"/>
                      <a:tailEnd type="none" w="sm" len="sm"/>
                    </a:lnR>
                    <a:lnB w="76200" cap="flat" cmpd="sng">
                      <a:solidFill>
                        <a:srgbClr val="FFFF00"/>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76200" cap="flat" cmpd="sng">
                      <a:solidFill>
                        <a:srgbClr val="FFFF00"/>
                      </a:solidFill>
                      <a:prstDash val="solid"/>
                      <a:round/>
                      <a:headEnd type="none" w="sm" len="sm"/>
                      <a:tailEnd type="none" w="sm" len="sm"/>
                    </a:lnL>
                  </a:tcPr>
                </a:tc>
                <a:tc hMerge="1">
                  <a:txBody>
                    <a:bodyPr/>
                    <a:lstStyle/>
                    <a:p>
                      <a:endParaRPr lang="en-US"/>
                    </a:p>
                  </a:txBody>
                  <a:tcPr/>
                </a:tc>
                <a:extLst>
                  <a:ext uri="{0D108BD9-81ED-4DB2-BD59-A6C34878D82A}">
                    <a16:rowId xmlns:a16="http://schemas.microsoft.com/office/drawing/2014/main" val="10001"/>
                  </a:ext>
                </a:extLst>
              </a:tr>
            </a:tbl>
          </a:graphicData>
        </a:graphic>
      </p:graphicFrame>
      <p:sp>
        <p:nvSpPr>
          <p:cNvPr id="647" name="Google Shape;647;p41"/>
          <p:cNvSpPr/>
          <p:nvPr/>
        </p:nvSpPr>
        <p:spPr>
          <a:xfrm>
            <a:off x="4477511" y="3064764"/>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8" name="Google Shape;648;p41"/>
          <p:cNvSpPr/>
          <p:nvPr/>
        </p:nvSpPr>
        <p:spPr>
          <a:xfrm>
            <a:off x="6377785" y="3136392"/>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9" name="Google Shape;649;p41"/>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650" name="Google Shape;650;p41"/>
          <p:cNvPicPr preferRelativeResize="0"/>
          <p:nvPr/>
        </p:nvPicPr>
        <p:blipFill rotWithShape="1">
          <a:blip r:embed="rId8">
            <a:alphaModFix/>
          </a:blip>
          <a:srcRect/>
          <a:stretch/>
        </p:blipFill>
        <p:spPr>
          <a:xfrm>
            <a:off x="9483852" y="3255264"/>
            <a:ext cx="213105" cy="76200"/>
          </a:xfrm>
          <a:prstGeom prst="rect">
            <a:avLst/>
          </a:prstGeom>
          <a:noFill/>
          <a:ln>
            <a:noFill/>
          </a:ln>
        </p:spPr>
      </p:pic>
      <p:pic>
        <p:nvPicPr>
          <p:cNvPr id="651" name="Google Shape;651;p41"/>
          <p:cNvPicPr preferRelativeResize="0"/>
          <p:nvPr/>
        </p:nvPicPr>
        <p:blipFill rotWithShape="1">
          <a:blip r:embed="rId8">
            <a:alphaModFix/>
          </a:blip>
          <a:srcRect/>
          <a:stretch/>
        </p:blipFill>
        <p:spPr>
          <a:xfrm>
            <a:off x="9483852" y="4067555"/>
            <a:ext cx="213105" cy="76200"/>
          </a:xfrm>
          <a:prstGeom prst="rect">
            <a:avLst/>
          </a:prstGeom>
          <a:noFill/>
          <a:ln>
            <a:noFill/>
          </a:ln>
        </p:spPr>
      </p:pic>
      <p:pic>
        <p:nvPicPr>
          <p:cNvPr id="652" name="Google Shape;652;p41"/>
          <p:cNvPicPr preferRelativeResize="0"/>
          <p:nvPr/>
        </p:nvPicPr>
        <p:blipFill rotWithShape="1">
          <a:blip r:embed="rId8">
            <a:alphaModFix/>
          </a:blip>
          <a:srcRect/>
          <a:stretch/>
        </p:blipFill>
        <p:spPr>
          <a:xfrm>
            <a:off x="9483852" y="2442972"/>
            <a:ext cx="213105" cy="76200"/>
          </a:xfrm>
          <a:prstGeom prst="rect">
            <a:avLst/>
          </a:prstGeom>
          <a:noFill/>
          <a:ln>
            <a:noFill/>
          </a:ln>
        </p:spPr>
      </p:pic>
      <p:sp>
        <p:nvSpPr>
          <p:cNvPr id="653" name="Google Shape;653;p41"/>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sp>
        <p:nvSpPr>
          <p:cNvPr id="654" name="Google Shape;654;p41"/>
          <p:cNvSpPr/>
          <p:nvPr/>
        </p:nvSpPr>
        <p:spPr>
          <a:xfrm>
            <a:off x="8164068"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55" name="Google Shape;655;p41"/>
          <p:cNvGrpSpPr/>
          <p:nvPr/>
        </p:nvGrpSpPr>
        <p:grpSpPr>
          <a:xfrm>
            <a:off x="2426207" y="3107435"/>
            <a:ext cx="1039749" cy="454152"/>
            <a:chOff x="2426207" y="3107435"/>
            <a:chExt cx="1039749" cy="454152"/>
          </a:xfrm>
        </p:grpSpPr>
        <p:pic>
          <p:nvPicPr>
            <p:cNvPr id="656" name="Google Shape;656;p41"/>
            <p:cNvPicPr preferRelativeResize="0"/>
            <p:nvPr/>
          </p:nvPicPr>
          <p:blipFill rotWithShape="1">
            <a:blip r:embed="rId9">
              <a:alphaModFix/>
            </a:blip>
            <a:srcRect/>
            <a:stretch/>
          </p:blipFill>
          <p:spPr>
            <a:xfrm>
              <a:off x="2779140" y="3256025"/>
              <a:ext cx="157987" cy="159512"/>
            </a:xfrm>
            <a:prstGeom prst="rect">
              <a:avLst/>
            </a:prstGeom>
            <a:noFill/>
            <a:ln>
              <a:noFill/>
            </a:ln>
          </p:spPr>
        </p:pic>
        <p:sp>
          <p:nvSpPr>
            <p:cNvPr id="657" name="Google Shape;657;p41"/>
            <p:cNvSpPr/>
            <p:nvPr/>
          </p:nvSpPr>
          <p:spPr>
            <a:xfrm>
              <a:off x="2712719" y="3189731"/>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58" name="Google Shape;658;p41"/>
            <p:cNvPicPr preferRelativeResize="0"/>
            <p:nvPr/>
          </p:nvPicPr>
          <p:blipFill rotWithShape="1">
            <a:blip r:embed="rId10">
              <a:alphaModFix/>
            </a:blip>
            <a:srcRect/>
            <a:stretch/>
          </p:blipFill>
          <p:spPr>
            <a:xfrm>
              <a:off x="2489961" y="3279647"/>
              <a:ext cx="193801" cy="112775"/>
            </a:xfrm>
            <a:prstGeom prst="rect">
              <a:avLst/>
            </a:prstGeom>
            <a:noFill/>
            <a:ln>
              <a:noFill/>
            </a:ln>
          </p:spPr>
        </p:pic>
        <p:sp>
          <p:nvSpPr>
            <p:cNvPr id="659" name="Google Shape;659;p41"/>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60" name="Google Shape;660;p41"/>
            <p:cNvPicPr preferRelativeResize="0"/>
            <p:nvPr/>
          </p:nvPicPr>
          <p:blipFill rotWithShape="1">
            <a:blip r:embed="rId11">
              <a:alphaModFix/>
            </a:blip>
            <a:srcRect/>
            <a:stretch/>
          </p:blipFill>
          <p:spPr>
            <a:xfrm>
              <a:off x="3232276" y="3183762"/>
              <a:ext cx="198373" cy="67056"/>
            </a:xfrm>
            <a:prstGeom prst="rect">
              <a:avLst/>
            </a:prstGeom>
            <a:noFill/>
            <a:ln>
              <a:noFill/>
            </a:ln>
          </p:spPr>
        </p:pic>
        <p:sp>
          <p:nvSpPr>
            <p:cNvPr id="661" name="Google Shape;661;p41"/>
            <p:cNvSpPr/>
            <p:nvPr/>
          </p:nvSpPr>
          <p:spPr>
            <a:xfrm>
              <a:off x="3197351" y="3169919"/>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62" name="Google Shape;662;p41"/>
            <p:cNvPicPr preferRelativeResize="0"/>
            <p:nvPr/>
          </p:nvPicPr>
          <p:blipFill rotWithShape="1">
            <a:blip r:embed="rId12">
              <a:alphaModFix/>
            </a:blip>
            <a:srcRect/>
            <a:stretch/>
          </p:blipFill>
          <p:spPr>
            <a:xfrm>
              <a:off x="2426207" y="3107435"/>
              <a:ext cx="135635" cy="175260"/>
            </a:xfrm>
            <a:prstGeom prst="rect">
              <a:avLst/>
            </a:prstGeom>
            <a:noFill/>
            <a:ln>
              <a:noFill/>
            </a:ln>
          </p:spPr>
        </p:pic>
        <p:pic>
          <p:nvPicPr>
            <p:cNvPr id="663" name="Google Shape;663;p41"/>
            <p:cNvPicPr preferRelativeResize="0"/>
            <p:nvPr/>
          </p:nvPicPr>
          <p:blipFill rotWithShape="1">
            <a:blip r:embed="rId12">
              <a:alphaModFix/>
            </a:blip>
            <a:srcRect/>
            <a:stretch/>
          </p:blipFill>
          <p:spPr>
            <a:xfrm>
              <a:off x="2426207" y="3386327"/>
              <a:ext cx="135635" cy="175260"/>
            </a:xfrm>
            <a:prstGeom prst="rect">
              <a:avLst/>
            </a:prstGeom>
            <a:noFill/>
            <a:ln>
              <a:noFill/>
            </a:ln>
          </p:spPr>
        </p:pic>
      </p:grpSp>
      <p:pic>
        <p:nvPicPr>
          <p:cNvPr id="664" name="Google Shape;664;p41"/>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665" name="Google Shape;665;p41"/>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666" name="Google Shape;666;p41"/>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7" name="Google Shape;667;p41"/>
          <p:cNvSpPr txBox="1"/>
          <p:nvPr/>
        </p:nvSpPr>
        <p:spPr>
          <a:xfrm>
            <a:off x="2149855" y="4235818"/>
            <a:ext cx="1293495" cy="58293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668" name="Google Shape;668;p41"/>
          <p:cNvSpPr txBox="1"/>
          <p:nvPr/>
        </p:nvSpPr>
        <p:spPr>
          <a:xfrm>
            <a:off x="5678551" y="4229171"/>
            <a:ext cx="1254760" cy="1306830"/>
          </a:xfrm>
          <a:prstGeom prst="rect">
            <a:avLst/>
          </a:prstGeom>
          <a:noFill/>
          <a:ln>
            <a:noFill/>
          </a:ln>
        </p:spPr>
        <p:txBody>
          <a:bodyPr spcFirstLastPara="1" wrap="square" lIns="0" tIns="10920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p:txBody>
      </p:sp>
      <p:sp>
        <p:nvSpPr>
          <p:cNvPr id="669" name="Google Shape;669;p41"/>
          <p:cNvSpPr txBox="1"/>
          <p:nvPr/>
        </p:nvSpPr>
        <p:spPr>
          <a:xfrm>
            <a:off x="7510018" y="4235818"/>
            <a:ext cx="1863089" cy="130556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12700" marR="1282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SQL Server in a VM</a:t>
            </a:r>
            <a:endParaRPr sz="1200">
              <a:solidFill>
                <a:schemeClr val="dk1"/>
              </a:solidFill>
              <a:latin typeface="Quattrocento Sans"/>
              <a:ea typeface="Quattrocento Sans"/>
              <a:cs typeface="Quattrocento Sans"/>
              <a:sym typeface="Quattrocento Sans"/>
            </a:endParaRPr>
          </a:p>
        </p:txBody>
      </p:sp>
      <p:sp>
        <p:nvSpPr>
          <p:cNvPr id="670" name="Google Shape;670;p41"/>
          <p:cNvSpPr txBox="1"/>
          <p:nvPr/>
        </p:nvSpPr>
        <p:spPr>
          <a:xfrm>
            <a:off x="5678551" y="5515762"/>
            <a:ext cx="3383915" cy="583565"/>
          </a:xfrm>
          <a:prstGeom prst="rect">
            <a:avLst/>
          </a:prstGeom>
          <a:noFill/>
          <a:ln>
            <a:noFill/>
          </a:ln>
        </p:spPr>
        <p:txBody>
          <a:bodyPr spcFirstLastPara="1" wrap="square" lIns="0" tIns="108575" rIns="0" bIns="0" anchor="t" anchorCtr="0">
            <a:spAutoFit/>
          </a:bodyPr>
          <a:lstStyle/>
          <a:p>
            <a:pPr marL="12700" marR="0" lvl="0" indent="0" algn="l" rtl="0">
              <a:lnSpc>
                <a:spcPct val="100000"/>
              </a:lnSpc>
              <a:spcBef>
                <a:spcPts val="0"/>
              </a:spcBef>
              <a:spcAft>
                <a:spcPts val="0"/>
              </a:spcAft>
              <a:buNone/>
            </a:pPr>
            <a:r>
              <a:rPr lang="en-US" sz="1800" baseline="30000">
                <a:solidFill>
                  <a:srgbClr val="001F50"/>
                </a:solidFill>
                <a:latin typeface="Quattrocento Sans"/>
                <a:ea typeface="Quattrocento Sans"/>
                <a:cs typeface="Quattrocento Sans"/>
                <a:sym typeface="Quattrocento Sans"/>
              </a:rPr>
              <a:t>Azure Data Lake Analytics </a:t>
            </a:r>
            <a:r>
              <a:rPr lang="en-US" sz="1200">
                <a:solidFill>
                  <a:srgbClr val="001F50"/>
                </a:solidFill>
                <a:latin typeface="Quattrocento Sans"/>
                <a:ea typeface="Quattrocento Sans"/>
                <a:cs typeface="Quattrocento Sans"/>
                <a:sym typeface="Quattrocento Sans"/>
              </a:rPr>
              <a:t>Cosmos DB</a:t>
            </a:r>
            <a:endParaRPr sz="1200">
              <a:solidFill>
                <a:schemeClr val="dk1"/>
              </a:solidFill>
              <a:latin typeface="Quattrocento Sans"/>
              <a:ea typeface="Quattrocento Sans"/>
              <a:cs typeface="Quattrocento Sans"/>
              <a:sym typeface="Quattrocento Sans"/>
            </a:endParaRPr>
          </a:p>
          <a:p>
            <a:pPr marL="1844039"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C1C5AE2-5AC2-4947-AB44-E3409F0C110F}"/>
              </a:ext>
            </a:extLst>
          </p:cNvPr>
          <p:cNvGraphicFramePr>
            <a:graphicFrameLocks noGrp="1"/>
          </p:cNvGraphicFramePr>
          <p:nvPr>
            <p:extLst>
              <p:ext uri="{D42A27DB-BD31-4B8C-83A1-F6EECF244321}">
                <p14:modId xmlns:p14="http://schemas.microsoft.com/office/powerpoint/2010/main" val="3490021158"/>
              </p:ext>
            </p:extLst>
          </p:nvPr>
        </p:nvGraphicFramePr>
        <p:xfrm>
          <a:off x="541247" y="1911570"/>
          <a:ext cx="10905067" cy="3833989"/>
        </p:xfrm>
        <a:graphic>
          <a:graphicData uri="http://schemas.openxmlformats.org/drawingml/2006/table">
            <a:tbl>
              <a:tblPr firstRow="1" bandRow="1">
                <a:tableStyleId>{CE2C8CA8-FD56-4996-82A9-BB022ABA462F}</a:tableStyleId>
              </a:tblPr>
              <a:tblGrid>
                <a:gridCol w="4752856">
                  <a:extLst>
                    <a:ext uri="{9D8B030D-6E8A-4147-A177-3AD203B41FA5}">
                      <a16:colId xmlns:a16="http://schemas.microsoft.com/office/drawing/2014/main" val="1428825138"/>
                    </a:ext>
                  </a:extLst>
                </a:gridCol>
                <a:gridCol w="6152211">
                  <a:extLst>
                    <a:ext uri="{9D8B030D-6E8A-4147-A177-3AD203B41FA5}">
                      <a16:colId xmlns:a16="http://schemas.microsoft.com/office/drawing/2014/main" val="3580284239"/>
                    </a:ext>
                  </a:extLst>
                </a:gridCol>
              </a:tblGrid>
              <a:tr h="392315">
                <a:tc>
                  <a:txBody>
                    <a:bodyPr/>
                    <a:lstStyle/>
                    <a:p>
                      <a:pPr algn="ctr" rtl="0" fontAlgn="base"/>
                      <a:r>
                        <a:rPr lang="en-US" sz="1400" u="none" strike="noStrike">
                          <a:effectLst/>
                        </a:rPr>
                        <a:t>Product Name </a:t>
                      </a:r>
                      <a:r>
                        <a:rPr lang="en-US" sz="1400">
                          <a:effectLst/>
                        </a:rPr>
                        <a:t>​</a:t>
                      </a:r>
                      <a:endParaRPr lang="en-US" sz="1400" b="1" i="0">
                        <a:solidFill>
                          <a:srgbClr val="FFFFFF"/>
                        </a:solidFill>
                        <a:effectLst/>
                      </a:endParaRPr>
                    </a:p>
                  </a:txBody>
                  <a:tcPr marL="89162" marR="89162" marT="44581" marB="44581" anchor="ctr"/>
                </a:tc>
                <a:tc>
                  <a:txBody>
                    <a:bodyPr/>
                    <a:lstStyle/>
                    <a:p>
                      <a:pPr algn="ctr" rtl="0" fontAlgn="base"/>
                      <a:r>
                        <a:rPr lang="en-US" sz="1400" u="none" strike="noStrike">
                          <a:effectLst/>
                        </a:rPr>
                        <a:t> Overview</a:t>
                      </a:r>
                      <a:r>
                        <a:rPr lang="en-US" sz="1400">
                          <a:effectLst/>
                        </a:rPr>
                        <a:t>​</a:t>
                      </a:r>
                      <a:endParaRPr lang="en-US" sz="1400" b="1" i="0">
                        <a:solidFill>
                          <a:srgbClr val="FFFFFF"/>
                        </a:solidFill>
                        <a:effectLst/>
                      </a:endParaRPr>
                    </a:p>
                  </a:txBody>
                  <a:tcPr marL="89162" marR="89162" marT="44581" marB="44581" anchor="ctr"/>
                </a:tc>
                <a:extLst>
                  <a:ext uri="{0D108BD9-81ED-4DB2-BD59-A6C34878D82A}">
                    <a16:rowId xmlns:a16="http://schemas.microsoft.com/office/drawing/2014/main" val="159347591"/>
                  </a:ext>
                </a:extLst>
              </a:tr>
              <a:tr h="659803">
                <a:tc>
                  <a:txBody>
                    <a:bodyPr/>
                    <a:lstStyle/>
                    <a:p>
                      <a:pPr algn="ctr" rtl="0" fontAlgn="base"/>
                      <a:r>
                        <a:rPr lang="en-US" sz="1400" u="none" strike="noStrike">
                          <a:effectLst/>
                        </a:rPr>
                        <a:t>Azure Data Lake Storage Gen2(ADLS Gen2)</a:t>
                      </a:r>
                      <a:r>
                        <a:rPr lang="en-US" sz="1400">
                          <a:effectLst/>
                        </a:rPr>
                        <a:t>​</a:t>
                      </a:r>
                      <a:endParaRPr lang="en-US" sz="1400" b="0" i="0">
                        <a:solidFill>
                          <a:srgbClr val="000000"/>
                        </a:solidFill>
                        <a:effectLst/>
                      </a:endParaRPr>
                    </a:p>
                  </a:txBody>
                  <a:tcPr marL="89162" marR="89162" marT="44581" marB="44581" anchor="ctr"/>
                </a:tc>
                <a:tc>
                  <a:txBody>
                    <a:bodyPr/>
                    <a:lstStyle/>
                    <a:p>
                      <a:pPr algn="ctr" rtl="0" fontAlgn="base"/>
                      <a:r>
                        <a:rPr lang="en-US" sz="1400" u="none" strike="noStrike">
                          <a:effectLst/>
                        </a:rPr>
                        <a:t>GA Feb 7th! Combines best features of blob storage and ADLS Gen1</a:t>
                      </a:r>
                      <a:r>
                        <a:rPr lang="en-US" sz="1400">
                          <a:effectLst/>
                        </a:rPr>
                        <a:t>​</a:t>
                      </a:r>
                      <a:endParaRPr lang="en-US" sz="1400" b="0" i="0">
                        <a:solidFill>
                          <a:srgbClr val="000000"/>
                        </a:solidFill>
                        <a:effectLst/>
                      </a:endParaRPr>
                    </a:p>
                  </a:txBody>
                  <a:tcPr marL="89162" marR="89162" marT="44581" marB="44581" anchor="ctr"/>
                </a:tc>
                <a:extLst>
                  <a:ext uri="{0D108BD9-81ED-4DB2-BD59-A6C34878D82A}">
                    <a16:rowId xmlns:a16="http://schemas.microsoft.com/office/drawing/2014/main" val="22483414"/>
                  </a:ext>
                </a:extLst>
              </a:tr>
              <a:tr h="1194778">
                <a:tc>
                  <a:txBody>
                    <a:bodyPr/>
                    <a:lstStyle/>
                    <a:p>
                      <a:pPr algn="ctr" rtl="0" fontAlgn="base"/>
                      <a:r>
                        <a:rPr lang="en-US" sz="1400" u="none" strike="noStrike">
                          <a:effectLst/>
                        </a:rPr>
                        <a:t>Blob Storage</a:t>
                      </a:r>
                      <a:r>
                        <a:rPr lang="en-US" sz="1400">
                          <a:effectLst/>
                        </a:rPr>
                        <a:t>​</a:t>
                      </a:r>
                      <a:endParaRPr lang="en-US" sz="1400" b="0" i="0">
                        <a:solidFill>
                          <a:srgbClr val="000000"/>
                        </a:solidFill>
                        <a:effectLst/>
                      </a:endParaRPr>
                    </a:p>
                  </a:txBody>
                  <a:tcPr marL="89162" marR="89162" marT="44581" marB="44581" anchor="ctr"/>
                </a:tc>
                <a:tc>
                  <a:txBody>
                    <a:bodyPr/>
                    <a:lstStyle/>
                    <a:p>
                      <a:pPr algn="ctr" rtl="0" fontAlgn="base"/>
                      <a:r>
                        <a:rPr lang="en-US" sz="1400" u="none" strike="noStrike">
                          <a:effectLst/>
                        </a:rPr>
                        <a:t>non-analytical use cases that only need object storage rather than hierarchical storage(i.e. video, images, backup files). Don’t migrate to Gen2 if current data does not need features of ADLS Gen2</a:t>
                      </a:r>
                      <a:r>
                        <a:rPr lang="en-US" sz="1400">
                          <a:effectLst/>
                        </a:rPr>
                        <a:t>​</a:t>
                      </a:r>
                      <a:endParaRPr lang="en-US" sz="1400" b="0" i="0">
                        <a:solidFill>
                          <a:srgbClr val="000000"/>
                        </a:solidFill>
                        <a:effectLst/>
                      </a:endParaRPr>
                    </a:p>
                  </a:txBody>
                  <a:tcPr marL="89162" marR="89162" marT="44581" marB="44581" anchor="ctr"/>
                </a:tc>
                <a:extLst>
                  <a:ext uri="{0D108BD9-81ED-4DB2-BD59-A6C34878D82A}">
                    <a16:rowId xmlns:a16="http://schemas.microsoft.com/office/drawing/2014/main" val="1676123086"/>
                  </a:ext>
                </a:extLst>
              </a:tr>
              <a:tr h="392315">
                <a:tc>
                  <a:txBody>
                    <a:bodyPr/>
                    <a:lstStyle/>
                    <a:p>
                      <a:pPr algn="ctr" rtl="0" fontAlgn="base"/>
                      <a:r>
                        <a:rPr lang="en-US" sz="1400" u="none" strike="noStrike">
                          <a:effectLst/>
                        </a:rPr>
                        <a:t>Azure Data Lake Storage Gen1(ADLS Gen1)</a:t>
                      </a:r>
                      <a:r>
                        <a:rPr lang="en-US" sz="1400">
                          <a:effectLst/>
                        </a:rPr>
                        <a:t>​</a:t>
                      </a:r>
                      <a:endParaRPr lang="en-US" sz="1400" b="0" i="0">
                        <a:solidFill>
                          <a:srgbClr val="000000"/>
                        </a:solidFill>
                        <a:effectLst/>
                      </a:endParaRPr>
                    </a:p>
                  </a:txBody>
                  <a:tcPr marL="89162" marR="89162" marT="44581" marB="44581" anchor="ctr"/>
                </a:tc>
                <a:tc>
                  <a:txBody>
                    <a:bodyPr/>
                    <a:lstStyle/>
                    <a:p>
                      <a:pPr algn="ctr" rtl="0" fontAlgn="base"/>
                      <a:r>
                        <a:rPr lang="en-US" sz="1400" u="none" strike="noStrike">
                          <a:effectLst/>
                        </a:rPr>
                        <a:t>Originally for better performance over Blob storage</a:t>
                      </a:r>
                      <a:r>
                        <a:rPr lang="en-US" sz="1400">
                          <a:effectLst/>
                        </a:rPr>
                        <a:t>​</a:t>
                      </a:r>
                      <a:endParaRPr lang="en-US" sz="1400" b="0" i="0">
                        <a:solidFill>
                          <a:srgbClr val="000000"/>
                        </a:solidFill>
                        <a:effectLst/>
                      </a:endParaRPr>
                    </a:p>
                  </a:txBody>
                  <a:tcPr marL="89162" marR="89162" marT="44581" marB="44581" anchor="ctr"/>
                </a:tc>
                <a:extLst>
                  <a:ext uri="{0D108BD9-81ED-4DB2-BD59-A6C34878D82A}">
                    <a16:rowId xmlns:a16="http://schemas.microsoft.com/office/drawing/2014/main" val="2062564916"/>
                  </a:ext>
                </a:extLst>
              </a:tr>
              <a:tr h="1194778">
                <a:tc>
                  <a:txBody>
                    <a:bodyPr/>
                    <a:lstStyle/>
                    <a:p>
                      <a:pPr algn="ctr" rtl="0" fontAlgn="base"/>
                      <a:r>
                        <a:rPr lang="en-US" sz="1400" u="none" strike="noStrike">
                          <a:effectLst/>
                        </a:rPr>
                        <a:t>SQL Server 2019 Big Data Cluster</a:t>
                      </a:r>
                      <a:r>
                        <a:rPr lang="en-US" sz="1400">
                          <a:effectLst/>
                        </a:rPr>
                        <a:t>​</a:t>
                      </a:r>
                      <a:endParaRPr lang="en-US" sz="1400" b="0" i="0">
                        <a:solidFill>
                          <a:srgbClr val="000000"/>
                        </a:solidFill>
                        <a:effectLst/>
                      </a:endParaRPr>
                    </a:p>
                  </a:txBody>
                  <a:tcPr marL="89162" marR="89162" marT="44581" marB="44581" anchor="ctr"/>
                </a:tc>
                <a:tc>
                  <a:txBody>
                    <a:bodyPr/>
                    <a:lstStyle/>
                    <a:p>
                      <a:pPr algn="ctr" rtl="0" fontAlgn="base"/>
                      <a:r>
                        <a:rPr lang="en-US" sz="1400" u="none" strike="noStrike">
                          <a:effectLst/>
                        </a:rPr>
                        <a:t>Combines together the SQL Server database engine, Spark, and HDFS(including ADLS Gen2) into a unified data platform deployed as containers on Kubernetes. Also uses Polybase to access many types of data sources</a:t>
                      </a:r>
                      <a:r>
                        <a:rPr lang="en-US" sz="1400">
                          <a:effectLst/>
                        </a:rPr>
                        <a:t>​</a:t>
                      </a:r>
                      <a:endParaRPr lang="en-US" sz="1400" b="0" i="0">
                        <a:solidFill>
                          <a:srgbClr val="000000"/>
                        </a:solidFill>
                        <a:effectLst/>
                      </a:endParaRPr>
                    </a:p>
                  </a:txBody>
                  <a:tcPr marL="89162" marR="89162" marT="44581" marB="44581" anchor="ctr"/>
                </a:tc>
                <a:extLst>
                  <a:ext uri="{0D108BD9-81ED-4DB2-BD59-A6C34878D82A}">
                    <a16:rowId xmlns:a16="http://schemas.microsoft.com/office/drawing/2014/main" val="509506024"/>
                  </a:ext>
                </a:extLst>
              </a:tr>
            </a:tbl>
          </a:graphicData>
        </a:graphic>
      </p:graphicFrame>
      <p:sp>
        <p:nvSpPr>
          <p:cNvPr id="4" name="TextBox 3">
            <a:extLst>
              <a:ext uri="{FF2B5EF4-FFF2-40B4-BE49-F238E27FC236}">
                <a16:creationId xmlns:a16="http://schemas.microsoft.com/office/drawing/2014/main" id="{6EBB8343-D222-47B6-90A6-52450DB8C86A}"/>
              </a:ext>
            </a:extLst>
          </p:cNvPr>
          <p:cNvSpPr txBox="1"/>
          <p:nvPr/>
        </p:nvSpPr>
        <p:spPr>
          <a:xfrm>
            <a:off x="2772937" y="635620"/>
            <a:ext cx="44437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Store – Big Data</a:t>
            </a:r>
          </a:p>
        </p:txBody>
      </p:sp>
    </p:spTree>
    <p:extLst>
      <p:ext uri="{BB962C8B-B14F-4D97-AF65-F5344CB8AC3E}">
        <p14:creationId xmlns:p14="http://schemas.microsoft.com/office/powerpoint/2010/main" val="4198777145"/>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44"/>
          <p:cNvPicPr preferRelativeResize="0"/>
          <p:nvPr/>
        </p:nvPicPr>
        <p:blipFill rotWithShape="1">
          <a:blip r:embed="rId3">
            <a:alphaModFix/>
          </a:blip>
          <a:srcRect/>
          <a:stretch/>
        </p:blipFill>
        <p:spPr>
          <a:xfrm>
            <a:off x="592061" y="563752"/>
            <a:ext cx="6895731" cy="446024"/>
          </a:xfrm>
          <a:prstGeom prst="rect">
            <a:avLst/>
          </a:prstGeom>
          <a:noFill/>
          <a:ln>
            <a:noFill/>
          </a:ln>
        </p:spPr>
      </p:pic>
      <p:sp>
        <p:nvSpPr>
          <p:cNvPr id="724" name="Google Shape;724;p44"/>
          <p:cNvSpPr txBox="1"/>
          <p:nvPr/>
        </p:nvSpPr>
        <p:spPr>
          <a:xfrm>
            <a:off x="420725" y="3634232"/>
            <a:ext cx="1854835" cy="30854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0078D6"/>
                </a:solidFill>
                <a:latin typeface="Quattrocento Sans"/>
                <a:ea typeface="Quattrocento Sans"/>
                <a:cs typeface="Quattrocento Sans"/>
                <a:sym typeface="Quattrocento Sans"/>
              </a:rPr>
              <a:t>LRS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2125"/>
              </a:spcBef>
              <a:spcAft>
                <a:spcPts val="0"/>
              </a:spcAft>
              <a:buNone/>
            </a:pPr>
            <a:r>
              <a:rPr lang="en-US" sz="1400">
                <a:solidFill>
                  <a:srgbClr val="2E2E2E"/>
                </a:solidFill>
                <a:latin typeface="Quattrocento Sans"/>
                <a:ea typeface="Quattrocento Sans"/>
                <a:cs typeface="Quattrocento Sans"/>
                <a:sym typeface="Quattrocento Sans"/>
              </a:rPr>
              <a:t>Multiple replicas across  a datacenter</a:t>
            </a:r>
            <a:endParaRPr sz="1400">
              <a:solidFill>
                <a:schemeClr val="dk1"/>
              </a:solidFill>
              <a:latin typeface="Quattrocento Sans"/>
              <a:ea typeface="Quattrocento Sans"/>
              <a:cs typeface="Quattrocento Sans"/>
              <a:sym typeface="Quattrocento Sans"/>
            </a:endParaRPr>
          </a:p>
          <a:p>
            <a:pPr marL="12700" marR="252095" lvl="0" indent="0" algn="l" rtl="0">
              <a:lnSpc>
                <a:spcPct val="100000"/>
              </a:lnSpc>
              <a:spcBef>
                <a:spcPts val="605"/>
              </a:spcBef>
              <a:spcAft>
                <a:spcPts val="0"/>
              </a:spcAft>
              <a:buNone/>
            </a:pPr>
            <a:r>
              <a:rPr lang="en-US" sz="1400">
                <a:solidFill>
                  <a:srgbClr val="2E2E2E"/>
                </a:solidFill>
                <a:latin typeface="Quattrocento Sans"/>
                <a:ea typeface="Quattrocento Sans"/>
                <a:cs typeface="Quattrocento Sans"/>
                <a:sym typeface="Quattrocento Sans"/>
              </a:rPr>
              <a:t>Protect against disk,  node, rack failures</a:t>
            </a:r>
            <a:endParaRPr sz="1400">
              <a:solidFill>
                <a:schemeClr val="dk1"/>
              </a:solidFill>
              <a:latin typeface="Quattrocento Sans"/>
              <a:ea typeface="Quattrocento Sans"/>
              <a:cs typeface="Quattrocento Sans"/>
              <a:sym typeface="Quattrocento Sans"/>
            </a:endParaRPr>
          </a:p>
          <a:p>
            <a:pPr marL="12700" marR="42545"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Write is ack’d when all  replicas are committed</a:t>
            </a:r>
            <a:endParaRPr sz="1400">
              <a:solidFill>
                <a:schemeClr val="dk1"/>
              </a:solidFill>
              <a:latin typeface="Quattrocento Sans"/>
              <a:ea typeface="Quattrocento Sans"/>
              <a:cs typeface="Quattrocento Sans"/>
              <a:sym typeface="Quattrocento Sans"/>
            </a:endParaRPr>
          </a:p>
          <a:p>
            <a:pPr marL="12700" marR="50165"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Superior to dual-parity  RAID</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11 9s of durability</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SLA: 99.9%</a:t>
            </a:r>
            <a:endParaRPr sz="1400">
              <a:solidFill>
                <a:schemeClr val="dk1"/>
              </a:solidFill>
              <a:latin typeface="Quattrocento Sans"/>
              <a:ea typeface="Quattrocento Sans"/>
              <a:cs typeface="Quattrocento Sans"/>
              <a:sym typeface="Quattrocento Sans"/>
            </a:endParaRPr>
          </a:p>
        </p:txBody>
      </p:sp>
      <p:grpSp>
        <p:nvGrpSpPr>
          <p:cNvPr id="725" name="Google Shape;725;p44"/>
          <p:cNvGrpSpPr/>
          <p:nvPr/>
        </p:nvGrpSpPr>
        <p:grpSpPr>
          <a:xfrm>
            <a:off x="733805" y="2271522"/>
            <a:ext cx="684531" cy="786638"/>
            <a:chOff x="733805" y="2271522"/>
            <a:chExt cx="684531" cy="786638"/>
          </a:xfrm>
        </p:grpSpPr>
        <p:sp>
          <p:nvSpPr>
            <p:cNvPr id="726" name="Google Shape;726;p44"/>
            <p:cNvSpPr/>
            <p:nvPr/>
          </p:nvSpPr>
          <p:spPr>
            <a:xfrm>
              <a:off x="733805" y="2271522"/>
              <a:ext cx="379730" cy="495300"/>
            </a:xfrm>
            <a:custGeom>
              <a:avLst/>
              <a:gdLst/>
              <a:ahLst/>
              <a:cxnLst/>
              <a:rect l="l" t="t" r="r" b="b"/>
              <a:pathLst>
                <a:path w="379730" h="495300" extrusionOk="0">
                  <a:moveTo>
                    <a:pt x="373278" y="95123"/>
                  </a:moveTo>
                  <a:lnTo>
                    <a:pt x="379475" y="95123"/>
                  </a:lnTo>
                  <a:lnTo>
                    <a:pt x="379475" y="282422"/>
                  </a:lnTo>
                  <a:lnTo>
                    <a:pt x="379475" y="378602"/>
                  </a:lnTo>
                  <a:lnTo>
                    <a:pt x="379475" y="414037"/>
                  </a:lnTo>
                  <a:lnTo>
                    <a:pt x="379475" y="419100"/>
                  </a:lnTo>
                  <a:lnTo>
                    <a:pt x="369803" y="443215"/>
                  </a:lnTo>
                  <a:lnTo>
                    <a:pt x="342865" y="464137"/>
                  </a:lnTo>
                  <a:lnTo>
                    <a:pt x="301783" y="480620"/>
                  </a:lnTo>
                  <a:lnTo>
                    <a:pt x="249675" y="491422"/>
                  </a:lnTo>
                  <a:lnTo>
                    <a:pt x="189661" y="495300"/>
                  </a:lnTo>
                  <a:lnTo>
                    <a:pt x="129722" y="491422"/>
                  </a:lnTo>
                  <a:lnTo>
                    <a:pt x="77659" y="480620"/>
                  </a:lnTo>
                  <a:lnTo>
                    <a:pt x="36600" y="464137"/>
                  </a:lnTo>
                  <a:lnTo>
                    <a:pt x="9671" y="443215"/>
                  </a:lnTo>
                  <a:lnTo>
                    <a:pt x="0" y="419100"/>
                  </a:lnTo>
                  <a:lnTo>
                    <a:pt x="0" y="231800"/>
                  </a:lnTo>
                  <a:lnTo>
                    <a:pt x="0" y="135620"/>
                  </a:lnTo>
                  <a:lnTo>
                    <a:pt x="0" y="100185"/>
                  </a:lnTo>
                  <a:lnTo>
                    <a:pt x="0" y="95123"/>
                  </a:lnTo>
                  <a:lnTo>
                    <a:pt x="6197" y="95123"/>
                  </a:lnTo>
                  <a:lnTo>
                    <a:pt x="31315" y="117949"/>
                  </a:lnTo>
                  <a:lnTo>
                    <a:pt x="72712" y="136096"/>
                  </a:lnTo>
                  <a:lnTo>
                    <a:pt x="126718" y="148076"/>
                  </a:lnTo>
                  <a:lnTo>
                    <a:pt x="189661" y="152400"/>
                  </a:lnTo>
                  <a:lnTo>
                    <a:pt x="252672" y="148076"/>
                  </a:lnTo>
                  <a:lnTo>
                    <a:pt x="306687" y="136096"/>
                  </a:lnTo>
                  <a:lnTo>
                    <a:pt x="348094" y="117949"/>
                  </a:lnTo>
                  <a:lnTo>
                    <a:pt x="373278" y="95123"/>
                  </a:lnTo>
                  <a:close/>
                </a:path>
                <a:path w="379730" h="495300" extrusionOk="0">
                  <a:moveTo>
                    <a:pt x="189661" y="0"/>
                  </a:moveTo>
                  <a:lnTo>
                    <a:pt x="129722" y="3877"/>
                  </a:lnTo>
                  <a:lnTo>
                    <a:pt x="77659" y="14679"/>
                  </a:lnTo>
                  <a:lnTo>
                    <a:pt x="36600" y="31162"/>
                  </a:lnTo>
                  <a:lnTo>
                    <a:pt x="0" y="76200"/>
                  </a:lnTo>
                  <a:lnTo>
                    <a:pt x="9671" y="100267"/>
                  </a:lnTo>
                  <a:lnTo>
                    <a:pt x="36600" y="121182"/>
                  </a:lnTo>
                  <a:lnTo>
                    <a:pt x="77659" y="137684"/>
                  </a:lnTo>
                  <a:lnTo>
                    <a:pt x="129722" y="148510"/>
                  </a:lnTo>
                  <a:lnTo>
                    <a:pt x="189661" y="152400"/>
                  </a:lnTo>
                  <a:lnTo>
                    <a:pt x="249675" y="148510"/>
                  </a:lnTo>
                  <a:lnTo>
                    <a:pt x="301783" y="137684"/>
                  </a:lnTo>
                  <a:lnTo>
                    <a:pt x="342865" y="121182"/>
                  </a:lnTo>
                  <a:lnTo>
                    <a:pt x="369803" y="100267"/>
                  </a:lnTo>
                  <a:lnTo>
                    <a:pt x="379475" y="76200"/>
                  </a:lnTo>
                  <a:lnTo>
                    <a:pt x="369803" y="52084"/>
                  </a:lnTo>
                  <a:lnTo>
                    <a:pt x="342865" y="31162"/>
                  </a:lnTo>
                  <a:lnTo>
                    <a:pt x="301783" y="14679"/>
                  </a:lnTo>
                  <a:lnTo>
                    <a:pt x="249675" y="3877"/>
                  </a:lnTo>
                  <a:lnTo>
                    <a:pt x="18966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7" name="Google Shape;727;p44"/>
            <p:cNvSpPr/>
            <p:nvPr/>
          </p:nvSpPr>
          <p:spPr>
            <a:xfrm>
              <a:off x="886205" y="2423922"/>
              <a:ext cx="379730" cy="495300"/>
            </a:xfrm>
            <a:custGeom>
              <a:avLst/>
              <a:gdLst/>
              <a:ahLst/>
              <a:cxnLst/>
              <a:rect l="l" t="t" r="r" b="b"/>
              <a:pathLst>
                <a:path w="379730" h="495300" extrusionOk="0">
                  <a:moveTo>
                    <a:pt x="6197" y="95123"/>
                  </a:moveTo>
                  <a:lnTo>
                    <a:pt x="0" y="95123"/>
                  </a:lnTo>
                  <a:lnTo>
                    <a:pt x="0" y="419100"/>
                  </a:lnTo>
                  <a:lnTo>
                    <a:pt x="36600" y="464137"/>
                  </a:lnTo>
                  <a:lnTo>
                    <a:pt x="77659" y="480620"/>
                  </a:lnTo>
                  <a:lnTo>
                    <a:pt x="129722" y="491422"/>
                  </a:lnTo>
                  <a:lnTo>
                    <a:pt x="189661" y="495300"/>
                  </a:lnTo>
                  <a:lnTo>
                    <a:pt x="249675" y="491422"/>
                  </a:lnTo>
                  <a:lnTo>
                    <a:pt x="301783" y="480620"/>
                  </a:lnTo>
                  <a:lnTo>
                    <a:pt x="342865" y="464137"/>
                  </a:lnTo>
                  <a:lnTo>
                    <a:pt x="369803" y="443215"/>
                  </a:lnTo>
                  <a:lnTo>
                    <a:pt x="379475" y="419100"/>
                  </a:lnTo>
                  <a:lnTo>
                    <a:pt x="379475" y="152400"/>
                  </a:lnTo>
                  <a:lnTo>
                    <a:pt x="189661" y="152400"/>
                  </a:lnTo>
                  <a:lnTo>
                    <a:pt x="129722" y="148510"/>
                  </a:lnTo>
                  <a:lnTo>
                    <a:pt x="128067" y="148168"/>
                  </a:lnTo>
                  <a:lnTo>
                    <a:pt x="126718" y="148076"/>
                  </a:lnTo>
                  <a:lnTo>
                    <a:pt x="113009" y="145035"/>
                  </a:lnTo>
                  <a:lnTo>
                    <a:pt x="77659" y="137684"/>
                  </a:lnTo>
                  <a:lnTo>
                    <a:pt x="74936" y="136589"/>
                  </a:lnTo>
                  <a:lnTo>
                    <a:pt x="72712" y="136096"/>
                  </a:lnTo>
                  <a:lnTo>
                    <a:pt x="61726" y="131280"/>
                  </a:lnTo>
                  <a:lnTo>
                    <a:pt x="36600" y="121182"/>
                  </a:lnTo>
                  <a:lnTo>
                    <a:pt x="33892" y="119078"/>
                  </a:lnTo>
                  <a:lnTo>
                    <a:pt x="31315" y="117949"/>
                  </a:lnTo>
                  <a:lnTo>
                    <a:pt x="24715" y="111951"/>
                  </a:lnTo>
                  <a:lnTo>
                    <a:pt x="9671" y="100267"/>
                  </a:lnTo>
                  <a:lnTo>
                    <a:pt x="8405" y="97129"/>
                  </a:lnTo>
                  <a:lnTo>
                    <a:pt x="6197" y="95123"/>
                  </a:lnTo>
                  <a:close/>
                </a:path>
                <a:path w="379730" h="495300" extrusionOk="0">
                  <a:moveTo>
                    <a:pt x="189661" y="0"/>
                  </a:moveTo>
                  <a:lnTo>
                    <a:pt x="129722" y="3877"/>
                  </a:lnTo>
                  <a:lnTo>
                    <a:pt x="77659" y="14679"/>
                  </a:lnTo>
                  <a:lnTo>
                    <a:pt x="36600" y="31162"/>
                  </a:lnTo>
                  <a:lnTo>
                    <a:pt x="0" y="76200"/>
                  </a:lnTo>
                  <a:lnTo>
                    <a:pt x="8413" y="97136"/>
                  </a:lnTo>
                  <a:lnTo>
                    <a:pt x="61726" y="131280"/>
                  </a:lnTo>
                  <a:lnTo>
                    <a:pt x="113009" y="145035"/>
                  </a:lnTo>
                  <a:lnTo>
                    <a:pt x="189661" y="152400"/>
                  </a:lnTo>
                  <a:lnTo>
                    <a:pt x="251321" y="148168"/>
                  </a:lnTo>
                  <a:lnTo>
                    <a:pt x="304563" y="136567"/>
                  </a:lnTo>
                  <a:lnTo>
                    <a:pt x="345650" y="119020"/>
                  </a:lnTo>
                  <a:lnTo>
                    <a:pt x="379475" y="76200"/>
                  </a:lnTo>
                  <a:lnTo>
                    <a:pt x="369803" y="52084"/>
                  </a:lnTo>
                  <a:lnTo>
                    <a:pt x="342865" y="31162"/>
                  </a:lnTo>
                  <a:lnTo>
                    <a:pt x="301783" y="14679"/>
                  </a:lnTo>
                  <a:lnTo>
                    <a:pt x="249675" y="3877"/>
                  </a:lnTo>
                  <a:lnTo>
                    <a:pt x="189661" y="0"/>
                  </a:lnTo>
                  <a:close/>
                </a:path>
                <a:path w="379730" h="495300" extrusionOk="0">
                  <a:moveTo>
                    <a:pt x="379475" y="95123"/>
                  </a:moveTo>
                  <a:lnTo>
                    <a:pt x="373278" y="95123"/>
                  </a:lnTo>
                  <a:lnTo>
                    <a:pt x="371061" y="97136"/>
                  </a:lnTo>
                  <a:lnTo>
                    <a:pt x="369803" y="100267"/>
                  </a:lnTo>
                  <a:lnTo>
                    <a:pt x="354453" y="112185"/>
                  </a:lnTo>
                  <a:lnTo>
                    <a:pt x="348094" y="117949"/>
                  </a:lnTo>
                  <a:lnTo>
                    <a:pt x="345650" y="119020"/>
                  </a:lnTo>
                  <a:lnTo>
                    <a:pt x="342865" y="121182"/>
                  </a:lnTo>
                  <a:lnTo>
                    <a:pt x="317129" y="131519"/>
                  </a:lnTo>
                  <a:lnTo>
                    <a:pt x="306687" y="136096"/>
                  </a:lnTo>
                  <a:lnTo>
                    <a:pt x="304507" y="136589"/>
                  </a:lnTo>
                  <a:lnTo>
                    <a:pt x="301783" y="137684"/>
                  </a:lnTo>
                  <a:lnTo>
                    <a:pt x="266089" y="145100"/>
                  </a:lnTo>
                  <a:lnTo>
                    <a:pt x="252672" y="148076"/>
                  </a:lnTo>
                  <a:lnTo>
                    <a:pt x="251315" y="148169"/>
                  </a:lnTo>
                  <a:lnTo>
                    <a:pt x="249675" y="148510"/>
                  </a:lnTo>
                  <a:lnTo>
                    <a:pt x="189661" y="152400"/>
                  </a:lnTo>
                  <a:lnTo>
                    <a:pt x="379475" y="152400"/>
                  </a:lnTo>
                  <a:lnTo>
                    <a:pt x="379475" y="95123"/>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8" name="Google Shape;728;p44"/>
            <p:cNvSpPr/>
            <p:nvPr/>
          </p:nvSpPr>
          <p:spPr>
            <a:xfrm>
              <a:off x="886205" y="2423922"/>
              <a:ext cx="379730" cy="495300"/>
            </a:xfrm>
            <a:custGeom>
              <a:avLst/>
              <a:gdLst/>
              <a:ahLst/>
              <a:cxnLst/>
              <a:rect l="l" t="t" r="r" b="b"/>
              <a:pathLst>
                <a:path w="379730" h="495300" extrusionOk="0">
                  <a:moveTo>
                    <a:pt x="373278" y="95123"/>
                  </a:moveTo>
                  <a:lnTo>
                    <a:pt x="379475" y="95123"/>
                  </a:lnTo>
                  <a:lnTo>
                    <a:pt x="379475" y="282422"/>
                  </a:lnTo>
                  <a:lnTo>
                    <a:pt x="379475" y="378602"/>
                  </a:lnTo>
                  <a:lnTo>
                    <a:pt x="379475" y="414037"/>
                  </a:lnTo>
                  <a:lnTo>
                    <a:pt x="379475" y="419100"/>
                  </a:lnTo>
                  <a:lnTo>
                    <a:pt x="369803" y="443215"/>
                  </a:lnTo>
                  <a:lnTo>
                    <a:pt x="342865" y="464137"/>
                  </a:lnTo>
                  <a:lnTo>
                    <a:pt x="301783" y="480620"/>
                  </a:lnTo>
                  <a:lnTo>
                    <a:pt x="249675" y="491422"/>
                  </a:lnTo>
                  <a:lnTo>
                    <a:pt x="189661" y="495300"/>
                  </a:lnTo>
                  <a:lnTo>
                    <a:pt x="129722" y="491422"/>
                  </a:lnTo>
                  <a:lnTo>
                    <a:pt x="77659" y="480620"/>
                  </a:lnTo>
                  <a:lnTo>
                    <a:pt x="36600" y="464137"/>
                  </a:lnTo>
                  <a:lnTo>
                    <a:pt x="9671" y="443215"/>
                  </a:lnTo>
                  <a:lnTo>
                    <a:pt x="0" y="419100"/>
                  </a:lnTo>
                  <a:lnTo>
                    <a:pt x="0" y="231800"/>
                  </a:lnTo>
                  <a:lnTo>
                    <a:pt x="0" y="135620"/>
                  </a:lnTo>
                  <a:lnTo>
                    <a:pt x="0" y="100185"/>
                  </a:lnTo>
                  <a:lnTo>
                    <a:pt x="0" y="95123"/>
                  </a:lnTo>
                  <a:lnTo>
                    <a:pt x="6197" y="95123"/>
                  </a:lnTo>
                  <a:lnTo>
                    <a:pt x="31315" y="117949"/>
                  </a:lnTo>
                  <a:lnTo>
                    <a:pt x="72712" y="136096"/>
                  </a:lnTo>
                  <a:lnTo>
                    <a:pt x="126718" y="148076"/>
                  </a:lnTo>
                  <a:lnTo>
                    <a:pt x="189661" y="152400"/>
                  </a:lnTo>
                  <a:lnTo>
                    <a:pt x="252672" y="148076"/>
                  </a:lnTo>
                  <a:lnTo>
                    <a:pt x="306687" y="136096"/>
                  </a:lnTo>
                  <a:lnTo>
                    <a:pt x="348094" y="117949"/>
                  </a:lnTo>
                  <a:lnTo>
                    <a:pt x="373278" y="95123"/>
                  </a:lnTo>
                  <a:close/>
                </a:path>
                <a:path w="379730" h="495300" extrusionOk="0">
                  <a:moveTo>
                    <a:pt x="189661" y="0"/>
                  </a:moveTo>
                  <a:lnTo>
                    <a:pt x="129722" y="3877"/>
                  </a:lnTo>
                  <a:lnTo>
                    <a:pt x="77659" y="14679"/>
                  </a:lnTo>
                  <a:lnTo>
                    <a:pt x="36600" y="31162"/>
                  </a:lnTo>
                  <a:lnTo>
                    <a:pt x="0" y="76200"/>
                  </a:lnTo>
                  <a:lnTo>
                    <a:pt x="9671" y="100267"/>
                  </a:lnTo>
                  <a:lnTo>
                    <a:pt x="36600" y="121182"/>
                  </a:lnTo>
                  <a:lnTo>
                    <a:pt x="77659" y="137684"/>
                  </a:lnTo>
                  <a:lnTo>
                    <a:pt x="129722" y="148510"/>
                  </a:lnTo>
                  <a:lnTo>
                    <a:pt x="189661" y="152400"/>
                  </a:lnTo>
                  <a:lnTo>
                    <a:pt x="249675" y="148510"/>
                  </a:lnTo>
                  <a:lnTo>
                    <a:pt x="301783" y="137684"/>
                  </a:lnTo>
                  <a:lnTo>
                    <a:pt x="342865" y="121182"/>
                  </a:lnTo>
                  <a:lnTo>
                    <a:pt x="369803" y="100267"/>
                  </a:lnTo>
                  <a:lnTo>
                    <a:pt x="379475" y="76200"/>
                  </a:lnTo>
                  <a:lnTo>
                    <a:pt x="369803" y="52084"/>
                  </a:lnTo>
                  <a:lnTo>
                    <a:pt x="342865" y="31162"/>
                  </a:lnTo>
                  <a:lnTo>
                    <a:pt x="301783" y="14679"/>
                  </a:lnTo>
                  <a:lnTo>
                    <a:pt x="249675" y="3877"/>
                  </a:lnTo>
                  <a:lnTo>
                    <a:pt x="18966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9" name="Google Shape;729;p44"/>
            <p:cNvSpPr/>
            <p:nvPr/>
          </p:nvSpPr>
          <p:spPr>
            <a:xfrm>
              <a:off x="1038606" y="2564130"/>
              <a:ext cx="379730" cy="494030"/>
            </a:xfrm>
            <a:custGeom>
              <a:avLst/>
              <a:gdLst/>
              <a:ahLst/>
              <a:cxnLst/>
              <a:rect l="l" t="t" r="r" b="b"/>
              <a:pathLst>
                <a:path w="379730" h="494030" extrusionOk="0">
                  <a:moveTo>
                    <a:pt x="6197" y="94869"/>
                  </a:moveTo>
                  <a:lnTo>
                    <a:pt x="0" y="94869"/>
                  </a:lnTo>
                  <a:lnTo>
                    <a:pt x="0" y="417830"/>
                  </a:lnTo>
                  <a:lnTo>
                    <a:pt x="36600" y="462722"/>
                  </a:lnTo>
                  <a:lnTo>
                    <a:pt x="77659" y="479149"/>
                  </a:lnTo>
                  <a:lnTo>
                    <a:pt x="129722" y="489913"/>
                  </a:lnTo>
                  <a:lnTo>
                    <a:pt x="189661" y="493775"/>
                  </a:lnTo>
                  <a:lnTo>
                    <a:pt x="249665" y="489913"/>
                  </a:lnTo>
                  <a:lnTo>
                    <a:pt x="301772" y="479149"/>
                  </a:lnTo>
                  <a:lnTo>
                    <a:pt x="342858" y="462722"/>
                  </a:lnTo>
                  <a:lnTo>
                    <a:pt x="369801" y="441870"/>
                  </a:lnTo>
                  <a:lnTo>
                    <a:pt x="379475" y="417830"/>
                  </a:lnTo>
                  <a:lnTo>
                    <a:pt x="379475" y="151892"/>
                  </a:lnTo>
                  <a:lnTo>
                    <a:pt x="189661" y="151892"/>
                  </a:lnTo>
                  <a:lnTo>
                    <a:pt x="129722" y="148016"/>
                  </a:lnTo>
                  <a:lnTo>
                    <a:pt x="128126" y="147686"/>
                  </a:lnTo>
                  <a:lnTo>
                    <a:pt x="126718" y="147589"/>
                  </a:lnTo>
                  <a:lnTo>
                    <a:pt x="112285" y="144403"/>
                  </a:lnTo>
                  <a:lnTo>
                    <a:pt x="77659" y="137229"/>
                  </a:lnTo>
                  <a:lnTo>
                    <a:pt x="75050" y="136183"/>
                  </a:lnTo>
                  <a:lnTo>
                    <a:pt x="72712" y="135667"/>
                  </a:lnTo>
                  <a:lnTo>
                    <a:pt x="61000" y="130556"/>
                  </a:lnTo>
                  <a:lnTo>
                    <a:pt x="36600" y="120784"/>
                  </a:lnTo>
                  <a:lnTo>
                    <a:pt x="34007" y="118776"/>
                  </a:lnTo>
                  <a:lnTo>
                    <a:pt x="31315" y="117602"/>
                  </a:lnTo>
                  <a:lnTo>
                    <a:pt x="24371" y="111317"/>
                  </a:lnTo>
                  <a:lnTo>
                    <a:pt x="9671" y="99937"/>
                  </a:lnTo>
                  <a:lnTo>
                    <a:pt x="8449" y="96907"/>
                  </a:lnTo>
                  <a:lnTo>
                    <a:pt x="6197" y="94869"/>
                  </a:lnTo>
                  <a:close/>
                </a:path>
                <a:path w="379730" h="494030" extrusionOk="0">
                  <a:moveTo>
                    <a:pt x="189661" y="0"/>
                  </a:moveTo>
                  <a:lnTo>
                    <a:pt x="129722" y="3862"/>
                  </a:lnTo>
                  <a:lnTo>
                    <a:pt x="77659" y="14626"/>
                  </a:lnTo>
                  <a:lnTo>
                    <a:pt x="36600" y="31053"/>
                  </a:lnTo>
                  <a:lnTo>
                    <a:pt x="0" y="75946"/>
                  </a:lnTo>
                  <a:lnTo>
                    <a:pt x="8449" y="96907"/>
                  </a:lnTo>
                  <a:lnTo>
                    <a:pt x="61078" y="130587"/>
                  </a:lnTo>
                  <a:lnTo>
                    <a:pt x="112285" y="144403"/>
                  </a:lnTo>
                  <a:lnTo>
                    <a:pt x="189661" y="151892"/>
                  </a:lnTo>
                  <a:lnTo>
                    <a:pt x="251263" y="147686"/>
                  </a:lnTo>
                  <a:lnTo>
                    <a:pt x="304383" y="136183"/>
                  </a:lnTo>
                  <a:lnTo>
                    <a:pt x="345492" y="118746"/>
                  </a:lnTo>
                  <a:lnTo>
                    <a:pt x="379475" y="75946"/>
                  </a:lnTo>
                  <a:lnTo>
                    <a:pt x="369801" y="51905"/>
                  </a:lnTo>
                  <a:lnTo>
                    <a:pt x="342858" y="31053"/>
                  </a:lnTo>
                  <a:lnTo>
                    <a:pt x="301772" y="14626"/>
                  </a:lnTo>
                  <a:lnTo>
                    <a:pt x="249665" y="3862"/>
                  </a:lnTo>
                  <a:lnTo>
                    <a:pt x="189661" y="0"/>
                  </a:lnTo>
                  <a:close/>
                </a:path>
                <a:path w="379730" h="494030" extrusionOk="0">
                  <a:moveTo>
                    <a:pt x="379475" y="94869"/>
                  </a:moveTo>
                  <a:lnTo>
                    <a:pt x="373253" y="94869"/>
                  </a:lnTo>
                  <a:lnTo>
                    <a:pt x="371037" y="96872"/>
                  </a:lnTo>
                  <a:lnTo>
                    <a:pt x="369801" y="99937"/>
                  </a:lnTo>
                  <a:lnTo>
                    <a:pt x="354885" y="111478"/>
                  </a:lnTo>
                  <a:lnTo>
                    <a:pt x="348113" y="117602"/>
                  </a:lnTo>
                  <a:lnTo>
                    <a:pt x="345452" y="118776"/>
                  </a:lnTo>
                  <a:lnTo>
                    <a:pt x="342858" y="120784"/>
                  </a:lnTo>
                  <a:lnTo>
                    <a:pt x="318364" y="130587"/>
                  </a:lnTo>
                  <a:lnTo>
                    <a:pt x="306727" y="135667"/>
                  </a:lnTo>
                  <a:lnTo>
                    <a:pt x="304377" y="136186"/>
                  </a:lnTo>
                  <a:lnTo>
                    <a:pt x="301772" y="137229"/>
                  </a:lnTo>
                  <a:lnTo>
                    <a:pt x="267522" y="144319"/>
                  </a:lnTo>
                  <a:lnTo>
                    <a:pt x="252705" y="147589"/>
                  </a:lnTo>
                  <a:lnTo>
                    <a:pt x="251247" y="147689"/>
                  </a:lnTo>
                  <a:lnTo>
                    <a:pt x="249665" y="148016"/>
                  </a:lnTo>
                  <a:lnTo>
                    <a:pt x="189661" y="151892"/>
                  </a:lnTo>
                  <a:lnTo>
                    <a:pt x="379475" y="151892"/>
                  </a:lnTo>
                  <a:lnTo>
                    <a:pt x="379475" y="94869"/>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0" name="Google Shape;730;p44"/>
            <p:cNvSpPr/>
            <p:nvPr/>
          </p:nvSpPr>
          <p:spPr>
            <a:xfrm>
              <a:off x="1038606" y="2564130"/>
              <a:ext cx="379730" cy="494030"/>
            </a:xfrm>
            <a:custGeom>
              <a:avLst/>
              <a:gdLst/>
              <a:ahLst/>
              <a:cxnLst/>
              <a:rect l="l" t="t" r="r" b="b"/>
              <a:pathLst>
                <a:path w="379730" h="494030" extrusionOk="0">
                  <a:moveTo>
                    <a:pt x="373253" y="94869"/>
                  </a:moveTo>
                  <a:lnTo>
                    <a:pt x="379475" y="94869"/>
                  </a:lnTo>
                  <a:lnTo>
                    <a:pt x="379475" y="281580"/>
                  </a:lnTo>
                  <a:lnTo>
                    <a:pt x="379475" y="377459"/>
                  </a:lnTo>
                  <a:lnTo>
                    <a:pt x="379475" y="412783"/>
                  </a:lnTo>
                  <a:lnTo>
                    <a:pt x="379475" y="417830"/>
                  </a:lnTo>
                  <a:lnTo>
                    <a:pt x="369801" y="441870"/>
                  </a:lnTo>
                  <a:lnTo>
                    <a:pt x="342858" y="462722"/>
                  </a:lnTo>
                  <a:lnTo>
                    <a:pt x="301772" y="479149"/>
                  </a:lnTo>
                  <a:lnTo>
                    <a:pt x="249665" y="489913"/>
                  </a:lnTo>
                  <a:lnTo>
                    <a:pt x="189661" y="493775"/>
                  </a:lnTo>
                  <a:lnTo>
                    <a:pt x="129722" y="489913"/>
                  </a:lnTo>
                  <a:lnTo>
                    <a:pt x="77659" y="479149"/>
                  </a:lnTo>
                  <a:lnTo>
                    <a:pt x="36600" y="462722"/>
                  </a:lnTo>
                  <a:lnTo>
                    <a:pt x="9671" y="441870"/>
                  </a:lnTo>
                  <a:lnTo>
                    <a:pt x="0" y="417830"/>
                  </a:lnTo>
                  <a:lnTo>
                    <a:pt x="0" y="231118"/>
                  </a:lnTo>
                  <a:lnTo>
                    <a:pt x="0" y="135239"/>
                  </a:lnTo>
                  <a:lnTo>
                    <a:pt x="0" y="99915"/>
                  </a:lnTo>
                  <a:lnTo>
                    <a:pt x="0" y="94869"/>
                  </a:lnTo>
                  <a:lnTo>
                    <a:pt x="6197" y="94869"/>
                  </a:lnTo>
                  <a:lnTo>
                    <a:pt x="31315" y="117602"/>
                  </a:lnTo>
                  <a:lnTo>
                    <a:pt x="72712" y="135667"/>
                  </a:lnTo>
                  <a:lnTo>
                    <a:pt x="126718" y="147589"/>
                  </a:lnTo>
                  <a:lnTo>
                    <a:pt x="189661" y="151892"/>
                  </a:lnTo>
                  <a:lnTo>
                    <a:pt x="252705" y="147589"/>
                  </a:lnTo>
                  <a:lnTo>
                    <a:pt x="306727" y="135667"/>
                  </a:lnTo>
                  <a:lnTo>
                    <a:pt x="348113" y="117601"/>
                  </a:lnTo>
                  <a:lnTo>
                    <a:pt x="373253" y="94869"/>
                  </a:lnTo>
                  <a:close/>
                </a:path>
                <a:path w="379730" h="494030" extrusionOk="0">
                  <a:moveTo>
                    <a:pt x="189661" y="0"/>
                  </a:moveTo>
                  <a:lnTo>
                    <a:pt x="129722" y="3862"/>
                  </a:lnTo>
                  <a:lnTo>
                    <a:pt x="77659" y="14626"/>
                  </a:lnTo>
                  <a:lnTo>
                    <a:pt x="36600" y="31053"/>
                  </a:lnTo>
                  <a:lnTo>
                    <a:pt x="0" y="75946"/>
                  </a:lnTo>
                  <a:lnTo>
                    <a:pt x="9671" y="99937"/>
                  </a:lnTo>
                  <a:lnTo>
                    <a:pt x="36600" y="120784"/>
                  </a:lnTo>
                  <a:lnTo>
                    <a:pt x="77659" y="137229"/>
                  </a:lnTo>
                  <a:lnTo>
                    <a:pt x="129722" y="148016"/>
                  </a:lnTo>
                  <a:lnTo>
                    <a:pt x="189661" y="151892"/>
                  </a:lnTo>
                  <a:lnTo>
                    <a:pt x="249665" y="148016"/>
                  </a:lnTo>
                  <a:lnTo>
                    <a:pt x="301772" y="137229"/>
                  </a:lnTo>
                  <a:lnTo>
                    <a:pt x="342858" y="120784"/>
                  </a:lnTo>
                  <a:lnTo>
                    <a:pt x="369801" y="99937"/>
                  </a:lnTo>
                  <a:lnTo>
                    <a:pt x="379475" y="75946"/>
                  </a:lnTo>
                  <a:lnTo>
                    <a:pt x="369801" y="51905"/>
                  </a:lnTo>
                  <a:lnTo>
                    <a:pt x="342858" y="31053"/>
                  </a:lnTo>
                  <a:lnTo>
                    <a:pt x="301772" y="14626"/>
                  </a:lnTo>
                  <a:lnTo>
                    <a:pt x="249665" y="3862"/>
                  </a:lnTo>
                  <a:lnTo>
                    <a:pt x="18966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31" name="Google Shape;731;p44"/>
          <p:cNvSpPr/>
          <p:nvPr/>
        </p:nvSpPr>
        <p:spPr>
          <a:xfrm>
            <a:off x="1198473" y="1541399"/>
            <a:ext cx="134620" cy="510540"/>
          </a:xfrm>
          <a:custGeom>
            <a:avLst/>
            <a:gdLst/>
            <a:ahLst/>
            <a:cxnLst/>
            <a:rect l="l" t="t" r="r" b="b"/>
            <a:pathLst>
              <a:path w="134619" h="510539" extrusionOk="0">
                <a:moveTo>
                  <a:pt x="67192" y="57458"/>
                </a:moveTo>
                <a:lnTo>
                  <a:pt x="52734" y="82274"/>
                </a:lnTo>
                <a:lnTo>
                  <a:pt x="52730" y="510159"/>
                </a:lnTo>
                <a:lnTo>
                  <a:pt x="81686" y="510159"/>
                </a:lnTo>
                <a:lnTo>
                  <a:pt x="81686" y="82274"/>
                </a:lnTo>
                <a:lnTo>
                  <a:pt x="67192" y="57458"/>
                </a:lnTo>
                <a:close/>
              </a:path>
              <a:path w="134619" h="510539" extrusionOk="0">
                <a:moveTo>
                  <a:pt x="67208" y="0"/>
                </a:moveTo>
                <a:lnTo>
                  <a:pt x="4025" y="108330"/>
                </a:lnTo>
                <a:lnTo>
                  <a:pt x="0" y="115315"/>
                </a:lnTo>
                <a:lnTo>
                  <a:pt x="2336" y="124078"/>
                </a:lnTo>
                <a:lnTo>
                  <a:pt x="16141" y="132206"/>
                </a:lnTo>
                <a:lnTo>
                  <a:pt x="25006" y="129921"/>
                </a:lnTo>
                <a:lnTo>
                  <a:pt x="29044" y="122936"/>
                </a:lnTo>
                <a:lnTo>
                  <a:pt x="52730" y="82281"/>
                </a:lnTo>
                <a:lnTo>
                  <a:pt x="52730" y="28828"/>
                </a:lnTo>
                <a:lnTo>
                  <a:pt x="84005" y="28828"/>
                </a:lnTo>
                <a:lnTo>
                  <a:pt x="67208" y="0"/>
                </a:lnTo>
                <a:close/>
              </a:path>
              <a:path w="134619" h="510539" extrusionOk="0">
                <a:moveTo>
                  <a:pt x="84005" y="28828"/>
                </a:moveTo>
                <a:lnTo>
                  <a:pt x="81686" y="28828"/>
                </a:lnTo>
                <a:lnTo>
                  <a:pt x="81690" y="82281"/>
                </a:lnTo>
                <a:lnTo>
                  <a:pt x="105435" y="122936"/>
                </a:lnTo>
                <a:lnTo>
                  <a:pt x="109372" y="129921"/>
                </a:lnTo>
                <a:lnTo>
                  <a:pt x="118262" y="132206"/>
                </a:lnTo>
                <a:lnTo>
                  <a:pt x="125120" y="128142"/>
                </a:lnTo>
                <a:lnTo>
                  <a:pt x="132105" y="124078"/>
                </a:lnTo>
                <a:lnTo>
                  <a:pt x="134391" y="115315"/>
                </a:lnTo>
                <a:lnTo>
                  <a:pt x="84005" y="28828"/>
                </a:lnTo>
                <a:close/>
              </a:path>
              <a:path w="134619" h="510539" extrusionOk="0">
                <a:moveTo>
                  <a:pt x="81686" y="28828"/>
                </a:moveTo>
                <a:lnTo>
                  <a:pt x="52730" y="28828"/>
                </a:lnTo>
                <a:lnTo>
                  <a:pt x="52730" y="82281"/>
                </a:lnTo>
                <a:lnTo>
                  <a:pt x="67192" y="57458"/>
                </a:lnTo>
                <a:lnTo>
                  <a:pt x="54698" y="36067"/>
                </a:lnTo>
                <a:lnTo>
                  <a:pt x="81686" y="36067"/>
                </a:lnTo>
                <a:lnTo>
                  <a:pt x="81686" y="28828"/>
                </a:lnTo>
                <a:close/>
              </a:path>
              <a:path w="134619" h="510539" extrusionOk="0">
                <a:moveTo>
                  <a:pt x="81686" y="36067"/>
                </a:moveTo>
                <a:lnTo>
                  <a:pt x="79654" y="36067"/>
                </a:lnTo>
                <a:lnTo>
                  <a:pt x="67192" y="57458"/>
                </a:lnTo>
                <a:lnTo>
                  <a:pt x="81686" y="82274"/>
                </a:lnTo>
                <a:lnTo>
                  <a:pt x="81686" y="36067"/>
                </a:lnTo>
                <a:close/>
              </a:path>
              <a:path w="134619" h="510539" extrusionOk="0">
                <a:moveTo>
                  <a:pt x="79654" y="36067"/>
                </a:moveTo>
                <a:lnTo>
                  <a:pt x="54698" y="36067"/>
                </a:lnTo>
                <a:lnTo>
                  <a:pt x="67192" y="57458"/>
                </a:lnTo>
                <a:lnTo>
                  <a:pt x="79654" y="3606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2" name="Google Shape;732;p44"/>
          <p:cNvSpPr/>
          <p:nvPr/>
        </p:nvSpPr>
        <p:spPr>
          <a:xfrm>
            <a:off x="852525" y="1541525"/>
            <a:ext cx="134620" cy="510540"/>
          </a:xfrm>
          <a:custGeom>
            <a:avLst/>
            <a:gdLst/>
            <a:ahLst/>
            <a:cxnLst/>
            <a:rect l="l" t="t" r="r" b="b"/>
            <a:pathLst>
              <a:path w="134619" h="510539" extrusionOk="0">
                <a:moveTo>
                  <a:pt x="16141" y="377951"/>
                </a:moveTo>
                <a:lnTo>
                  <a:pt x="9245" y="381888"/>
                </a:lnTo>
                <a:lnTo>
                  <a:pt x="2336" y="385952"/>
                </a:lnTo>
                <a:lnTo>
                  <a:pt x="0" y="394843"/>
                </a:lnTo>
                <a:lnTo>
                  <a:pt x="4025" y="401700"/>
                </a:lnTo>
                <a:lnTo>
                  <a:pt x="67208" y="510032"/>
                </a:lnTo>
                <a:lnTo>
                  <a:pt x="83948" y="481329"/>
                </a:lnTo>
                <a:lnTo>
                  <a:pt x="52730" y="481329"/>
                </a:lnTo>
                <a:lnTo>
                  <a:pt x="52730" y="427699"/>
                </a:lnTo>
                <a:lnTo>
                  <a:pt x="29044" y="387096"/>
                </a:lnTo>
                <a:lnTo>
                  <a:pt x="25006" y="380238"/>
                </a:lnTo>
                <a:lnTo>
                  <a:pt x="16141" y="377951"/>
                </a:lnTo>
                <a:close/>
              </a:path>
              <a:path w="134619" h="510539" extrusionOk="0">
                <a:moveTo>
                  <a:pt x="52730" y="427699"/>
                </a:moveTo>
                <a:lnTo>
                  <a:pt x="52730" y="481329"/>
                </a:lnTo>
                <a:lnTo>
                  <a:pt x="81686" y="481329"/>
                </a:lnTo>
                <a:lnTo>
                  <a:pt x="81686" y="473963"/>
                </a:lnTo>
                <a:lnTo>
                  <a:pt x="54698" y="473963"/>
                </a:lnTo>
                <a:lnTo>
                  <a:pt x="67208" y="452519"/>
                </a:lnTo>
                <a:lnTo>
                  <a:pt x="52730" y="427699"/>
                </a:lnTo>
                <a:close/>
              </a:path>
              <a:path w="134619" h="510539" extrusionOk="0">
                <a:moveTo>
                  <a:pt x="118275" y="377951"/>
                </a:moveTo>
                <a:lnTo>
                  <a:pt x="109397" y="380238"/>
                </a:lnTo>
                <a:lnTo>
                  <a:pt x="105371" y="387096"/>
                </a:lnTo>
                <a:lnTo>
                  <a:pt x="81686" y="427699"/>
                </a:lnTo>
                <a:lnTo>
                  <a:pt x="81686" y="481329"/>
                </a:lnTo>
                <a:lnTo>
                  <a:pt x="83948" y="481329"/>
                </a:lnTo>
                <a:lnTo>
                  <a:pt x="130390" y="401700"/>
                </a:lnTo>
                <a:lnTo>
                  <a:pt x="134416" y="394843"/>
                </a:lnTo>
                <a:lnTo>
                  <a:pt x="132080" y="385952"/>
                </a:lnTo>
                <a:lnTo>
                  <a:pt x="125171" y="381888"/>
                </a:lnTo>
                <a:lnTo>
                  <a:pt x="118275" y="377951"/>
                </a:lnTo>
                <a:close/>
              </a:path>
              <a:path w="134619" h="510539" extrusionOk="0">
                <a:moveTo>
                  <a:pt x="67208" y="452519"/>
                </a:moveTo>
                <a:lnTo>
                  <a:pt x="54698" y="473963"/>
                </a:lnTo>
                <a:lnTo>
                  <a:pt x="79717" y="473963"/>
                </a:lnTo>
                <a:lnTo>
                  <a:pt x="67208" y="452519"/>
                </a:lnTo>
                <a:close/>
              </a:path>
              <a:path w="134619" h="510539" extrusionOk="0">
                <a:moveTo>
                  <a:pt x="81686" y="427699"/>
                </a:moveTo>
                <a:lnTo>
                  <a:pt x="67208" y="452519"/>
                </a:lnTo>
                <a:lnTo>
                  <a:pt x="79717" y="473963"/>
                </a:lnTo>
                <a:lnTo>
                  <a:pt x="81686" y="473963"/>
                </a:lnTo>
                <a:lnTo>
                  <a:pt x="81686" y="427699"/>
                </a:lnTo>
                <a:close/>
              </a:path>
              <a:path w="134619" h="510539" extrusionOk="0">
                <a:moveTo>
                  <a:pt x="81686" y="0"/>
                </a:moveTo>
                <a:lnTo>
                  <a:pt x="52730" y="0"/>
                </a:lnTo>
                <a:lnTo>
                  <a:pt x="52730" y="427699"/>
                </a:lnTo>
                <a:lnTo>
                  <a:pt x="67208" y="452519"/>
                </a:lnTo>
                <a:lnTo>
                  <a:pt x="81686" y="427699"/>
                </a:lnTo>
                <a:lnTo>
                  <a:pt x="81686"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3" name="Google Shape;733;p44"/>
          <p:cNvSpPr txBox="1"/>
          <p:nvPr/>
        </p:nvSpPr>
        <p:spPr>
          <a:xfrm>
            <a:off x="6042405" y="3629659"/>
            <a:ext cx="40386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287DFF"/>
                </a:solidFill>
                <a:latin typeface="Quattrocento Sans"/>
                <a:ea typeface="Quattrocento Sans"/>
                <a:cs typeface="Quattrocento Sans"/>
                <a:sym typeface="Quattrocento Sans"/>
              </a:rPr>
              <a:t>GRS</a:t>
            </a:r>
            <a:endParaRPr sz="1600">
              <a:solidFill>
                <a:schemeClr val="dk1"/>
              </a:solidFill>
              <a:latin typeface="Quattrocento Sans"/>
              <a:ea typeface="Quattrocento Sans"/>
              <a:cs typeface="Quattrocento Sans"/>
              <a:sym typeface="Quattrocento Sans"/>
            </a:endParaRPr>
          </a:p>
        </p:txBody>
      </p:sp>
      <p:sp>
        <p:nvSpPr>
          <p:cNvPr id="734" name="Google Shape;734;p44"/>
          <p:cNvSpPr txBox="1"/>
          <p:nvPr/>
        </p:nvSpPr>
        <p:spPr>
          <a:xfrm>
            <a:off x="6042405" y="4141723"/>
            <a:ext cx="2269490" cy="1824989"/>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400">
                <a:solidFill>
                  <a:srgbClr val="2E2E2E"/>
                </a:solidFill>
                <a:latin typeface="Quattrocento Sans"/>
                <a:ea typeface="Quattrocento Sans"/>
                <a:cs typeface="Quattrocento Sans"/>
                <a:sym typeface="Quattrocento Sans"/>
              </a:rPr>
              <a:t>Multiple replicas across each  of 2 regions</a:t>
            </a:r>
            <a:endParaRPr sz="1400">
              <a:solidFill>
                <a:schemeClr val="dk1"/>
              </a:solidFill>
              <a:latin typeface="Quattrocento Sans"/>
              <a:ea typeface="Quattrocento Sans"/>
              <a:cs typeface="Quattrocento Sans"/>
              <a:sym typeface="Quattrocento Sans"/>
            </a:endParaRPr>
          </a:p>
          <a:p>
            <a:pPr marL="12700" marR="49530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Protects against major  regional disasters</a:t>
            </a:r>
            <a:endParaRPr sz="1400">
              <a:solidFill>
                <a:schemeClr val="dk1"/>
              </a:solidFill>
              <a:latin typeface="Quattrocento Sans"/>
              <a:ea typeface="Quattrocento Sans"/>
              <a:cs typeface="Quattrocento Sans"/>
              <a:sym typeface="Quattrocento Sans"/>
            </a:endParaRPr>
          </a:p>
          <a:p>
            <a:pPr marL="12700" marR="74295" lvl="0" indent="0" algn="l" rtl="0">
              <a:lnSpc>
                <a:spcPct val="135700"/>
              </a:lnSpc>
              <a:spcBef>
                <a:spcPts val="5"/>
              </a:spcBef>
              <a:spcAft>
                <a:spcPts val="0"/>
              </a:spcAft>
              <a:buNone/>
            </a:pPr>
            <a:r>
              <a:rPr lang="en-US" sz="1400">
                <a:solidFill>
                  <a:srgbClr val="2E2E2E"/>
                </a:solidFill>
                <a:latin typeface="Quattrocento Sans"/>
                <a:ea typeface="Quattrocento Sans"/>
                <a:cs typeface="Quattrocento Sans"/>
                <a:sym typeface="Quattrocento Sans"/>
              </a:rPr>
              <a:t>Asynchronous to secondary  16 9s of durability</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SLA: 99.9%</a:t>
            </a:r>
            <a:endParaRPr sz="1400">
              <a:solidFill>
                <a:schemeClr val="dk1"/>
              </a:solidFill>
              <a:latin typeface="Quattrocento Sans"/>
              <a:ea typeface="Quattrocento Sans"/>
              <a:cs typeface="Quattrocento Sans"/>
              <a:sym typeface="Quattrocento Sans"/>
            </a:endParaRPr>
          </a:p>
        </p:txBody>
      </p:sp>
      <p:pic>
        <p:nvPicPr>
          <p:cNvPr id="735" name="Google Shape;735;p44"/>
          <p:cNvPicPr preferRelativeResize="0"/>
          <p:nvPr/>
        </p:nvPicPr>
        <p:blipFill rotWithShape="1">
          <a:blip r:embed="rId4">
            <a:alphaModFix/>
          </a:blip>
          <a:srcRect/>
          <a:stretch/>
        </p:blipFill>
        <p:spPr>
          <a:xfrm>
            <a:off x="6510908" y="1967738"/>
            <a:ext cx="1068197" cy="145541"/>
          </a:xfrm>
          <a:prstGeom prst="rect">
            <a:avLst/>
          </a:prstGeom>
          <a:noFill/>
          <a:ln>
            <a:noFill/>
          </a:ln>
        </p:spPr>
      </p:pic>
      <p:pic>
        <p:nvPicPr>
          <p:cNvPr id="736" name="Google Shape;736;p44"/>
          <p:cNvPicPr preferRelativeResize="0"/>
          <p:nvPr/>
        </p:nvPicPr>
        <p:blipFill rotWithShape="1">
          <a:blip r:embed="rId5">
            <a:alphaModFix/>
          </a:blip>
          <a:srcRect/>
          <a:stretch/>
        </p:blipFill>
        <p:spPr>
          <a:xfrm>
            <a:off x="6872985" y="2571369"/>
            <a:ext cx="366775" cy="139572"/>
          </a:xfrm>
          <a:prstGeom prst="rect">
            <a:avLst/>
          </a:prstGeom>
          <a:noFill/>
          <a:ln>
            <a:noFill/>
          </a:ln>
        </p:spPr>
      </p:pic>
      <p:pic>
        <p:nvPicPr>
          <p:cNvPr id="737" name="Google Shape;737;p44"/>
          <p:cNvPicPr preferRelativeResize="0"/>
          <p:nvPr/>
        </p:nvPicPr>
        <p:blipFill rotWithShape="1">
          <a:blip r:embed="rId6">
            <a:alphaModFix/>
          </a:blip>
          <a:srcRect/>
          <a:stretch/>
        </p:blipFill>
        <p:spPr>
          <a:xfrm>
            <a:off x="6177279" y="2937255"/>
            <a:ext cx="471550" cy="141986"/>
          </a:xfrm>
          <a:prstGeom prst="rect">
            <a:avLst/>
          </a:prstGeom>
          <a:noFill/>
          <a:ln>
            <a:noFill/>
          </a:ln>
        </p:spPr>
      </p:pic>
      <p:pic>
        <p:nvPicPr>
          <p:cNvPr id="738" name="Google Shape;738;p44"/>
          <p:cNvPicPr preferRelativeResize="0"/>
          <p:nvPr/>
        </p:nvPicPr>
        <p:blipFill rotWithShape="1">
          <a:blip r:embed="rId7">
            <a:alphaModFix/>
          </a:blip>
          <a:srcRect/>
          <a:stretch/>
        </p:blipFill>
        <p:spPr>
          <a:xfrm>
            <a:off x="7667879" y="2933573"/>
            <a:ext cx="657098" cy="145668"/>
          </a:xfrm>
          <a:prstGeom prst="rect">
            <a:avLst/>
          </a:prstGeom>
          <a:noFill/>
          <a:ln>
            <a:noFill/>
          </a:ln>
        </p:spPr>
      </p:pic>
      <p:grpSp>
        <p:nvGrpSpPr>
          <p:cNvPr id="739" name="Google Shape;739;p44"/>
          <p:cNvGrpSpPr/>
          <p:nvPr/>
        </p:nvGrpSpPr>
        <p:grpSpPr>
          <a:xfrm>
            <a:off x="5916929" y="1957578"/>
            <a:ext cx="684530" cy="798830"/>
            <a:chOff x="5916929" y="1957578"/>
            <a:chExt cx="684530" cy="798830"/>
          </a:xfrm>
        </p:grpSpPr>
        <p:sp>
          <p:nvSpPr>
            <p:cNvPr id="740" name="Google Shape;740;p44"/>
            <p:cNvSpPr/>
            <p:nvPr/>
          </p:nvSpPr>
          <p:spPr>
            <a:xfrm>
              <a:off x="5916929" y="1957578"/>
              <a:ext cx="379730" cy="494030"/>
            </a:xfrm>
            <a:custGeom>
              <a:avLst/>
              <a:gdLst/>
              <a:ahLst/>
              <a:cxnLst/>
              <a:rect l="l" t="t" r="r" b="b"/>
              <a:pathLst>
                <a:path w="379729" h="494030" extrusionOk="0">
                  <a:moveTo>
                    <a:pt x="373253"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3"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p44"/>
            <p:cNvSpPr/>
            <p:nvPr/>
          </p:nvSpPr>
          <p:spPr>
            <a:xfrm>
              <a:off x="6069329" y="21099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3"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2" name="Google Shape;742;p44"/>
            <p:cNvSpPr/>
            <p:nvPr/>
          </p:nvSpPr>
          <p:spPr>
            <a:xfrm>
              <a:off x="6069329" y="2109978"/>
              <a:ext cx="379730" cy="494030"/>
            </a:xfrm>
            <a:custGeom>
              <a:avLst/>
              <a:gdLst/>
              <a:ahLst/>
              <a:cxnLst/>
              <a:rect l="l" t="t" r="r" b="b"/>
              <a:pathLst>
                <a:path w="379729" h="494030" extrusionOk="0">
                  <a:moveTo>
                    <a:pt x="373253"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3"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3" name="Google Shape;743;p44"/>
            <p:cNvSpPr/>
            <p:nvPr/>
          </p:nvSpPr>
          <p:spPr>
            <a:xfrm>
              <a:off x="6221729" y="22623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2"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4" name="Google Shape;744;p44"/>
            <p:cNvSpPr/>
            <p:nvPr/>
          </p:nvSpPr>
          <p:spPr>
            <a:xfrm>
              <a:off x="6221729" y="2262378"/>
              <a:ext cx="379730" cy="494030"/>
            </a:xfrm>
            <a:custGeom>
              <a:avLst/>
              <a:gdLst/>
              <a:ahLst/>
              <a:cxnLst/>
              <a:rect l="l" t="t" r="r" b="b"/>
              <a:pathLst>
                <a:path w="379729" h="494030" extrusionOk="0">
                  <a:moveTo>
                    <a:pt x="373252"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2"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45" name="Google Shape;745;p44"/>
          <p:cNvSpPr/>
          <p:nvPr/>
        </p:nvSpPr>
        <p:spPr>
          <a:xfrm>
            <a:off x="6381622" y="1239647"/>
            <a:ext cx="134620" cy="510540"/>
          </a:xfrm>
          <a:custGeom>
            <a:avLst/>
            <a:gdLst/>
            <a:ahLst/>
            <a:cxnLst/>
            <a:rect l="l" t="t" r="r" b="b"/>
            <a:pathLst>
              <a:path w="134620" h="510539" extrusionOk="0">
                <a:moveTo>
                  <a:pt x="67182" y="57403"/>
                </a:moveTo>
                <a:lnTo>
                  <a:pt x="52704" y="82223"/>
                </a:lnTo>
                <a:lnTo>
                  <a:pt x="52704" y="510158"/>
                </a:lnTo>
                <a:lnTo>
                  <a:pt x="81661" y="510158"/>
                </a:lnTo>
                <a:lnTo>
                  <a:pt x="81661" y="82223"/>
                </a:lnTo>
                <a:lnTo>
                  <a:pt x="67182" y="57403"/>
                </a:lnTo>
                <a:close/>
              </a:path>
              <a:path w="134620" h="510539" extrusionOk="0">
                <a:moveTo>
                  <a:pt x="67182" y="0"/>
                </a:moveTo>
                <a:lnTo>
                  <a:pt x="0" y="115315"/>
                </a:lnTo>
                <a:lnTo>
                  <a:pt x="2286" y="124078"/>
                </a:lnTo>
                <a:lnTo>
                  <a:pt x="9271" y="128142"/>
                </a:lnTo>
                <a:lnTo>
                  <a:pt x="16128" y="132206"/>
                </a:lnTo>
                <a:lnTo>
                  <a:pt x="25018" y="129920"/>
                </a:lnTo>
                <a:lnTo>
                  <a:pt x="28955" y="122936"/>
                </a:lnTo>
                <a:lnTo>
                  <a:pt x="52704" y="82223"/>
                </a:lnTo>
                <a:lnTo>
                  <a:pt x="52704" y="28828"/>
                </a:lnTo>
                <a:lnTo>
                  <a:pt x="83980" y="28828"/>
                </a:lnTo>
                <a:lnTo>
                  <a:pt x="67182" y="0"/>
                </a:lnTo>
                <a:close/>
              </a:path>
              <a:path w="134620" h="510539" extrusionOk="0">
                <a:moveTo>
                  <a:pt x="83980" y="28828"/>
                </a:moveTo>
                <a:lnTo>
                  <a:pt x="81661" y="28828"/>
                </a:lnTo>
                <a:lnTo>
                  <a:pt x="81661" y="82223"/>
                </a:lnTo>
                <a:lnTo>
                  <a:pt x="105410" y="122936"/>
                </a:lnTo>
                <a:lnTo>
                  <a:pt x="109347" y="129920"/>
                </a:lnTo>
                <a:lnTo>
                  <a:pt x="118237" y="132206"/>
                </a:lnTo>
                <a:lnTo>
                  <a:pt x="125095" y="128142"/>
                </a:lnTo>
                <a:lnTo>
                  <a:pt x="132079" y="124078"/>
                </a:lnTo>
                <a:lnTo>
                  <a:pt x="134366" y="115315"/>
                </a:lnTo>
                <a:lnTo>
                  <a:pt x="83980" y="28828"/>
                </a:lnTo>
                <a:close/>
              </a:path>
              <a:path w="134620" h="510539" extrusionOk="0">
                <a:moveTo>
                  <a:pt x="81661" y="28828"/>
                </a:moveTo>
                <a:lnTo>
                  <a:pt x="52704" y="28828"/>
                </a:lnTo>
                <a:lnTo>
                  <a:pt x="52704" y="82223"/>
                </a:lnTo>
                <a:lnTo>
                  <a:pt x="67182" y="57403"/>
                </a:lnTo>
                <a:lnTo>
                  <a:pt x="54737" y="36067"/>
                </a:lnTo>
                <a:lnTo>
                  <a:pt x="81661" y="36067"/>
                </a:lnTo>
                <a:lnTo>
                  <a:pt x="81661" y="28828"/>
                </a:lnTo>
                <a:close/>
              </a:path>
              <a:path w="134620" h="510539" extrusionOk="0">
                <a:moveTo>
                  <a:pt x="81661" y="36067"/>
                </a:moveTo>
                <a:lnTo>
                  <a:pt x="79628" y="36067"/>
                </a:lnTo>
                <a:lnTo>
                  <a:pt x="67182" y="57403"/>
                </a:lnTo>
                <a:lnTo>
                  <a:pt x="81661" y="82223"/>
                </a:lnTo>
                <a:lnTo>
                  <a:pt x="81661" y="36067"/>
                </a:lnTo>
                <a:close/>
              </a:path>
              <a:path w="134620" h="510539" extrusionOk="0">
                <a:moveTo>
                  <a:pt x="79628" y="36067"/>
                </a:moveTo>
                <a:lnTo>
                  <a:pt x="54737" y="36067"/>
                </a:lnTo>
                <a:lnTo>
                  <a:pt x="67182" y="57403"/>
                </a:lnTo>
                <a:lnTo>
                  <a:pt x="79628" y="3606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6" name="Google Shape;746;p44"/>
          <p:cNvSpPr/>
          <p:nvPr/>
        </p:nvSpPr>
        <p:spPr>
          <a:xfrm>
            <a:off x="6035675" y="1239774"/>
            <a:ext cx="134620" cy="510540"/>
          </a:xfrm>
          <a:custGeom>
            <a:avLst/>
            <a:gdLst/>
            <a:ahLst/>
            <a:cxnLst/>
            <a:rect l="l" t="t" r="r" b="b"/>
            <a:pathLst>
              <a:path w="134620" h="510539" extrusionOk="0">
                <a:moveTo>
                  <a:pt x="16128" y="377951"/>
                </a:moveTo>
                <a:lnTo>
                  <a:pt x="2286" y="385952"/>
                </a:lnTo>
                <a:lnTo>
                  <a:pt x="0" y="394842"/>
                </a:lnTo>
                <a:lnTo>
                  <a:pt x="4063" y="401700"/>
                </a:lnTo>
                <a:lnTo>
                  <a:pt x="67183" y="510031"/>
                </a:lnTo>
                <a:lnTo>
                  <a:pt x="83906" y="481329"/>
                </a:lnTo>
                <a:lnTo>
                  <a:pt x="52704" y="481329"/>
                </a:lnTo>
                <a:lnTo>
                  <a:pt x="52704" y="427808"/>
                </a:lnTo>
                <a:lnTo>
                  <a:pt x="28955" y="387096"/>
                </a:lnTo>
                <a:lnTo>
                  <a:pt x="25019" y="380238"/>
                </a:lnTo>
                <a:lnTo>
                  <a:pt x="16128" y="377951"/>
                </a:lnTo>
                <a:close/>
              </a:path>
              <a:path w="134620" h="510539" extrusionOk="0">
                <a:moveTo>
                  <a:pt x="52704" y="427808"/>
                </a:moveTo>
                <a:lnTo>
                  <a:pt x="52704" y="481329"/>
                </a:lnTo>
                <a:lnTo>
                  <a:pt x="81661" y="481329"/>
                </a:lnTo>
                <a:lnTo>
                  <a:pt x="81661" y="473963"/>
                </a:lnTo>
                <a:lnTo>
                  <a:pt x="54737" y="473963"/>
                </a:lnTo>
                <a:lnTo>
                  <a:pt x="67182" y="452628"/>
                </a:lnTo>
                <a:lnTo>
                  <a:pt x="52704" y="427808"/>
                </a:lnTo>
                <a:close/>
              </a:path>
              <a:path w="134620" h="510539" extrusionOk="0">
                <a:moveTo>
                  <a:pt x="118237" y="377951"/>
                </a:moveTo>
                <a:lnTo>
                  <a:pt x="109347" y="380238"/>
                </a:lnTo>
                <a:lnTo>
                  <a:pt x="105410" y="387096"/>
                </a:lnTo>
                <a:lnTo>
                  <a:pt x="81661" y="427808"/>
                </a:lnTo>
                <a:lnTo>
                  <a:pt x="81661" y="481329"/>
                </a:lnTo>
                <a:lnTo>
                  <a:pt x="83906" y="481329"/>
                </a:lnTo>
                <a:lnTo>
                  <a:pt x="130301" y="401700"/>
                </a:lnTo>
                <a:lnTo>
                  <a:pt x="134365" y="394842"/>
                </a:lnTo>
                <a:lnTo>
                  <a:pt x="132079" y="385952"/>
                </a:lnTo>
                <a:lnTo>
                  <a:pt x="118237" y="377951"/>
                </a:lnTo>
                <a:close/>
              </a:path>
              <a:path w="134620" h="510539" extrusionOk="0">
                <a:moveTo>
                  <a:pt x="67182" y="452628"/>
                </a:moveTo>
                <a:lnTo>
                  <a:pt x="54737" y="473963"/>
                </a:lnTo>
                <a:lnTo>
                  <a:pt x="79628" y="473963"/>
                </a:lnTo>
                <a:lnTo>
                  <a:pt x="67182" y="452628"/>
                </a:lnTo>
                <a:close/>
              </a:path>
              <a:path w="134620" h="510539" extrusionOk="0">
                <a:moveTo>
                  <a:pt x="81661" y="427808"/>
                </a:moveTo>
                <a:lnTo>
                  <a:pt x="67182" y="452628"/>
                </a:lnTo>
                <a:lnTo>
                  <a:pt x="79628" y="473963"/>
                </a:lnTo>
                <a:lnTo>
                  <a:pt x="81661" y="473963"/>
                </a:lnTo>
                <a:lnTo>
                  <a:pt x="81661" y="427808"/>
                </a:lnTo>
                <a:close/>
              </a:path>
              <a:path w="134620" h="510539" extrusionOk="0">
                <a:moveTo>
                  <a:pt x="81661" y="0"/>
                </a:moveTo>
                <a:lnTo>
                  <a:pt x="52704" y="0"/>
                </a:lnTo>
                <a:lnTo>
                  <a:pt x="52704" y="427808"/>
                </a:lnTo>
                <a:lnTo>
                  <a:pt x="67182" y="452628"/>
                </a:lnTo>
                <a:lnTo>
                  <a:pt x="81661" y="427808"/>
                </a:lnTo>
                <a:lnTo>
                  <a:pt x="81661"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47" name="Google Shape;747;p44"/>
          <p:cNvGrpSpPr/>
          <p:nvPr/>
        </p:nvGrpSpPr>
        <p:grpSpPr>
          <a:xfrm>
            <a:off x="7634477" y="1957578"/>
            <a:ext cx="684530" cy="798830"/>
            <a:chOff x="7634477" y="1957578"/>
            <a:chExt cx="684530" cy="798830"/>
          </a:xfrm>
        </p:grpSpPr>
        <p:sp>
          <p:nvSpPr>
            <p:cNvPr id="748" name="Google Shape;748;p44"/>
            <p:cNvSpPr/>
            <p:nvPr/>
          </p:nvSpPr>
          <p:spPr>
            <a:xfrm>
              <a:off x="7634477" y="19575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2"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9" name="Google Shape;749;p44"/>
            <p:cNvSpPr/>
            <p:nvPr/>
          </p:nvSpPr>
          <p:spPr>
            <a:xfrm>
              <a:off x="7634477" y="1957578"/>
              <a:ext cx="379730" cy="494030"/>
            </a:xfrm>
            <a:custGeom>
              <a:avLst/>
              <a:gdLst/>
              <a:ahLst/>
              <a:cxnLst/>
              <a:rect l="l" t="t" r="r" b="b"/>
              <a:pathLst>
                <a:path w="379729" h="494030" extrusionOk="0">
                  <a:moveTo>
                    <a:pt x="373252"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2"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0" name="Google Shape;750;p44"/>
            <p:cNvSpPr/>
            <p:nvPr/>
          </p:nvSpPr>
          <p:spPr>
            <a:xfrm>
              <a:off x="7786877" y="21099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2"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1" name="Google Shape;751;p44"/>
            <p:cNvSpPr/>
            <p:nvPr/>
          </p:nvSpPr>
          <p:spPr>
            <a:xfrm>
              <a:off x="7786877" y="2109978"/>
              <a:ext cx="379730" cy="494030"/>
            </a:xfrm>
            <a:custGeom>
              <a:avLst/>
              <a:gdLst/>
              <a:ahLst/>
              <a:cxnLst/>
              <a:rect l="l" t="t" r="r" b="b"/>
              <a:pathLst>
                <a:path w="379729" h="494030" extrusionOk="0">
                  <a:moveTo>
                    <a:pt x="373252"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2"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2" name="Google Shape;752;p44"/>
            <p:cNvSpPr/>
            <p:nvPr/>
          </p:nvSpPr>
          <p:spPr>
            <a:xfrm>
              <a:off x="7939277" y="22623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2"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3" name="Google Shape;753;p44"/>
            <p:cNvSpPr/>
            <p:nvPr/>
          </p:nvSpPr>
          <p:spPr>
            <a:xfrm>
              <a:off x="7939277" y="2262378"/>
              <a:ext cx="379730" cy="494030"/>
            </a:xfrm>
            <a:custGeom>
              <a:avLst/>
              <a:gdLst/>
              <a:ahLst/>
              <a:cxnLst/>
              <a:rect l="l" t="t" r="r" b="b"/>
              <a:pathLst>
                <a:path w="379729" h="494030" extrusionOk="0">
                  <a:moveTo>
                    <a:pt x="373252"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2"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54" name="Google Shape;754;p44"/>
          <p:cNvSpPr/>
          <p:nvPr/>
        </p:nvSpPr>
        <p:spPr>
          <a:xfrm>
            <a:off x="6761226" y="2327782"/>
            <a:ext cx="654050" cy="134620"/>
          </a:xfrm>
          <a:custGeom>
            <a:avLst/>
            <a:gdLst/>
            <a:ahLst/>
            <a:cxnLst/>
            <a:rect l="l" t="t" r="r" b="b"/>
            <a:pathLst>
              <a:path w="654050" h="134619" extrusionOk="0">
                <a:moveTo>
                  <a:pt x="596265" y="67182"/>
                </a:moveTo>
                <a:lnTo>
                  <a:pt x="530732" y="105409"/>
                </a:lnTo>
                <a:lnTo>
                  <a:pt x="523748" y="109346"/>
                </a:lnTo>
                <a:lnTo>
                  <a:pt x="521462" y="118237"/>
                </a:lnTo>
                <a:lnTo>
                  <a:pt x="525526" y="125094"/>
                </a:lnTo>
                <a:lnTo>
                  <a:pt x="529463" y="132079"/>
                </a:lnTo>
                <a:lnTo>
                  <a:pt x="538352" y="134365"/>
                </a:lnTo>
                <a:lnTo>
                  <a:pt x="628718" y="81661"/>
                </a:lnTo>
                <a:lnTo>
                  <a:pt x="624840" y="81661"/>
                </a:lnTo>
                <a:lnTo>
                  <a:pt x="624840" y="79628"/>
                </a:lnTo>
                <a:lnTo>
                  <a:pt x="617601" y="79628"/>
                </a:lnTo>
                <a:lnTo>
                  <a:pt x="596265" y="67182"/>
                </a:lnTo>
                <a:close/>
              </a:path>
              <a:path w="654050" h="134619" extrusionOk="0">
                <a:moveTo>
                  <a:pt x="571445" y="52704"/>
                </a:moveTo>
                <a:lnTo>
                  <a:pt x="0" y="52704"/>
                </a:lnTo>
                <a:lnTo>
                  <a:pt x="0" y="81661"/>
                </a:lnTo>
                <a:lnTo>
                  <a:pt x="571445" y="81661"/>
                </a:lnTo>
                <a:lnTo>
                  <a:pt x="596265" y="67182"/>
                </a:lnTo>
                <a:lnTo>
                  <a:pt x="571445" y="52704"/>
                </a:lnTo>
                <a:close/>
              </a:path>
              <a:path w="654050" h="134619" extrusionOk="0">
                <a:moveTo>
                  <a:pt x="628722" y="52704"/>
                </a:moveTo>
                <a:lnTo>
                  <a:pt x="624840" y="52704"/>
                </a:lnTo>
                <a:lnTo>
                  <a:pt x="624840" y="81661"/>
                </a:lnTo>
                <a:lnTo>
                  <a:pt x="628718" y="81661"/>
                </a:lnTo>
                <a:lnTo>
                  <a:pt x="653542" y="67182"/>
                </a:lnTo>
                <a:lnTo>
                  <a:pt x="628722" y="52704"/>
                </a:lnTo>
                <a:close/>
              </a:path>
              <a:path w="654050" h="134619" extrusionOk="0">
                <a:moveTo>
                  <a:pt x="617601" y="54737"/>
                </a:moveTo>
                <a:lnTo>
                  <a:pt x="596265" y="67182"/>
                </a:lnTo>
                <a:lnTo>
                  <a:pt x="617601" y="79628"/>
                </a:lnTo>
                <a:lnTo>
                  <a:pt x="617601" y="54737"/>
                </a:lnTo>
                <a:close/>
              </a:path>
              <a:path w="654050" h="134619" extrusionOk="0">
                <a:moveTo>
                  <a:pt x="624840" y="54737"/>
                </a:moveTo>
                <a:lnTo>
                  <a:pt x="617601" y="54737"/>
                </a:lnTo>
                <a:lnTo>
                  <a:pt x="617601" y="79628"/>
                </a:lnTo>
                <a:lnTo>
                  <a:pt x="624840" y="79628"/>
                </a:lnTo>
                <a:lnTo>
                  <a:pt x="624840" y="54737"/>
                </a:lnTo>
                <a:close/>
              </a:path>
              <a:path w="654050" h="134619" extrusionOk="0">
                <a:moveTo>
                  <a:pt x="538352" y="0"/>
                </a:moveTo>
                <a:lnTo>
                  <a:pt x="529463" y="2286"/>
                </a:lnTo>
                <a:lnTo>
                  <a:pt x="525526" y="9270"/>
                </a:lnTo>
                <a:lnTo>
                  <a:pt x="521462" y="16128"/>
                </a:lnTo>
                <a:lnTo>
                  <a:pt x="523748" y="25018"/>
                </a:lnTo>
                <a:lnTo>
                  <a:pt x="530732" y="28955"/>
                </a:lnTo>
                <a:lnTo>
                  <a:pt x="596265" y="67182"/>
                </a:lnTo>
                <a:lnTo>
                  <a:pt x="617601" y="54737"/>
                </a:lnTo>
                <a:lnTo>
                  <a:pt x="624840" y="54737"/>
                </a:lnTo>
                <a:lnTo>
                  <a:pt x="624840" y="52704"/>
                </a:lnTo>
                <a:lnTo>
                  <a:pt x="628722" y="52704"/>
                </a:lnTo>
                <a:lnTo>
                  <a:pt x="538352"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44"/>
          <p:cNvSpPr txBox="1"/>
          <p:nvPr/>
        </p:nvSpPr>
        <p:spPr>
          <a:xfrm>
            <a:off x="8961501" y="3623513"/>
            <a:ext cx="74676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0078D6"/>
                </a:solidFill>
                <a:latin typeface="Quattrocento Sans"/>
                <a:ea typeface="Quattrocento Sans"/>
                <a:cs typeface="Quattrocento Sans"/>
                <a:sym typeface="Quattrocento Sans"/>
              </a:rPr>
              <a:t>RA-GRS</a:t>
            </a:r>
            <a:endParaRPr sz="1600">
              <a:solidFill>
                <a:schemeClr val="dk1"/>
              </a:solidFill>
              <a:latin typeface="Quattrocento Sans"/>
              <a:ea typeface="Quattrocento Sans"/>
              <a:cs typeface="Quattrocento Sans"/>
              <a:sym typeface="Quattrocento Sans"/>
            </a:endParaRPr>
          </a:p>
        </p:txBody>
      </p:sp>
      <p:sp>
        <p:nvSpPr>
          <p:cNvPr id="756" name="Google Shape;756;p44"/>
          <p:cNvSpPr txBox="1"/>
          <p:nvPr/>
        </p:nvSpPr>
        <p:spPr>
          <a:xfrm>
            <a:off x="8961501" y="4091152"/>
            <a:ext cx="2583180" cy="1397635"/>
          </a:xfrm>
          <a:prstGeom prst="rect">
            <a:avLst/>
          </a:prstGeom>
          <a:noFill/>
          <a:ln>
            <a:noFill/>
          </a:ln>
        </p:spPr>
        <p:txBody>
          <a:bodyPr spcFirstLastPara="1" wrap="square" lIns="0" tIns="12700" rIns="0" bIns="0" anchor="t" anchorCtr="0">
            <a:spAutoFit/>
          </a:bodyPr>
          <a:lstStyle/>
          <a:p>
            <a:pPr marL="12700" marR="5080" lvl="0" indent="0" algn="l" rtl="0">
              <a:lnSpc>
                <a:spcPct val="135700"/>
              </a:lnSpc>
              <a:spcBef>
                <a:spcPts val="0"/>
              </a:spcBef>
              <a:spcAft>
                <a:spcPts val="0"/>
              </a:spcAft>
              <a:buNone/>
            </a:pPr>
            <a:r>
              <a:rPr lang="en-US" sz="1400">
                <a:solidFill>
                  <a:srgbClr val="2E2E2E"/>
                </a:solidFill>
                <a:latin typeface="Quattrocento Sans"/>
                <a:ea typeface="Quattrocento Sans"/>
                <a:cs typeface="Quattrocento Sans"/>
                <a:sym typeface="Quattrocento Sans"/>
              </a:rPr>
              <a:t>GRS + Read access to secondary  Separate secondary endpoint</a:t>
            </a:r>
            <a:endParaRPr sz="1400">
              <a:solidFill>
                <a:schemeClr val="dk1"/>
              </a:solidFill>
              <a:latin typeface="Quattrocento Sans"/>
              <a:ea typeface="Quattrocento Sans"/>
              <a:cs typeface="Quattrocento Sans"/>
              <a:sym typeface="Quattrocento Sans"/>
            </a:endParaRPr>
          </a:p>
          <a:p>
            <a:pPr marL="12700" marR="117475"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RPO delay to secondary can be  queried</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SLA: 99.99% (read), 99.9% (write)</a:t>
            </a:r>
            <a:endParaRPr sz="1400">
              <a:solidFill>
                <a:schemeClr val="dk1"/>
              </a:solidFill>
              <a:latin typeface="Quattrocento Sans"/>
              <a:ea typeface="Quattrocento Sans"/>
              <a:cs typeface="Quattrocento Sans"/>
              <a:sym typeface="Quattrocento Sans"/>
            </a:endParaRPr>
          </a:p>
        </p:txBody>
      </p:sp>
      <p:pic>
        <p:nvPicPr>
          <p:cNvPr id="757" name="Google Shape;757;p44"/>
          <p:cNvPicPr preferRelativeResize="0"/>
          <p:nvPr/>
        </p:nvPicPr>
        <p:blipFill rotWithShape="1">
          <a:blip r:embed="rId8">
            <a:alphaModFix/>
          </a:blip>
          <a:srcRect/>
          <a:stretch/>
        </p:blipFill>
        <p:spPr>
          <a:xfrm>
            <a:off x="9408286" y="1981454"/>
            <a:ext cx="1068324" cy="145669"/>
          </a:xfrm>
          <a:prstGeom prst="rect">
            <a:avLst/>
          </a:prstGeom>
          <a:noFill/>
          <a:ln>
            <a:noFill/>
          </a:ln>
        </p:spPr>
      </p:pic>
      <p:pic>
        <p:nvPicPr>
          <p:cNvPr id="758" name="Google Shape;758;p44"/>
          <p:cNvPicPr preferRelativeResize="0"/>
          <p:nvPr/>
        </p:nvPicPr>
        <p:blipFill rotWithShape="1">
          <a:blip r:embed="rId9">
            <a:alphaModFix/>
          </a:blip>
          <a:srcRect/>
          <a:stretch/>
        </p:blipFill>
        <p:spPr>
          <a:xfrm>
            <a:off x="9770236" y="2585085"/>
            <a:ext cx="366903" cy="139700"/>
          </a:xfrm>
          <a:prstGeom prst="rect">
            <a:avLst/>
          </a:prstGeom>
          <a:noFill/>
          <a:ln>
            <a:noFill/>
          </a:ln>
        </p:spPr>
      </p:pic>
      <p:pic>
        <p:nvPicPr>
          <p:cNvPr id="759" name="Google Shape;759;p44"/>
          <p:cNvPicPr preferRelativeResize="0"/>
          <p:nvPr/>
        </p:nvPicPr>
        <p:blipFill rotWithShape="1">
          <a:blip r:embed="rId10">
            <a:alphaModFix/>
          </a:blip>
          <a:srcRect/>
          <a:stretch/>
        </p:blipFill>
        <p:spPr>
          <a:xfrm>
            <a:off x="8986646" y="2951098"/>
            <a:ext cx="471550" cy="141859"/>
          </a:xfrm>
          <a:prstGeom prst="rect">
            <a:avLst/>
          </a:prstGeom>
          <a:noFill/>
          <a:ln>
            <a:noFill/>
          </a:ln>
        </p:spPr>
      </p:pic>
      <p:pic>
        <p:nvPicPr>
          <p:cNvPr id="760" name="Google Shape;760;p44"/>
          <p:cNvPicPr preferRelativeResize="0"/>
          <p:nvPr/>
        </p:nvPicPr>
        <p:blipFill rotWithShape="1">
          <a:blip r:embed="rId11">
            <a:alphaModFix/>
          </a:blip>
          <a:srcRect/>
          <a:stretch/>
        </p:blipFill>
        <p:spPr>
          <a:xfrm>
            <a:off x="10588752" y="2947289"/>
            <a:ext cx="656971" cy="145669"/>
          </a:xfrm>
          <a:prstGeom prst="rect">
            <a:avLst/>
          </a:prstGeom>
          <a:noFill/>
          <a:ln>
            <a:noFill/>
          </a:ln>
        </p:spPr>
      </p:pic>
      <p:grpSp>
        <p:nvGrpSpPr>
          <p:cNvPr id="761" name="Google Shape;761;p44"/>
          <p:cNvGrpSpPr/>
          <p:nvPr/>
        </p:nvGrpSpPr>
        <p:grpSpPr>
          <a:xfrm>
            <a:off x="8815577" y="1971294"/>
            <a:ext cx="685800" cy="798830"/>
            <a:chOff x="8815577" y="1971294"/>
            <a:chExt cx="685800" cy="798830"/>
          </a:xfrm>
        </p:grpSpPr>
        <p:sp>
          <p:nvSpPr>
            <p:cNvPr id="762" name="Google Shape;762;p44"/>
            <p:cNvSpPr/>
            <p:nvPr/>
          </p:nvSpPr>
          <p:spPr>
            <a:xfrm>
              <a:off x="8815577" y="19712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44"/>
            <p:cNvSpPr/>
            <p:nvPr/>
          </p:nvSpPr>
          <p:spPr>
            <a:xfrm>
              <a:off x="8967977" y="21236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44"/>
            <p:cNvSpPr/>
            <p:nvPr/>
          </p:nvSpPr>
          <p:spPr>
            <a:xfrm>
              <a:off x="8967977" y="21236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44"/>
            <p:cNvSpPr/>
            <p:nvPr/>
          </p:nvSpPr>
          <p:spPr>
            <a:xfrm>
              <a:off x="9120377" y="22760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44"/>
            <p:cNvSpPr/>
            <p:nvPr/>
          </p:nvSpPr>
          <p:spPr>
            <a:xfrm>
              <a:off x="9120377" y="22760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67" name="Google Shape;767;p44"/>
          <p:cNvSpPr/>
          <p:nvPr/>
        </p:nvSpPr>
        <p:spPr>
          <a:xfrm>
            <a:off x="9281794" y="1253363"/>
            <a:ext cx="134620" cy="510540"/>
          </a:xfrm>
          <a:custGeom>
            <a:avLst/>
            <a:gdLst/>
            <a:ahLst/>
            <a:cxnLst/>
            <a:rect l="l" t="t" r="r" b="b"/>
            <a:pathLst>
              <a:path w="134620" h="510539" extrusionOk="0">
                <a:moveTo>
                  <a:pt x="67182" y="57404"/>
                </a:moveTo>
                <a:lnTo>
                  <a:pt x="52704" y="82223"/>
                </a:lnTo>
                <a:lnTo>
                  <a:pt x="52704" y="510159"/>
                </a:lnTo>
                <a:lnTo>
                  <a:pt x="81660" y="510159"/>
                </a:lnTo>
                <a:lnTo>
                  <a:pt x="81660" y="82223"/>
                </a:lnTo>
                <a:lnTo>
                  <a:pt x="67182" y="57404"/>
                </a:lnTo>
                <a:close/>
              </a:path>
              <a:path w="134620" h="510539" extrusionOk="0">
                <a:moveTo>
                  <a:pt x="67182" y="0"/>
                </a:moveTo>
                <a:lnTo>
                  <a:pt x="0" y="115315"/>
                </a:lnTo>
                <a:lnTo>
                  <a:pt x="2285" y="124078"/>
                </a:lnTo>
                <a:lnTo>
                  <a:pt x="9271" y="128142"/>
                </a:lnTo>
                <a:lnTo>
                  <a:pt x="16128" y="132207"/>
                </a:lnTo>
                <a:lnTo>
                  <a:pt x="25019" y="129921"/>
                </a:lnTo>
                <a:lnTo>
                  <a:pt x="28955" y="122936"/>
                </a:lnTo>
                <a:lnTo>
                  <a:pt x="52704" y="82223"/>
                </a:lnTo>
                <a:lnTo>
                  <a:pt x="52704" y="28828"/>
                </a:lnTo>
                <a:lnTo>
                  <a:pt x="83980" y="28828"/>
                </a:lnTo>
                <a:lnTo>
                  <a:pt x="67182" y="0"/>
                </a:lnTo>
                <a:close/>
              </a:path>
              <a:path w="134620" h="510539" extrusionOk="0">
                <a:moveTo>
                  <a:pt x="83980" y="28828"/>
                </a:moveTo>
                <a:lnTo>
                  <a:pt x="81660" y="28828"/>
                </a:lnTo>
                <a:lnTo>
                  <a:pt x="81660" y="82223"/>
                </a:lnTo>
                <a:lnTo>
                  <a:pt x="105409" y="122936"/>
                </a:lnTo>
                <a:lnTo>
                  <a:pt x="109347" y="129921"/>
                </a:lnTo>
                <a:lnTo>
                  <a:pt x="118236" y="132207"/>
                </a:lnTo>
                <a:lnTo>
                  <a:pt x="125095" y="128142"/>
                </a:lnTo>
                <a:lnTo>
                  <a:pt x="132079" y="124078"/>
                </a:lnTo>
                <a:lnTo>
                  <a:pt x="134365" y="115315"/>
                </a:lnTo>
                <a:lnTo>
                  <a:pt x="83980" y="28828"/>
                </a:lnTo>
                <a:close/>
              </a:path>
              <a:path w="134620" h="510539" extrusionOk="0">
                <a:moveTo>
                  <a:pt x="81660" y="28828"/>
                </a:moveTo>
                <a:lnTo>
                  <a:pt x="52704" y="28828"/>
                </a:lnTo>
                <a:lnTo>
                  <a:pt x="52704" y="82223"/>
                </a:lnTo>
                <a:lnTo>
                  <a:pt x="67182" y="57404"/>
                </a:lnTo>
                <a:lnTo>
                  <a:pt x="54736" y="36067"/>
                </a:lnTo>
                <a:lnTo>
                  <a:pt x="81660" y="36067"/>
                </a:lnTo>
                <a:lnTo>
                  <a:pt x="81660" y="28828"/>
                </a:lnTo>
                <a:close/>
              </a:path>
              <a:path w="134620" h="510539" extrusionOk="0">
                <a:moveTo>
                  <a:pt x="81660" y="36067"/>
                </a:moveTo>
                <a:lnTo>
                  <a:pt x="79628" y="36067"/>
                </a:lnTo>
                <a:lnTo>
                  <a:pt x="67182" y="57404"/>
                </a:lnTo>
                <a:lnTo>
                  <a:pt x="81660" y="82223"/>
                </a:lnTo>
                <a:lnTo>
                  <a:pt x="81660" y="36067"/>
                </a:lnTo>
                <a:close/>
              </a:path>
              <a:path w="134620" h="510539" extrusionOk="0">
                <a:moveTo>
                  <a:pt x="79628" y="36067"/>
                </a:moveTo>
                <a:lnTo>
                  <a:pt x="54736" y="36067"/>
                </a:lnTo>
                <a:lnTo>
                  <a:pt x="67182" y="57404"/>
                </a:lnTo>
                <a:lnTo>
                  <a:pt x="79628" y="3606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44"/>
          <p:cNvSpPr/>
          <p:nvPr/>
        </p:nvSpPr>
        <p:spPr>
          <a:xfrm>
            <a:off x="8935846" y="1253489"/>
            <a:ext cx="134620" cy="510540"/>
          </a:xfrm>
          <a:custGeom>
            <a:avLst/>
            <a:gdLst/>
            <a:ahLst/>
            <a:cxnLst/>
            <a:rect l="l" t="t" r="r" b="b"/>
            <a:pathLst>
              <a:path w="134620" h="510539" extrusionOk="0">
                <a:moveTo>
                  <a:pt x="16128" y="377951"/>
                </a:moveTo>
                <a:lnTo>
                  <a:pt x="2285" y="385952"/>
                </a:lnTo>
                <a:lnTo>
                  <a:pt x="0" y="394843"/>
                </a:lnTo>
                <a:lnTo>
                  <a:pt x="4063" y="401700"/>
                </a:lnTo>
                <a:lnTo>
                  <a:pt x="67182" y="510032"/>
                </a:lnTo>
                <a:lnTo>
                  <a:pt x="83906" y="481330"/>
                </a:lnTo>
                <a:lnTo>
                  <a:pt x="52704" y="481330"/>
                </a:lnTo>
                <a:lnTo>
                  <a:pt x="52704" y="427808"/>
                </a:lnTo>
                <a:lnTo>
                  <a:pt x="28955" y="387096"/>
                </a:lnTo>
                <a:lnTo>
                  <a:pt x="25019" y="380238"/>
                </a:lnTo>
                <a:lnTo>
                  <a:pt x="16128" y="377951"/>
                </a:lnTo>
                <a:close/>
              </a:path>
              <a:path w="134620" h="510539" extrusionOk="0">
                <a:moveTo>
                  <a:pt x="52704" y="427808"/>
                </a:moveTo>
                <a:lnTo>
                  <a:pt x="52704" y="481330"/>
                </a:lnTo>
                <a:lnTo>
                  <a:pt x="81660" y="481330"/>
                </a:lnTo>
                <a:lnTo>
                  <a:pt x="81660" y="473963"/>
                </a:lnTo>
                <a:lnTo>
                  <a:pt x="54736" y="473963"/>
                </a:lnTo>
                <a:lnTo>
                  <a:pt x="67182" y="452627"/>
                </a:lnTo>
                <a:lnTo>
                  <a:pt x="52704" y="427808"/>
                </a:lnTo>
                <a:close/>
              </a:path>
              <a:path w="134620" h="510539" extrusionOk="0">
                <a:moveTo>
                  <a:pt x="118236" y="377951"/>
                </a:moveTo>
                <a:lnTo>
                  <a:pt x="109347" y="380238"/>
                </a:lnTo>
                <a:lnTo>
                  <a:pt x="105409" y="387096"/>
                </a:lnTo>
                <a:lnTo>
                  <a:pt x="81660" y="427808"/>
                </a:lnTo>
                <a:lnTo>
                  <a:pt x="81660" y="481330"/>
                </a:lnTo>
                <a:lnTo>
                  <a:pt x="83906" y="481330"/>
                </a:lnTo>
                <a:lnTo>
                  <a:pt x="130301" y="401700"/>
                </a:lnTo>
                <a:lnTo>
                  <a:pt x="134366" y="394843"/>
                </a:lnTo>
                <a:lnTo>
                  <a:pt x="132079" y="385952"/>
                </a:lnTo>
                <a:lnTo>
                  <a:pt x="118236" y="377951"/>
                </a:lnTo>
                <a:close/>
              </a:path>
              <a:path w="134620" h="510539" extrusionOk="0">
                <a:moveTo>
                  <a:pt x="67182" y="452627"/>
                </a:moveTo>
                <a:lnTo>
                  <a:pt x="54736" y="473963"/>
                </a:lnTo>
                <a:lnTo>
                  <a:pt x="79628" y="473963"/>
                </a:lnTo>
                <a:lnTo>
                  <a:pt x="67182" y="452627"/>
                </a:lnTo>
                <a:close/>
              </a:path>
              <a:path w="134620" h="510539" extrusionOk="0">
                <a:moveTo>
                  <a:pt x="81660" y="427808"/>
                </a:moveTo>
                <a:lnTo>
                  <a:pt x="67182" y="452627"/>
                </a:lnTo>
                <a:lnTo>
                  <a:pt x="79628" y="473963"/>
                </a:lnTo>
                <a:lnTo>
                  <a:pt x="81660" y="473963"/>
                </a:lnTo>
                <a:lnTo>
                  <a:pt x="81660" y="427808"/>
                </a:lnTo>
                <a:close/>
              </a:path>
              <a:path w="134620" h="510539" extrusionOk="0">
                <a:moveTo>
                  <a:pt x="81660" y="0"/>
                </a:moveTo>
                <a:lnTo>
                  <a:pt x="52704" y="0"/>
                </a:lnTo>
                <a:lnTo>
                  <a:pt x="52704" y="427808"/>
                </a:lnTo>
                <a:lnTo>
                  <a:pt x="67182" y="452627"/>
                </a:lnTo>
                <a:lnTo>
                  <a:pt x="81660" y="427808"/>
                </a:lnTo>
                <a:lnTo>
                  <a:pt x="81660"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69" name="Google Shape;769;p44"/>
          <p:cNvGrpSpPr/>
          <p:nvPr/>
        </p:nvGrpSpPr>
        <p:grpSpPr>
          <a:xfrm>
            <a:off x="10534649" y="1971294"/>
            <a:ext cx="685800" cy="798830"/>
            <a:chOff x="10534649" y="1971294"/>
            <a:chExt cx="685800" cy="798830"/>
          </a:xfrm>
        </p:grpSpPr>
        <p:sp>
          <p:nvSpPr>
            <p:cNvPr id="770" name="Google Shape;770;p44"/>
            <p:cNvSpPr/>
            <p:nvPr/>
          </p:nvSpPr>
          <p:spPr>
            <a:xfrm>
              <a:off x="10534649" y="19712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1" name="Google Shape;771;p44"/>
            <p:cNvSpPr/>
            <p:nvPr/>
          </p:nvSpPr>
          <p:spPr>
            <a:xfrm>
              <a:off x="10534649" y="19712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2" name="Google Shape;772;p44"/>
            <p:cNvSpPr/>
            <p:nvPr/>
          </p:nvSpPr>
          <p:spPr>
            <a:xfrm>
              <a:off x="10687049" y="21236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44"/>
            <p:cNvSpPr/>
            <p:nvPr/>
          </p:nvSpPr>
          <p:spPr>
            <a:xfrm>
              <a:off x="10687049" y="21236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44"/>
            <p:cNvSpPr/>
            <p:nvPr/>
          </p:nvSpPr>
          <p:spPr>
            <a:xfrm>
              <a:off x="10839449" y="22760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5" name="Google Shape;775;p44"/>
            <p:cNvSpPr/>
            <p:nvPr/>
          </p:nvSpPr>
          <p:spPr>
            <a:xfrm>
              <a:off x="10839449" y="22760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76" name="Google Shape;776;p44"/>
          <p:cNvSpPr/>
          <p:nvPr/>
        </p:nvSpPr>
        <p:spPr>
          <a:xfrm>
            <a:off x="10772267" y="1253363"/>
            <a:ext cx="134620" cy="510540"/>
          </a:xfrm>
          <a:custGeom>
            <a:avLst/>
            <a:gdLst/>
            <a:ahLst/>
            <a:cxnLst/>
            <a:rect l="l" t="t" r="r" b="b"/>
            <a:pathLst>
              <a:path w="134620" h="510539" extrusionOk="0">
                <a:moveTo>
                  <a:pt x="67182" y="57404"/>
                </a:moveTo>
                <a:lnTo>
                  <a:pt x="52704" y="82223"/>
                </a:lnTo>
                <a:lnTo>
                  <a:pt x="52704" y="510159"/>
                </a:lnTo>
                <a:lnTo>
                  <a:pt x="81660" y="510159"/>
                </a:lnTo>
                <a:lnTo>
                  <a:pt x="81660" y="82223"/>
                </a:lnTo>
                <a:lnTo>
                  <a:pt x="67182" y="57404"/>
                </a:lnTo>
                <a:close/>
              </a:path>
              <a:path w="134620" h="510539" extrusionOk="0">
                <a:moveTo>
                  <a:pt x="67182" y="0"/>
                </a:moveTo>
                <a:lnTo>
                  <a:pt x="0" y="115315"/>
                </a:lnTo>
                <a:lnTo>
                  <a:pt x="2285" y="124078"/>
                </a:lnTo>
                <a:lnTo>
                  <a:pt x="9271" y="128142"/>
                </a:lnTo>
                <a:lnTo>
                  <a:pt x="16128" y="132207"/>
                </a:lnTo>
                <a:lnTo>
                  <a:pt x="25018" y="129921"/>
                </a:lnTo>
                <a:lnTo>
                  <a:pt x="28955" y="122936"/>
                </a:lnTo>
                <a:lnTo>
                  <a:pt x="52704" y="82223"/>
                </a:lnTo>
                <a:lnTo>
                  <a:pt x="52704" y="28828"/>
                </a:lnTo>
                <a:lnTo>
                  <a:pt x="83980" y="28828"/>
                </a:lnTo>
                <a:lnTo>
                  <a:pt x="67182" y="0"/>
                </a:lnTo>
                <a:close/>
              </a:path>
              <a:path w="134620" h="510539" extrusionOk="0">
                <a:moveTo>
                  <a:pt x="83980" y="28828"/>
                </a:moveTo>
                <a:lnTo>
                  <a:pt x="81660" y="28828"/>
                </a:lnTo>
                <a:lnTo>
                  <a:pt x="81660" y="82223"/>
                </a:lnTo>
                <a:lnTo>
                  <a:pt x="105409" y="122936"/>
                </a:lnTo>
                <a:lnTo>
                  <a:pt x="109347" y="129921"/>
                </a:lnTo>
                <a:lnTo>
                  <a:pt x="118236" y="132207"/>
                </a:lnTo>
                <a:lnTo>
                  <a:pt x="125094" y="128142"/>
                </a:lnTo>
                <a:lnTo>
                  <a:pt x="132079" y="124078"/>
                </a:lnTo>
                <a:lnTo>
                  <a:pt x="134365" y="115315"/>
                </a:lnTo>
                <a:lnTo>
                  <a:pt x="83980" y="28828"/>
                </a:lnTo>
                <a:close/>
              </a:path>
              <a:path w="134620" h="510539" extrusionOk="0">
                <a:moveTo>
                  <a:pt x="81660" y="28828"/>
                </a:moveTo>
                <a:lnTo>
                  <a:pt x="52704" y="28828"/>
                </a:lnTo>
                <a:lnTo>
                  <a:pt x="52704" y="82223"/>
                </a:lnTo>
                <a:lnTo>
                  <a:pt x="67182" y="57404"/>
                </a:lnTo>
                <a:lnTo>
                  <a:pt x="54736" y="36067"/>
                </a:lnTo>
                <a:lnTo>
                  <a:pt x="81660" y="36067"/>
                </a:lnTo>
                <a:lnTo>
                  <a:pt x="81660" y="28828"/>
                </a:lnTo>
                <a:close/>
              </a:path>
              <a:path w="134620" h="510539" extrusionOk="0">
                <a:moveTo>
                  <a:pt x="81660" y="36067"/>
                </a:moveTo>
                <a:lnTo>
                  <a:pt x="79628" y="36067"/>
                </a:lnTo>
                <a:lnTo>
                  <a:pt x="67182" y="57404"/>
                </a:lnTo>
                <a:lnTo>
                  <a:pt x="81660" y="82223"/>
                </a:lnTo>
                <a:lnTo>
                  <a:pt x="81660" y="36067"/>
                </a:lnTo>
                <a:close/>
              </a:path>
              <a:path w="134620" h="510539" extrusionOk="0">
                <a:moveTo>
                  <a:pt x="79628" y="36067"/>
                </a:moveTo>
                <a:lnTo>
                  <a:pt x="54736" y="36067"/>
                </a:lnTo>
                <a:lnTo>
                  <a:pt x="67182" y="57404"/>
                </a:lnTo>
                <a:lnTo>
                  <a:pt x="79628" y="3606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7" name="Google Shape;777;p44"/>
          <p:cNvSpPr/>
          <p:nvPr/>
        </p:nvSpPr>
        <p:spPr>
          <a:xfrm>
            <a:off x="9588245" y="2341498"/>
            <a:ext cx="654050" cy="134620"/>
          </a:xfrm>
          <a:custGeom>
            <a:avLst/>
            <a:gdLst/>
            <a:ahLst/>
            <a:cxnLst/>
            <a:rect l="l" t="t" r="r" b="b"/>
            <a:pathLst>
              <a:path w="654050" h="134619" extrusionOk="0">
                <a:moveTo>
                  <a:pt x="596265" y="67183"/>
                </a:moveTo>
                <a:lnTo>
                  <a:pt x="530732" y="105410"/>
                </a:lnTo>
                <a:lnTo>
                  <a:pt x="523748" y="109347"/>
                </a:lnTo>
                <a:lnTo>
                  <a:pt x="521461" y="118237"/>
                </a:lnTo>
                <a:lnTo>
                  <a:pt x="525526" y="125095"/>
                </a:lnTo>
                <a:lnTo>
                  <a:pt x="529462" y="132079"/>
                </a:lnTo>
                <a:lnTo>
                  <a:pt x="538352" y="134365"/>
                </a:lnTo>
                <a:lnTo>
                  <a:pt x="628718" y="81661"/>
                </a:lnTo>
                <a:lnTo>
                  <a:pt x="624839" y="81661"/>
                </a:lnTo>
                <a:lnTo>
                  <a:pt x="624839" y="79628"/>
                </a:lnTo>
                <a:lnTo>
                  <a:pt x="617601" y="79628"/>
                </a:lnTo>
                <a:lnTo>
                  <a:pt x="596265" y="67183"/>
                </a:lnTo>
                <a:close/>
              </a:path>
              <a:path w="654050" h="134619" extrusionOk="0">
                <a:moveTo>
                  <a:pt x="571445" y="52704"/>
                </a:moveTo>
                <a:lnTo>
                  <a:pt x="0" y="52704"/>
                </a:lnTo>
                <a:lnTo>
                  <a:pt x="0" y="81661"/>
                </a:lnTo>
                <a:lnTo>
                  <a:pt x="571445" y="81661"/>
                </a:lnTo>
                <a:lnTo>
                  <a:pt x="596265" y="67183"/>
                </a:lnTo>
                <a:lnTo>
                  <a:pt x="571445" y="52704"/>
                </a:lnTo>
                <a:close/>
              </a:path>
              <a:path w="654050" h="134619" extrusionOk="0">
                <a:moveTo>
                  <a:pt x="628722" y="52704"/>
                </a:moveTo>
                <a:lnTo>
                  <a:pt x="624839" y="52704"/>
                </a:lnTo>
                <a:lnTo>
                  <a:pt x="624839" y="81661"/>
                </a:lnTo>
                <a:lnTo>
                  <a:pt x="628718" y="81661"/>
                </a:lnTo>
                <a:lnTo>
                  <a:pt x="653542" y="67183"/>
                </a:lnTo>
                <a:lnTo>
                  <a:pt x="628722" y="52704"/>
                </a:lnTo>
                <a:close/>
              </a:path>
              <a:path w="654050" h="134619" extrusionOk="0">
                <a:moveTo>
                  <a:pt x="617601" y="54737"/>
                </a:moveTo>
                <a:lnTo>
                  <a:pt x="596265" y="67183"/>
                </a:lnTo>
                <a:lnTo>
                  <a:pt x="617601" y="79628"/>
                </a:lnTo>
                <a:lnTo>
                  <a:pt x="617601" y="54737"/>
                </a:lnTo>
                <a:close/>
              </a:path>
              <a:path w="654050" h="134619" extrusionOk="0">
                <a:moveTo>
                  <a:pt x="624839" y="54737"/>
                </a:moveTo>
                <a:lnTo>
                  <a:pt x="617601" y="54737"/>
                </a:lnTo>
                <a:lnTo>
                  <a:pt x="617601" y="79628"/>
                </a:lnTo>
                <a:lnTo>
                  <a:pt x="624839" y="79628"/>
                </a:lnTo>
                <a:lnTo>
                  <a:pt x="624839" y="54737"/>
                </a:lnTo>
                <a:close/>
              </a:path>
              <a:path w="654050" h="134619" extrusionOk="0">
                <a:moveTo>
                  <a:pt x="538352" y="0"/>
                </a:moveTo>
                <a:lnTo>
                  <a:pt x="529462" y="2286"/>
                </a:lnTo>
                <a:lnTo>
                  <a:pt x="525526" y="9271"/>
                </a:lnTo>
                <a:lnTo>
                  <a:pt x="521461" y="16128"/>
                </a:lnTo>
                <a:lnTo>
                  <a:pt x="523748" y="25018"/>
                </a:lnTo>
                <a:lnTo>
                  <a:pt x="530732" y="28955"/>
                </a:lnTo>
                <a:lnTo>
                  <a:pt x="596265" y="67183"/>
                </a:lnTo>
                <a:lnTo>
                  <a:pt x="617601" y="54737"/>
                </a:lnTo>
                <a:lnTo>
                  <a:pt x="624839" y="54737"/>
                </a:lnTo>
                <a:lnTo>
                  <a:pt x="624839" y="52704"/>
                </a:lnTo>
                <a:lnTo>
                  <a:pt x="628722" y="52704"/>
                </a:lnTo>
                <a:lnTo>
                  <a:pt x="538352"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8" name="Google Shape;778;p44"/>
          <p:cNvSpPr txBox="1"/>
          <p:nvPr/>
        </p:nvSpPr>
        <p:spPr>
          <a:xfrm>
            <a:off x="2415667" y="2591181"/>
            <a:ext cx="57086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a:solidFill>
                  <a:schemeClr val="dk1"/>
                </a:solidFill>
                <a:latin typeface="Quattrocento Sans"/>
                <a:ea typeface="Quattrocento Sans"/>
                <a:cs typeface="Quattrocento Sans"/>
                <a:sym typeface="Quattrocento Sans"/>
              </a:rPr>
              <a:t>Zone 1</a:t>
            </a:r>
            <a:endParaRPr sz="1400">
              <a:solidFill>
                <a:schemeClr val="dk1"/>
              </a:solidFill>
              <a:latin typeface="Quattrocento Sans"/>
              <a:ea typeface="Quattrocento Sans"/>
              <a:cs typeface="Quattrocento Sans"/>
              <a:sym typeface="Quattrocento Sans"/>
            </a:endParaRPr>
          </a:p>
        </p:txBody>
      </p:sp>
      <p:sp>
        <p:nvSpPr>
          <p:cNvPr id="779" name="Google Shape;779;p44"/>
          <p:cNvSpPr txBox="1"/>
          <p:nvPr/>
        </p:nvSpPr>
        <p:spPr>
          <a:xfrm>
            <a:off x="2831338" y="3649217"/>
            <a:ext cx="38163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0078D6"/>
                </a:solidFill>
                <a:latin typeface="Quattrocento Sans"/>
                <a:ea typeface="Quattrocento Sans"/>
                <a:cs typeface="Quattrocento Sans"/>
                <a:sym typeface="Quattrocento Sans"/>
              </a:rPr>
              <a:t>ZRS</a:t>
            </a:r>
            <a:endParaRPr sz="1600">
              <a:solidFill>
                <a:schemeClr val="dk1"/>
              </a:solidFill>
              <a:latin typeface="Quattrocento Sans"/>
              <a:ea typeface="Quattrocento Sans"/>
              <a:cs typeface="Quattrocento Sans"/>
              <a:sym typeface="Quattrocento Sans"/>
            </a:endParaRPr>
          </a:p>
        </p:txBody>
      </p:sp>
      <p:sp>
        <p:nvSpPr>
          <p:cNvPr id="780" name="Google Shape;780;p44"/>
          <p:cNvSpPr txBox="1"/>
          <p:nvPr/>
        </p:nvSpPr>
        <p:spPr>
          <a:xfrm>
            <a:off x="2831338" y="4085691"/>
            <a:ext cx="2816860" cy="2052320"/>
          </a:xfrm>
          <a:prstGeom prst="rect">
            <a:avLst/>
          </a:prstGeom>
          <a:noFill/>
          <a:ln>
            <a:noFill/>
          </a:ln>
        </p:spPr>
        <p:txBody>
          <a:bodyPr spcFirstLastPara="1" wrap="square" lIns="0" tIns="88900" rIns="0" bIns="0" anchor="t" anchorCtr="0">
            <a:spAutoFit/>
          </a:bodyPr>
          <a:lstStyle/>
          <a:p>
            <a:pPr marL="12700" marR="0" lvl="0" indent="0" algn="l" rtl="0">
              <a:lnSpc>
                <a:spcPct val="100000"/>
              </a:lnSpc>
              <a:spcBef>
                <a:spcPts val="0"/>
              </a:spcBef>
              <a:spcAft>
                <a:spcPts val="0"/>
              </a:spcAft>
              <a:buNone/>
            </a:pPr>
            <a:r>
              <a:rPr lang="en-US" sz="1400">
                <a:solidFill>
                  <a:srgbClr val="2E2E2E"/>
                </a:solidFill>
                <a:latin typeface="Quattrocento Sans"/>
                <a:ea typeface="Quattrocento Sans"/>
                <a:cs typeface="Quattrocento Sans"/>
                <a:sym typeface="Quattrocento Sans"/>
              </a:rPr>
              <a:t>Replicas across 3 Zones</a:t>
            </a:r>
            <a:endParaRPr sz="14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Protect against disk, node, rack and  zone failures</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Synchronous writes to all 3 zones</a:t>
            </a:r>
            <a:endParaRPr sz="1400">
              <a:solidFill>
                <a:schemeClr val="dk1"/>
              </a:solidFill>
              <a:latin typeface="Quattrocento Sans"/>
              <a:ea typeface="Quattrocento Sans"/>
              <a:cs typeface="Quattrocento Sans"/>
              <a:sym typeface="Quattrocento Sans"/>
            </a:endParaRPr>
          </a:p>
          <a:p>
            <a:pPr marL="12700" marR="984250" lvl="0" indent="0" algn="l" rtl="0">
              <a:lnSpc>
                <a:spcPct val="133200"/>
              </a:lnSpc>
              <a:spcBef>
                <a:spcPts val="0"/>
              </a:spcBef>
              <a:spcAft>
                <a:spcPts val="0"/>
              </a:spcAft>
              <a:buNone/>
            </a:pPr>
            <a:r>
              <a:rPr lang="en-US" sz="1550" b="0">
                <a:solidFill>
                  <a:schemeClr val="dk1"/>
                </a:solidFill>
                <a:latin typeface="Quattrocento Sans"/>
                <a:ea typeface="Quattrocento Sans"/>
                <a:cs typeface="Quattrocento Sans"/>
                <a:sym typeface="Quattrocento Sans"/>
              </a:rPr>
              <a:t>12 9s of durability  Available in 8 regions  SLA: 99.9%</a:t>
            </a:r>
            <a:endParaRPr sz="1550">
              <a:solidFill>
                <a:schemeClr val="dk1"/>
              </a:solidFill>
              <a:latin typeface="Quattrocento Sans"/>
              <a:ea typeface="Quattrocento Sans"/>
              <a:cs typeface="Quattrocento Sans"/>
              <a:sym typeface="Quattrocento Sans"/>
            </a:endParaRPr>
          </a:p>
        </p:txBody>
      </p:sp>
      <p:sp>
        <p:nvSpPr>
          <p:cNvPr id="781" name="Google Shape;781;p44"/>
          <p:cNvSpPr/>
          <p:nvPr/>
        </p:nvSpPr>
        <p:spPr>
          <a:xfrm>
            <a:off x="2487929" y="2049017"/>
            <a:ext cx="381000" cy="478790"/>
          </a:xfrm>
          <a:custGeom>
            <a:avLst/>
            <a:gdLst/>
            <a:ahLst/>
            <a:cxnLst/>
            <a:rect l="l" t="t" r="r" b="b"/>
            <a:pathLst>
              <a:path w="381000" h="478789" extrusionOk="0">
                <a:moveTo>
                  <a:pt x="374776" y="91948"/>
                </a:moveTo>
                <a:lnTo>
                  <a:pt x="381000" y="91948"/>
                </a:lnTo>
                <a:lnTo>
                  <a:pt x="381000" y="272859"/>
                </a:lnTo>
                <a:lnTo>
                  <a:pt x="381000" y="365760"/>
                </a:lnTo>
                <a:lnTo>
                  <a:pt x="381000" y="399986"/>
                </a:lnTo>
                <a:lnTo>
                  <a:pt x="381000" y="404876"/>
                </a:lnTo>
                <a:lnTo>
                  <a:pt x="371294" y="428191"/>
                </a:lnTo>
                <a:lnTo>
                  <a:pt x="344257" y="448415"/>
                </a:lnTo>
                <a:lnTo>
                  <a:pt x="303010" y="464348"/>
                </a:lnTo>
                <a:lnTo>
                  <a:pt x="250675" y="474788"/>
                </a:lnTo>
                <a:lnTo>
                  <a:pt x="190372" y="478536"/>
                </a:lnTo>
                <a:lnTo>
                  <a:pt x="130194" y="474788"/>
                </a:lnTo>
                <a:lnTo>
                  <a:pt x="77934" y="464348"/>
                </a:lnTo>
                <a:lnTo>
                  <a:pt x="36726" y="448415"/>
                </a:lnTo>
                <a:lnTo>
                  <a:pt x="9703" y="428191"/>
                </a:lnTo>
                <a:lnTo>
                  <a:pt x="0" y="404876"/>
                </a:lnTo>
                <a:lnTo>
                  <a:pt x="0" y="223964"/>
                </a:lnTo>
                <a:lnTo>
                  <a:pt x="0" y="131064"/>
                </a:lnTo>
                <a:lnTo>
                  <a:pt x="0" y="96837"/>
                </a:lnTo>
                <a:lnTo>
                  <a:pt x="0" y="91948"/>
                </a:lnTo>
                <a:lnTo>
                  <a:pt x="6222" y="91948"/>
                </a:lnTo>
                <a:lnTo>
                  <a:pt x="31442" y="113974"/>
                </a:lnTo>
                <a:lnTo>
                  <a:pt x="73009" y="131476"/>
                </a:lnTo>
                <a:lnTo>
                  <a:pt x="127220" y="143025"/>
                </a:lnTo>
                <a:lnTo>
                  <a:pt x="190372" y="147193"/>
                </a:lnTo>
                <a:lnTo>
                  <a:pt x="253654" y="143025"/>
                </a:lnTo>
                <a:lnTo>
                  <a:pt x="307911" y="131476"/>
                </a:lnTo>
                <a:lnTo>
                  <a:pt x="349500" y="113974"/>
                </a:lnTo>
                <a:lnTo>
                  <a:pt x="374776" y="91948"/>
                </a:lnTo>
                <a:close/>
              </a:path>
              <a:path w="381000" h="478789" extrusionOk="0">
                <a:moveTo>
                  <a:pt x="190372" y="0"/>
                </a:moveTo>
                <a:lnTo>
                  <a:pt x="130194" y="3747"/>
                </a:lnTo>
                <a:lnTo>
                  <a:pt x="77934" y="14187"/>
                </a:lnTo>
                <a:lnTo>
                  <a:pt x="36726" y="30120"/>
                </a:lnTo>
                <a:lnTo>
                  <a:pt x="0" y="73660"/>
                </a:lnTo>
                <a:lnTo>
                  <a:pt x="9703" y="96864"/>
                </a:lnTo>
                <a:lnTo>
                  <a:pt x="36726" y="117045"/>
                </a:lnTo>
                <a:lnTo>
                  <a:pt x="77934" y="132977"/>
                </a:lnTo>
                <a:lnTo>
                  <a:pt x="130194" y="143434"/>
                </a:lnTo>
                <a:lnTo>
                  <a:pt x="190372" y="147193"/>
                </a:lnTo>
                <a:lnTo>
                  <a:pt x="250675" y="143434"/>
                </a:lnTo>
                <a:lnTo>
                  <a:pt x="303010" y="132977"/>
                </a:lnTo>
                <a:lnTo>
                  <a:pt x="344257" y="117045"/>
                </a:lnTo>
                <a:lnTo>
                  <a:pt x="371294" y="96864"/>
                </a:lnTo>
                <a:lnTo>
                  <a:pt x="381000" y="73660"/>
                </a:lnTo>
                <a:lnTo>
                  <a:pt x="371294" y="50344"/>
                </a:lnTo>
                <a:lnTo>
                  <a:pt x="344257" y="30120"/>
                </a:lnTo>
                <a:lnTo>
                  <a:pt x="303010" y="14187"/>
                </a:lnTo>
                <a:lnTo>
                  <a:pt x="250675" y="3747"/>
                </a:lnTo>
                <a:lnTo>
                  <a:pt x="190372"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82" name="Google Shape;782;p44"/>
          <p:cNvGrpSpPr/>
          <p:nvPr/>
        </p:nvGrpSpPr>
        <p:grpSpPr>
          <a:xfrm>
            <a:off x="2664714" y="1242694"/>
            <a:ext cx="2423414" cy="1260983"/>
            <a:chOff x="2664714" y="1242694"/>
            <a:chExt cx="2423414" cy="1260983"/>
          </a:xfrm>
        </p:grpSpPr>
        <p:sp>
          <p:nvSpPr>
            <p:cNvPr id="783" name="Google Shape;783;p44"/>
            <p:cNvSpPr/>
            <p:nvPr/>
          </p:nvSpPr>
          <p:spPr>
            <a:xfrm>
              <a:off x="2664714" y="1250441"/>
              <a:ext cx="1123950" cy="726440"/>
            </a:xfrm>
            <a:custGeom>
              <a:avLst/>
              <a:gdLst/>
              <a:ahLst/>
              <a:cxnLst/>
              <a:rect l="l" t="t" r="r" b="b"/>
              <a:pathLst>
                <a:path w="1123950" h="726439" extrusionOk="0">
                  <a:moveTo>
                    <a:pt x="68961" y="604520"/>
                  </a:moveTo>
                  <a:lnTo>
                    <a:pt x="60198" y="607313"/>
                  </a:lnTo>
                  <a:lnTo>
                    <a:pt x="56642" y="614553"/>
                  </a:lnTo>
                  <a:lnTo>
                    <a:pt x="0" y="726313"/>
                  </a:lnTo>
                  <a:lnTo>
                    <a:pt x="75133" y="722884"/>
                  </a:lnTo>
                  <a:lnTo>
                    <a:pt x="31877" y="722884"/>
                  </a:lnTo>
                  <a:lnTo>
                    <a:pt x="16256" y="698627"/>
                  </a:lnTo>
                  <a:lnTo>
                    <a:pt x="61141" y="669615"/>
                  </a:lnTo>
                  <a:lnTo>
                    <a:pt x="86106" y="620395"/>
                  </a:lnTo>
                  <a:lnTo>
                    <a:pt x="83185" y="611759"/>
                  </a:lnTo>
                  <a:lnTo>
                    <a:pt x="76073" y="608076"/>
                  </a:lnTo>
                  <a:lnTo>
                    <a:pt x="68961" y="604520"/>
                  </a:lnTo>
                  <a:close/>
                </a:path>
                <a:path w="1123950" h="726439" extrusionOk="0">
                  <a:moveTo>
                    <a:pt x="61141" y="669615"/>
                  </a:moveTo>
                  <a:lnTo>
                    <a:pt x="16256" y="698627"/>
                  </a:lnTo>
                  <a:lnTo>
                    <a:pt x="31877" y="722884"/>
                  </a:lnTo>
                  <a:lnTo>
                    <a:pt x="40522" y="717296"/>
                  </a:lnTo>
                  <a:lnTo>
                    <a:pt x="36956" y="717296"/>
                  </a:lnTo>
                  <a:lnTo>
                    <a:pt x="23368" y="696341"/>
                  </a:lnTo>
                  <a:lnTo>
                    <a:pt x="48174" y="695179"/>
                  </a:lnTo>
                  <a:lnTo>
                    <a:pt x="61141" y="669615"/>
                  </a:lnTo>
                  <a:close/>
                </a:path>
                <a:path w="1123950" h="726439" extrusionOk="0">
                  <a:moveTo>
                    <a:pt x="131825" y="691261"/>
                  </a:moveTo>
                  <a:lnTo>
                    <a:pt x="76815" y="693837"/>
                  </a:lnTo>
                  <a:lnTo>
                    <a:pt x="31877" y="722884"/>
                  </a:lnTo>
                  <a:lnTo>
                    <a:pt x="75133" y="722884"/>
                  </a:lnTo>
                  <a:lnTo>
                    <a:pt x="133223" y="720217"/>
                  </a:lnTo>
                  <a:lnTo>
                    <a:pt x="139319" y="713486"/>
                  </a:lnTo>
                  <a:lnTo>
                    <a:pt x="138937" y="705485"/>
                  </a:lnTo>
                  <a:lnTo>
                    <a:pt x="138684" y="697484"/>
                  </a:lnTo>
                  <a:lnTo>
                    <a:pt x="131825" y="691261"/>
                  </a:lnTo>
                  <a:close/>
                </a:path>
                <a:path w="1123950" h="726439" extrusionOk="0">
                  <a:moveTo>
                    <a:pt x="48174" y="695179"/>
                  </a:moveTo>
                  <a:lnTo>
                    <a:pt x="23368" y="696341"/>
                  </a:lnTo>
                  <a:lnTo>
                    <a:pt x="36956" y="717296"/>
                  </a:lnTo>
                  <a:lnTo>
                    <a:pt x="48174" y="695179"/>
                  </a:lnTo>
                  <a:close/>
                </a:path>
                <a:path w="1123950" h="726439" extrusionOk="0">
                  <a:moveTo>
                    <a:pt x="76815" y="693837"/>
                  </a:moveTo>
                  <a:lnTo>
                    <a:pt x="48174" y="695179"/>
                  </a:lnTo>
                  <a:lnTo>
                    <a:pt x="36956" y="717296"/>
                  </a:lnTo>
                  <a:lnTo>
                    <a:pt x="40522" y="717296"/>
                  </a:lnTo>
                  <a:lnTo>
                    <a:pt x="76815" y="693837"/>
                  </a:lnTo>
                  <a:close/>
                </a:path>
                <a:path w="1123950" h="726439" extrusionOk="0">
                  <a:moveTo>
                    <a:pt x="1075521" y="31132"/>
                  </a:moveTo>
                  <a:lnTo>
                    <a:pt x="1046885" y="32471"/>
                  </a:lnTo>
                  <a:lnTo>
                    <a:pt x="61141" y="669615"/>
                  </a:lnTo>
                  <a:lnTo>
                    <a:pt x="48174" y="695179"/>
                  </a:lnTo>
                  <a:lnTo>
                    <a:pt x="76815" y="693837"/>
                  </a:lnTo>
                  <a:lnTo>
                    <a:pt x="1062554" y="56697"/>
                  </a:lnTo>
                  <a:lnTo>
                    <a:pt x="1075521" y="31132"/>
                  </a:lnTo>
                  <a:close/>
                </a:path>
                <a:path w="1123950" h="726439" extrusionOk="0">
                  <a:moveTo>
                    <a:pt x="1121958" y="3429"/>
                  </a:moveTo>
                  <a:lnTo>
                    <a:pt x="1091819" y="3429"/>
                  </a:lnTo>
                  <a:lnTo>
                    <a:pt x="1107439" y="27686"/>
                  </a:lnTo>
                  <a:lnTo>
                    <a:pt x="1062554" y="56697"/>
                  </a:lnTo>
                  <a:lnTo>
                    <a:pt x="1037589" y="105918"/>
                  </a:lnTo>
                  <a:lnTo>
                    <a:pt x="1040511" y="114554"/>
                  </a:lnTo>
                  <a:lnTo>
                    <a:pt x="1047623" y="118237"/>
                  </a:lnTo>
                  <a:lnTo>
                    <a:pt x="1054735" y="121793"/>
                  </a:lnTo>
                  <a:lnTo>
                    <a:pt x="1063498" y="118999"/>
                  </a:lnTo>
                  <a:lnTo>
                    <a:pt x="1067053" y="111760"/>
                  </a:lnTo>
                  <a:lnTo>
                    <a:pt x="1121958" y="3429"/>
                  </a:lnTo>
                  <a:close/>
                </a:path>
                <a:path w="1123950" h="726439" extrusionOk="0">
                  <a:moveTo>
                    <a:pt x="1095417" y="9017"/>
                  </a:moveTo>
                  <a:lnTo>
                    <a:pt x="1086739" y="9017"/>
                  </a:lnTo>
                  <a:lnTo>
                    <a:pt x="1100327" y="29972"/>
                  </a:lnTo>
                  <a:lnTo>
                    <a:pt x="1075521" y="31132"/>
                  </a:lnTo>
                  <a:lnTo>
                    <a:pt x="1062554" y="56697"/>
                  </a:lnTo>
                  <a:lnTo>
                    <a:pt x="1107439" y="27686"/>
                  </a:lnTo>
                  <a:lnTo>
                    <a:pt x="1095417" y="9017"/>
                  </a:lnTo>
                  <a:close/>
                </a:path>
                <a:path w="1123950" h="726439" extrusionOk="0">
                  <a:moveTo>
                    <a:pt x="1123696" y="0"/>
                  </a:moveTo>
                  <a:lnTo>
                    <a:pt x="990473" y="6096"/>
                  </a:lnTo>
                  <a:lnTo>
                    <a:pt x="984376" y="12827"/>
                  </a:lnTo>
                  <a:lnTo>
                    <a:pt x="984631" y="20828"/>
                  </a:lnTo>
                  <a:lnTo>
                    <a:pt x="985012" y="28829"/>
                  </a:lnTo>
                  <a:lnTo>
                    <a:pt x="991870" y="34925"/>
                  </a:lnTo>
                  <a:lnTo>
                    <a:pt x="999871" y="34671"/>
                  </a:lnTo>
                  <a:lnTo>
                    <a:pt x="1046885" y="32471"/>
                  </a:lnTo>
                  <a:lnTo>
                    <a:pt x="1091819" y="3429"/>
                  </a:lnTo>
                  <a:lnTo>
                    <a:pt x="1121958" y="3429"/>
                  </a:lnTo>
                  <a:lnTo>
                    <a:pt x="1123696" y="0"/>
                  </a:lnTo>
                  <a:close/>
                </a:path>
                <a:path w="1123950" h="726439" extrusionOk="0">
                  <a:moveTo>
                    <a:pt x="1091819" y="3429"/>
                  </a:moveTo>
                  <a:lnTo>
                    <a:pt x="1046885" y="32471"/>
                  </a:lnTo>
                  <a:lnTo>
                    <a:pt x="1075521" y="31132"/>
                  </a:lnTo>
                  <a:lnTo>
                    <a:pt x="1086739" y="9017"/>
                  </a:lnTo>
                  <a:lnTo>
                    <a:pt x="1095417" y="9017"/>
                  </a:lnTo>
                  <a:lnTo>
                    <a:pt x="1091819" y="3429"/>
                  </a:lnTo>
                  <a:close/>
                </a:path>
                <a:path w="1123950" h="726439" extrusionOk="0">
                  <a:moveTo>
                    <a:pt x="1086739" y="9017"/>
                  </a:moveTo>
                  <a:lnTo>
                    <a:pt x="1075521" y="31132"/>
                  </a:lnTo>
                  <a:lnTo>
                    <a:pt x="1100327" y="29972"/>
                  </a:lnTo>
                  <a:lnTo>
                    <a:pt x="1086739" y="901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4" name="Google Shape;784;p44"/>
            <p:cNvSpPr/>
            <p:nvPr/>
          </p:nvSpPr>
          <p:spPr>
            <a:xfrm>
              <a:off x="4708398" y="2026157"/>
              <a:ext cx="379730" cy="477520"/>
            </a:xfrm>
            <a:custGeom>
              <a:avLst/>
              <a:gdLst/>
              <a:ahLst/>
              <a:cxnLst/>
              <a:rect l="l" t="t" r="r" b="b"/>
              <a:pathLst>
                <a:path w="379729" h="477519" extrusionOk="0">
                  <a:moveTo>
                    <a:pt x="373252" y="91693"/>
                  </a:moveTo>
                  <a:lnTo>
                    <a:pt x="379475" y="91693"/>
                  </a:lnTo>
                  <a:lnTo>
                    <a:pt x="379475" y="272018"/>
                  </a:lnTo>
                  <a:lnTo>
                    <a:pt x="379475" y="364616"/>
                  </a:lnTo>
                  <a:lnTo>
                    <a:pt x="379475" y="398732"/>
                  </a:lnTo>
                  <a:lnTo>
                    <a:pt x="379475" y="403605"/>
                  </a:lnTo>
                  <a:lnTo>
                    <a:pt x="369800" y="426845"/>
                  </a:lnTo>
                  <a:lnTo>
                    <a:pt x="342855" y="447001"/>
                  </a:lnTo>
                  <a:lnTo>
                    <a:pt x="301761" y="462877"/>
                  </a:lnTo>
                  <a:lnTo>
                    <a:pt x="249639" y="473279"/>
                  </a:lnTo>
                  <a:lnTo>
                    <a:pt x="189611" y="477012"/>
                  </a:lnTo>
                  <a:lnTo>
                    <a:pt x="129706" y="473279"/>
                  </a:lnTo>
                  <a:lnTo>
                    <a:pt x="77659" y="462877"/>
                  </a:lnTo>
                  <a:lnTo>
                    <a:pt x="36604" y="447001"/>
                  </a:lnTo>
                  <a:lnTo>
                    <a:pt x="9673" y="426845"/>
                  </a:lnTo>
                  <a:lnTo>
                    <a:pt x="0" y="403605"/>
                  </a:lnTo>
                  <a:lnTo>
                    <a:pt x="0" y="223281"/>
                  </a:lnTo>
                  <a:lnTo>
                    <a:pt x="0" y="130682"/>
                  </a:lnTo>
                  <a:lnTo>
                    <a:pt x="0" y="96567"/>
                  </a:lnTo>
                  <a:lnTo>
                    <a:pt x="0" y="91693"/>
                  </a:lnTo>
                  <a:lnTo>
                    <a:pt x="6223" y="91693"/>
                  </a:lnTo>
                  <a:lnTo>
                    <a:pt x="31305" y="113627"/>
                  </a:lnTo>
                  <a:lnTo>
                    <a:pt x="72675" y="131048"/>
                  </a:lnTo>
                  <a:lnTo>
                    <a:pt x="126666" y="142539"/>
                  </a:lnTo>
                  <a:lnTo>
                    <a:pt x="189611" y="146684"/>
                  </a:lnTo>
                  <a:lnTo>
                    <a:pt x="252684" y="142539"/>
                  </a:lnTo>
                  <a:lnTo>
                    <a:pt x="306720" y="131048"/>
                  </a:lnTo>
                  <a:lnTo>
                    <a:pt x="348112" y="113627"/>
                  </a:lnTo>
                  <a:lnTo>
                    <a:pt x="373252" y="91693"/>
                  </a:lnTo>
                  <a:close/>
                </a:path>
                <a:path w="379729" h="477519" extrusionOk="0">
                  <a:moveTo>
                    <a:pt x="189611" y="0"/>
                  </a:moveTo>
                  <a:lnTo>
                    <a:pt x="129706" y="3732"/>
                  </a:lnTo>
                  <a:lnTo>
                    <a:pt x="77659" y="14134"/>
                  </a:lnTo>
                  <a:lnTo>
                    <a:pt x="36604" y="30010"/>
                  </a:lnTo>
                  <a:lnTo>
                    <a:pt x="0" y="73405"/>
                  </a:lnTo>
                  <a:lnTo>
                    <a:pt x="9673" y="96535"/>
                  </a:lnTo>
                  <a:lnTo>
                    <a:pt x="36604" y="116646"/>
                  </a:lnTo>
                  <a:lnTo>
                    <a:pt x="77659" y="132521"/>
                  </a:lnTo>
                  <a:lnTo>
                    <a:pt x="129706" y="142941"/>
                  </a:lnTo>
                  <a:lnTo>
                    <a:pt x="189611" y="146684"/>
                  </a:lnTo>
                  <a:lnTo>
                    <a:pt x="249639" y="142941"/>
                  </a:lnTo>
                  <a:lnTo>
                    <a:pt x="301761" y="132521"/>
                  </a:lnTo>
                  <a:lnTo>
                    <a:pt x="342855" y="116646"/>
                  </a:lnTo>
                  <a:lnTo>
                    <a:pt x="369800" y="96535"/>
                  </a:lnTo>
                  <a:lnTo>
                    <a:pt x="379475" y="73405"/>
                  </a:lnTo>
                  <a:lnTo>
                    <a:pt x="369800" y="50166"/>
                  </a:lnTo>
                  <a:lnTo>
                    <a:pt x="342855" y="30010"/>
                  </a:lnTo>
                  <a:lnTo>
                    <a:pt x="301761" y="14134"/>
                  </a:lnTo>
                  <a:lnTo>
                    <a:pt x="249639" y="373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5" name="Google Shape;785;p44"/>
            <p:cNvSpPr/>
            <p:nvPr/>
          </p:nvSpPr>
          <p:spPr>
            <a:xfrm>
              <a:off x="3743579" y="1242694"/>
              <a:ext cx="1250315" cy="752475"/>
            </a:xfrm>
            <a:custGeom>
              <a:avLst/>
              <a:gdLst/>
              <a:ahLst/>
              <a:cxnLst/>
              <a:rect l="l" t="t" r="r" b="b"/>
              <a:pathLst>
                <a:path w="1250314" h="752475" extrusionOk="0">
                  <a:moveTo>
                    <a:pt x="134366" y="115316"/>
                  </a:moveTo>
                  <a:lnTo>
                    <a:pt x="83972" y="28829"/>
                  </a:lnTo>
                  <a:lnTo>
                    <a:pt x="67183" y="0"/>
                  </a:lnTo>
                  <a:lnTo>
                    <a:pt x="0" y="115316"/>
                  </a:lnTo>
                  <a:lnTo>
                    <a:pt x="2286" y="124079"/>
                  </a:lnTo>
                  <a:lnTo>
                    <a:pt x="9271" y="128143"/>
                  </a:lnTo>
                  <a:lnTo>
                    <a:pt x="16129" y="132207"/>
                  </a:lnTo>
                  <a:lnTo>
                    <a:pt x="25019" y="129921"/>
                  </a:lnTo>
                  <a:lnTo>
                    <a:pt x="28956" y="122936"/>
                  </a:lnTo>
                  <a:lnTo>
                    <a:pt x="52705" y="82232"/>
                  </a:lnTo>
                  <a:lnTo>
                    <a:pt x="52705" y="670001"/>
                  </a:lnTo>
                  <a:lnTo>
                    <a:pt x="28956" y="629285"/>
                  </a:lnTo>
                  <a:lnTo>
                    <a:pt x="25019" y="622300"/>
                  </a:lnTo>
                  <a:lnTo>
                    <a:pt x="16129" y="620014"/>
                  </a:lnTo>
                  <a:lnTo>
                    <a:pt x="9271" y="624078"/>
                  </a:lnTo>
                  <a:lnTo>
                    <a:pt x="2286" y="628015"/>
                  </a:lnTo>
                  <a:lnTo>
                    <a:pt x="0" y="636905"/>
                  </a:lnTo>
                  <a:lnTo>
                    <a:pt x="67183" y="752094"/>
                  </a:lnTo>
                  <a:lnTo>
                    <a:pt x="83921" y="723392"/>
                  </a:lnTo>
                  <a:lnTo>
                    <a:pt x="134366" y="636905"/>
                  </a:lnTo>
                  <a:lnTo>
                    <a:pt x="132080" y="628015"/>
                  </a:lnTo>
                  <a:lnTo>
                    <a:pt x="125095" y="624078"/>
                  </a:lnTo>
                  <a:lnTo>
                    <a:pt x="118237" y="620014"/>
                  </a:lnTo>
                  <a:lnTo>
                    <a:pt x="109347" y="622300"/>
                  </a:lnTo>
                  <a:lnTo>
                    <a:pt x="105410" y="629285"/>
                  </a:lnTo>
                  <a:lnTo>
                    <a:pt x="81661" y="670001"/>
                  </a:lnTo>
                  <a:lnTo>
                    <a:pt x="81661" y="82232"/>
                  </a:lnTo>
                  <a:lnTo>
                    <a:pt x="105410" y="122936"/>
                  </a:lnTo>
                  <a:lnTo>
                    <a:pt x="109347" y="129921"/>
                  </a:lnTo>
                  <a:lnTo>
                    <a:pt x="118237" y="132207"/>
                  </a:lnTo>
                  <a:lnTo>
                    <a:pt x="125095" y="128143"/>
                  </a:lnTo>
                  <a:lnTo>
                    <a:pt x="132080" y="124079"/>
                  </a:lnTo>
                  <a:lnTo>
                    <a:pt x="134366" y="115316"/>
                  </a:lnTo>
                  <a:close/>
                </a:path>
                <a:path w="1250314" h="752475" extrusionOk="0">
                  <a:moveTo>
                    <a:pt x="1250188" y="751205"/>
                  </a:moveTo>
                  <a:lnTo>
                    <a:pt x="1248397" y="747649"/>
                  </a:lnTo>
                  <a:lnTo>
                    <a:pt x="1190498" y="631952"/>
                  </a:lnTo>
                  <a:lnTo>
                    <a:pt x="1181735" y="629031"/>
                  </a:lnTo>
                  <a:lnTo>
                    <a:pt x="1167511" y="636143"/>
                  </a:lnTo>
                  <a:lnTo>
                    <a:pt x="1164590" y="644906"/>
                  </a:lnTo>
                  <a:lnTo>
                    <a:pt x="1189278" y="694169"/>
                  </a:lnTo>
                  <a:lnTo>
                    <a:pt x="188048" y="40551"/>
                  </a:lnTo>
                  <a:lnTo>
                    <a:pt x="243078" y="43307"/>
                  </a:lnTo>
                  <a:lnTo>
                    <a:pt x="249936" y="37211"/>
                  </a:lnTo>
                  <a:lnTo>
                    <a:pt x="250698" y="21209"/>
                  </a:lnTo>
                  <a:lnTo>
                    <a:pt x="244475" y="14351"/>
                  </a:lnTo>
                  <a:lnTo>
                    <a:pt x="183045" y="11303"/>
                  </a:lnTo>
                  <a:lnTo>
                    <a:pt x="111379" y="7747"/>
                  </a:lnTo>
                  <a:lnTo>
                    <a:pt x="167513" y="119761"/>
                  </a:lnTo>
                  <a:lnTo>
                    <a:pt x="171069" y="127000"/>
                  </a:lnTo>
                  <a:lnTo>
                    <a:pt x="179705" y="129921"/>
                  </a:lnTo>
                  <a:lnTo>
                    <a:pt x="194056" y="122682"/>
                  </a:lnTo>
                  <a:lnTo>
                    <a:pt x="196977" y="114046"/>
                  </a:lnTo>
                  <a:lnTo>
                    <a:pt x="193421" y="106807"/>
                  </a:lnTo>
                  <a:lnTo>
                    <a:pt x="172377" y="64858"/>
                  </a:lnTo>
                  <a:lnTo>
                    <a:pt x="1173403" y="718350"/>
                  </a:lnTo>
                  <a:lnTo>
                    <a:pt x="1126490" y="716026"/>
                  </a:lnTo>
                  <a:lnTo>
                    <a:pt x="1118489" y="715518"/>
                  </a:lnTo>
                  <a:lnTo>
                    <a:pt x="1111631" y="721741"/>
                  </a:lnTo>
                  <a:lnTo>
                    <a:pt x="1110869" y="737743"/>
                  </a:lnTo>
                  <a:lnTo>
                    <a:pt x="1116965" y="744474"/>
                  </a:lnTo>
                  <a:lnTo>
                    <a:pt x="1250188" y="751205"/>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86" name="Google Shape;786;p44"/>
          <p:cNvSpPr/>
          <p:nvPr/>
        </p:nvSpPr>
        <p:spPr>
          <a:xfrm>
            <a:off x="3633978" y="2065782"/>
            <a:ext cx="379730" cy="478790"/>
          </a:xfrm>
          <a:custGeom>
            <a:avLst/>
            <a:gdLst/>
            <a:ahLst/>
            <a:cxnLst/>
            <a:rect l="l" t="t" r="r" b="b"/>
            <a:pathLst>
              <a:path w="379729" h="478789" extrusionOk="0">
                <a:moveTo>
                  <a:pt x="373252" y="91947"/>
                </a:moveTo>
                <a:lnTo>
                  <a:pt x="379475" y="91947"/>
                </a:lnTo>
                <a:lnTo>
                  <a:pt x="379475" y="272859"/>
                </a:lnTo>
                <a:lnTo>
                  <a:pt x="379475" y="365759"/>
                </a:lnTo>
                <a:lnTo>
                  <a:pt x="379475" y="399986"/>
                </a:lnTo>
                <a:lnTo>
                  <a:pt x="379475" y="404875"/>
                </a:lnTo>
                <a:lnTo>
                  <a:pt x="369800" y="428191"/>
                </a:lnTo>
                <a:lnTo>
                  <a:pt x="342855" y="448415"/>
                </a:lnTo>
                <a:lnTo>
                  <a:pt x="301761" y="464348"/>
                </a:lnTo>
                <a:lnTo>
                  <a:pt x="249639" y="474788"/>
                </a:lnTo>
                <a:lnTo>
                  <a:pt x="189611" y="478535"/>
                </a:lnTo>
                <a:lnTo>
                  <a:pt x="129706" y="474788"/>
                </a:lnTo>
                <a:lnTo>
                  <a:pt x="77659" y="464348"/>
                </a:lnTo>
                <a:lnTo>
                  <a:pt x="36604" y="448415"/>
                </a:lnTo>
                <a:lnTo>
                  <a:pt x="9673" y="428191"/>
                </a:lnTo>
                <a:lnTo>
                  <a:pt x="0" y="404875"/>
                </a:lnTo>
                <a:lnTo>
                  <a:pt x="0" y="223964"/>
                </a:lnTo>
                <a:lnTo>
                  <a:pt x="0" y="131063"/>
                </a:lnTo>
                <a:lnTo>
                  <a:pt x="0" y="96837"/>
                </a:lnTo>
                <a:lnTo>
                  <a:pt x="0" y="91947"/>
                </a:lnTo>
                <a:lnTo>
                  <a:pt x="6223" y="91947"/>
                </a:lnTo>
                <a:lnTo>
                  <a:pt x="31305" y="113974"/>
                </a:lnTo>
                <a:lnTo>
                  <a:pt x="72675" y="131476"/>
                </a:lnTo>
                <a:lnTo>
                  <a:pt x="126666" y="143025"/>
                </a:lnTo>
                <a:lnTo>
                  <a:pt x="189611" y="147192"/>
                </a:lnTo>
                <a:lnTo>
                  <a:pt x="252684" y="143025"/>
                </a:lnTo>
                <a:lnTo>
                  <a:pt x="306720" y="131476"/>
                </a:lnTo>
                <a:lnTo>
                  <a:pt x="348112" y="113974"/>
                </a:lnTo>
                <a:lnTo>
                  <a:pt x="373252" y="91947"/>
                </a:lnTo>
                <a:close/>
              </a:path>
              <a:path w="379729" h="478789" extrusionOk="0">
                <a:moveTo>
                  <a:pt x="189611" y="0"/>
                </a:moveTo>
                <a:lnTo>
                  <a:pt x="129706" y="3747"/>
                </a:lnTo>
                <a:lnTo>
                  <a:pt x="77659" y="14187"/>
                </a:lnTo>
                <a:lnTo>
                  <a:pt x="36604" y="30120"/>
                </a:lnTo>
                <a:lnTo>
                  <a:pt x="0" y="73659"/>
                </a:lnTo>
                <a:lnTo>
                  <a:pt x="9673" y="96864"/>
                </a:lnTo>
                <a:lnTo>
                  <a:pt x="36604" y="117045"/>
                </a:lnTo>
                <a:lnTo>
                  <a:pt x="77659" y="132977"/>
                </a:lnTo>
                <a:lnTo>
                  <a:pt x="129706" y="143434"/>
                </a:lnTo>
                <a:lnTo>
                  <a:pt x="189611" y="147192"/>
                </a:lnTo>
                <a:lnTo>
                  <a:pt x="249639" y="143434"/>
                </a:lnTo>
                <a:lnTo>
                  <a:pt x="301761" y="132977"/>
                </a:lnTo>
                <a:lnTo>
                  <a:pt x="342855" y="117045"/>
                </a:lnTo>
                <a:lnTo>
                  <a:pt x="369800" y="96864"/>
                </a:lnTo>
                <a:lnTo>
                  <a:pt x="379475" y="73659"/>
                </a:lnTo>
                <a:lnTo>
                  <a:pt x="369800" y="50344"/>
                </a:lnTo>
                <a:lnTo>
                  <a:pt x="342855" y="30120"/>
                </a:lnTo>
                <a:lnTo>
                  <a:pt x="301761" y="14187"/>
                </a:lnTo>
                <a:lnTo>
                  <a:pt x="249639" y="3747"/>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7" name="Google Shape;787;p44"/>
          <p:cNvSpPr txBox="1"/>
          <p:nvPr/>
        </p:nvSpPr>
        <p:spPr>
          <a:xfrm>
            <a:off x="3471417" y="2582037"/>
            <a:ext cx="57086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a:solidFill>
                  <a:schemeClr val="dk1"/>
                </a:solidFill>
                <a:latin typeface="Quattrocento Sans"/>
                <a:ea typeface="Quattrocento Sans"/>
                <a:cs typeface="Quattrocento Sans"/>
                <a:sym typeface="Quattrocento Sans"/>
              </a:rPr>
              <a:t>Zone 2</a:t>
            </a:r>
            <a:endParaRPr sz="1400">
              <a:solidFill>
                <a:schemeClr val="dk1"/>
              </a:solidFill>
              <a:latin typeface="Quattrocento Sans"/>
              <a:ea typeface="Quattrocento Sans"/>
              <a:cs typeface="Quattrocento Sans"/>
              <a:sym typeface="Quattrocento Sans"/>
            </a:endParaRPr>
          </a:p>
        </p:txBody>
      </p:sp>
      <p:sp>
        <p:nvSpPr>
          <p:cNvPr id="788" name="Google Shape;788;p44"/>
          <p:cNvSpPr txBox="1"/>
          <p:nvPr/>
        </p:nvSpPr>
        <p:spPr>
          <a:xfrm>
            <a:off x="4594352" y="2588513"/>
            <a:ext cx="57086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a:solidFill>
                  <a:schemeClr val="dk1"/>
                </a:solidFill>
                <a:latin typeface="Quattrocento Sans"/>
                <a:ea typeface="Quattrocento Sans"/>
                <a:cs typeface="Quattrocento Sans"/>
                <a:sym typeface="Quattrocento Sans"/>
              </a:rPr>
              <a:t>Zone 3</a:t>
            </a:r>
            <a:endParaRPr sz="1400">
              <a:solidFill>
                <a:schemeClr val="dk1"/>
              </a:solidFill>
              <a:latin typeface="Quattrocento Sans"/>
              <a:ea typeface="Quattrocento Sans"/>
              <a:cs typeface="Quattrocento Sans"/>
              <a:sym typeface="Quattrocento Sans"/>
            </a:endParaRPr>
          </a:p>
        </p:txBody>
      </p:sp>
      <p:grpSp>
        <p:nvGrpSpPr>
          <p:cNvPr id="789" name="Google Shape;789;p44"/>
          <p:cNvGrpSpPr/>
          <p:nvPr/>
        </p:nvGrpSpPr>
        <p:grpSpPr>
          <a:xfrm>
            <a:off x="7745856" y="6389560"/>
            <a:ext cx="4299712" cy="389224"/>
            <a:chOff x="7745856" y="6389560"/>
            <a:chExt cx="4299712" cy="389224"/>
          </a:xfrm>
        </p:grpSpPr>
        <p:pic>
          <p:nvPicPr>
            <p:cNvPr id="790" name="Google Shape;790;p44"/>
            <p:cNvPicPr preferRelativeResize="0"/>
            <p:nvPr/>
          </p:nvPicPr>
          <p:blipFill rotWithShape="1">
            <a:blip r:embed="rId12">
              <a:alphaModFix/>
            </a:blip>
            <a:srcRect/>
            <a:stretch/>
          </p:blipFill>
          <p:spPr>
            <a:xfrm>
              <a:off x="7745856" y="6389560"/>
              <a:ext cx="4299712" cy="174904"/>
            </a:xfrm>
            <a:prstGeom prst="rect">
              <a:avLst/>
            </a:prstGeom>
            <a:noFill/>
            <a:ln>
              <a:noFill/>
            </a:ln>
          </p:spPr>
        </p:pic>
        <p:pic>
          <p:nvPicPr>
            <p:cNvPr id="791" name="Google Shape;791;p44"/>
            <p:cNvPicPr preferRelativeResize="0"/>
            <p:nvPr/>
          </p:nvPicPr>
          <p:blipFill rotWithShape="1">
            <a:blip r:embed="rId13">
              <a:alphaModFix/>
            </a:blip>
            <a:srcRect/>
            <a:stretch/>
          </p:blipFill>
          <p:spPr>
            <a:xfrm>
              <a:off x="8848724" y="6609879"/>
              <a:ext cx="302768" cy="129028"/>
            </a:xfrm>
            <a:prstGeom prst="rect">
              <a:avLst/>
            </a:prstGeom>
            <a:noFill/>
            <a:ln>
              <a:noFill/>
            </a:ln>
          </p:spPr>
        </p:pic>
        <p:pic>
          <p:nvPicPr>
            <p:cNvPr id="792" name="Google Shape;792;p44"/>
            <p:cNvPicPr preferRelativeResize="0"/>
            <p:nvPr/>
          </p:nvPicPr>
          <p:blipFill rotWithShape="1">
            <a:blip r:embed="rId14">
              <a:alphaModFix/>
            </a:blip>
            <a:srcRect/>
            <a:stretch/>
          </p:blipFill>
          <p:spPr>
            <a:xfrm>
              <a:off x="9173082" y="6681529"/>
              <a:ext cx="47537" cy="11231"/>
            </a:xfrm>
            <a:prstGeom prst="rect">
              <a:avLst/>
            </a:prstGeom>
            <a:noFill/>
            <a:ln>
              <a:noFill/>
            </a:ln>
          </p:spPr>
        </p:pic>
        <p:pic>
          <p:nvPicPr>
            <p:cNvPr id="793" name="Google Shape;793;p44"/>
            <p:cNvPicPr preferRelativeResize="0"/>
            <p:nvPr/>
          </p:nvPicPr>
          <p:blipFill rotWithShape="1">
            <a:blip r:embed="rId15">
              <a:alphaModFix/>
            </a:blip>
            <a:srcRect/>
            <a:stretch/>
          </p:blipFill>
          <p:spPr>
            <a:xfrm>
              <a:off x="9246615" y="6604825"/>
              <a:ext cx="1799843" cy="173959"/>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70"/>
          <p:cNvSpPr txBox="1"/>
          <p:nvPr/>
        </p:nvSpPr>
        <p:spPr>
          <a:xfrm>
            <a:off x="623112" y="1112646"/>
            <a:ext cx="11174730" cy="574040"/>
          </a:xfrm>
          <a:prstGeom prst="rect">
            <a:avLst/>
          </a:prstGeom>
          <a:noFill/>
          <a:ln>
            <a:noFill/>
          </a:ln>
        </p:spPr>
        <p:txBody>
          <a:bodyPr spcFirstLastPara="1" wrap="square" lIns="0" tIns="12700" rIns="0" bIns="0" anchor="t" anchorCtr="0">
            <a:spAutoFit/>
          </a:bodyPr>
          <a:lstStyle/>
          <a:p>
            <a:pPr marL="393700" marR="5080" lvl="0" indent="-381635" algn="l" rtl="0">
              <a:lnSpc>
                <a:spcPct val="100000"/>
              </a:lnSpc>
              <a:spcBef>
                <a:spcPts val="0"/>
              </a:spcBef>
              <a:spcAft>
                <a:spcPts val="0"/>
              </a:spcAft>
              <a:buNone/>
            </a:pPr>
            <a:r>
              <a:rPr lang="en-US" sz="1800" b="0" dirty="0">
                <a:solidFill>
                  <a:srgbClr val="505050"/>
                </a:solidFill>
                <a:latin typeface="Quattrocento Sans"/>
                <a:ea typeface="Quattrocento Sans"/>
                <a:cs typeface="Quattrocento Sans"/>
                <a:sym typeface="Quattrocento Sans"/>
              </a:rPr>
              <a:t>A </a:t>
            </a:r>
            <a:r>
              <a:rPr lang="en-US" sz="1800" b="0" dirty="0">
                <a:solidFill>
                  <a:srgbClr val="0078D6"/>
                </a:solidFill>
                <a:latin typeface="Quattrocento Sans"/>
                <a:ea typeface="Quattrocento Sans"/>
                <a:cs typeface="Quattrocento Sans"/>
                <a:sym typeface="Quattrocento Sans"/>
              </a:rPr>
              <a:t>“no-compromises</a:t>
            </a:r>
            <a:r>
              <a:rPr lang="en-US" sz="1800" b="0" dirty="0">
                <a:solidFill>
                  <a:srgbClr val="505050"/>
                </a:solidFill>
                <a:latin typeface="Quattrocento Sans"/>
                <a:ea typeface="Quattrocento Sans"/>
                <a:cs typeface="Quattrocento Sans"/>
                <a:sym typeface="Quattrocento Sans"/>
              </a:rPr>
              <a:t>” Data Lake: secure, performant, massively-scalable Data Lake storage that brings the cost and  scale profile of object storage together with the performance and analytics feature set of data lake storage</a:t>
            </a:r>
            <a:endParaRPr sz="1800" dirty="0">
              <a:solidFill>
                <a:schemeClr val="dk1"/>
              </a:solidFill>
              <a:latin typeface="Quattrocento Sans"/>
              <a:ea typeface="Quattrocento Sans"/>
              <a:cs typeface="Quattrocento Sans"/>
              <a:sym typeface="Quattrocento Sans"/>
            </a:endParaRPr>
          </a:p>
        </p:txBody>
      </p:sp>
      <p:sp>
        <p:nvSpPr>
          <p:cNvPr id="1410" name="Google Shape;1410;p70"/>
          <p:cNvSpPr txBox="1">
            <a:spLocks noGrp="1"/>
          </p:cNvSpPr>
          <p:nvPr>
            <p:ph type="title"/>
          </p:nvPr>
        </p:nvSpPr>
        <p:spPr>
          <a:xfrm>
            <a:off x="2105025" y="407652"/>
            <a:ext cx="7887970" cy="494346"/>
          </a:xfrm>
          <a:prstGeom prst="rect">
            <a:avLst/>
          </a:prstGeom>
          <a:noFill/>
          <a:ln>
            <a:noFill/>
          </a:ln>
        </p:spPr>
        <p:txBody>
          <a:bodyPr spcFirstLastPara="1" wrap="square" lIns="0" tIns="17125" rIns="0" bIns="0" anchor="ctr" anchorCtr="0">
            <a:spAutoFit/>
          </a:bodyPr>
          <a:lstStyle/>
          <a:p>
            <a:pPr marL="12700" lvl="0" indent="0" algn="l" rtl="0">
              <a:lnSpc>
                <a:spcPct val="100000"/>
              </a:lnSpc>
              <a:spcBef>
                <a:spcPts val="0"/>
              </a:spcBef>
              <a:spcAft>
                <a:spcPts val="0"/>
              </a:spcAft>
              <a:buClr>
                <a:srgbClr val="0078D6"/>
              </a:buClr>
              <a:buSzPts val="3100"/>
              <a:buFont typeface="Quattrocento Sans"/>
              <a:buNone/>
            </a:pPr>
            <a:r>
              <a:rPr lang="en-US" sz="3100" b="0" dirty="0">
                <a:solidFill>
                  <a:srgbClr val="0078D6"/>
                </a:solidFill>
                <a:latin typeface="+mj-lt"/>
                <a:ea typeface="Quattrocento Sans"/>
                <a:cs typeface="Quattrocento Sans"/>
                <a:sym typeface="Quattrocento Sans"/>
              </a:rPr>
              <a:t>Azure Data Lake Storage Gen 2</a:t>
            </a:r>
            <a:endParaRPr sz="3100" dirty="0">
              <a:latin typeface="+mj-lt"/>
              <a:ea typeface="Quattrocento Sans"/>
              <a:cs typeface="Quattrocento Sans"/>
              <a:sym typeface="Quattrocento Sans"/>
            </a:endParaRPr>
          </a:p>
        </p:txBody>
      </p:sp>
      <p:sp>
        <p:nvSpPr>
          <p:cNvPr id="1411" name="Google Shape;1411;p70"/>
          <p:cNvSpPr txBox="1"/>
          <p:nvPr/>
        </p:nvSpPr>
        <p:spPr>
          <a:xfrm>
            <a:off x="2713989" y="3375863"/>
            <a:ext cx="1469128"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M A N A G E A B L E</a:t>
            </a:r>
            <a:endParaRPr sz="1200" dirty="0">
              <a:solidFill>
                <a:schemeClr val="dk1"/>
              </a:solidFill>
              <a:latin typeface="Quattrocento Sans"/>
              <a:ea typeface="Quattrocento Sans"/>
              <a:cs typeface="Quattrocento Sans"/>
              <a:sym typeface="Quattrocento Sans"/>
            </a:endParaRPr>
          </a:p>
        </p:txBody>
      </p:sp>
      <p:sp>
        <p:nvSpPr>
          <p:cNvPr id="1412" name="Google Shape;1412;p70"/>
          <p:cNvSpPr txBox="1"/>
          <p:nvPr/>
        </p:nvSpPr>
        <p:spPr>
          <a:xfrm>
            <a:off x="6699631" y="3360801"/>
            <a:ext cx="1096898"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S C A L A B L E</a:t>
            </a:r>
            <a:endParaRPr sz="1200" dirty="0">
              <a:solidFill>
                <a:schemeClr val="dk1"/>
              </a:solidFill>
              <a:latin typeface="Quattrocento Sans"/>
              <a:ea typeface="Quattrocento Sans"/>
              <a:cs typeface="Quattrocento Sans"/>
              <a:sym typeface="Quattrocento Sans"/>
            </a:endParaRPr>
          </a:p>
        </p:txBody>
      </p:sp>
      <p:sp>
        <p:nvSpPr>
          <p:cNvPr id="1413" name="Google Shape;1413;p70"/>
          <p:cNvSpPr txBox="1"/>
          <p:nvPr/>
        </p:nvSpPr>
        <p:spPr>
          <a:xfrm>
            <a:off x="5066791" y="3360801"/>
            <a:ext cx="603771"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F A S T</a:t>
            </a:r>
            <a:endParaRPr sz="1200" dirty="0">
              <a:solidFill>
                <a:schemeClr val="dk1"/>
              </a:solidFill>
              <a:latin typeface="Quattrocento Sans"/>
              <a:ea typeface="Quattrocento Sans"/>
              <a:cs typeface="Quattrocento Sans"/>
              <a:sym typeface="Quattrocento Sans"/>
            </a:endParaRPr>
          </a:p>
        </p:txBody>
      </p:sp>
      <p:sp>
        <p:nvSpPr>
          <p:cNvPr id="1414" name="Google Shape;1414;p70"/>
          <p:cNvSpPr txBox="1"/>
          <p:nvPr/>
        </p:nvSpPr>
        <p:spPr>
          <a:xfrm>
            <a:off x="874267" y="3360801"/>
            <a:ext cx="956048"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S E C U R E</a:t>
            </a:r>
            <a:endParaRPr sz="1200" dirty="0">
              <a:solidFill>
                <a:schemeClr val="dk1"/>
              </a:solidFill>
              <a:latin typeface="Quattrocento Sans"/>
              <a:ea typeface="Quattrocento Sans"/>
              <a:cs typeface="Quattrocento Sans"/>
              <a:sym typeface="Quattrocento Sans"/>
            </a:endParaRPr>
          </a:p>
        </p:txBody>
      </p:sp>
      <p:sp>
        <p:nvSpPr>
          <p:cNvPr id="1415" name="Google Shape;1415;p70"/>
          <p:cNvSpPr txBox="1"/>
          <p:nvPr/>
        </p:nvSpPr>
        <p:spPr>
          <a:xfrm>
            <a:off x="6336029" y="3865879"/>
            <a:ext cx="1346835" cy="42164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No limits on  data store size</a:t>
            </a:r>
            <a:endParaRPr sz="1300">
              <a:solidFill>
                <a:schemeClr val="dk1"/>
              </a:solidFill>
              <a:latin typeface="Quattrocento Sans"/>
              <a:ea typeface="Quattrocento Sans"/>
              <a:cs typeface="Quattrocento Sans"/>
              <a:sym typeface="Quattrocento Sans"/>
            </a:endParaRPr>
          </a:p>
        </p:txBody>
      </p:sp>
      <p:sp>
        <p:nvSpPr>
          <p:cNvPr id="1416" name="Google Shape;1416;p70"/>
          <p:cNvSpPr txBox="1"/>
          <p:nvPr/>
        </p:nvSpPr>
        <p:spPr>
          <a:xfrm>
            <a:off x="6336029" y="4658359"/>
            <a:ext cx="1460500" cy="42164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Global footprint  (50 regions)</a:t>
            </a:r>
            <a:endParaRPr sz="1300">
              <a:solidFill>
                <a:schemeClr val="dk1"/>
              </a:solidFill>
              <a:latin typeface="Quattrocento Sans"/>
              <a:ea typeface="Quattrocento Sans"/>
              <a:cs typeface="Quattrocento Sans"/>
              <a:sym typeface="Quattrocento Sans"/>
            </a:endParaRPr>
          </a:p>
        </p:txBody>
      </p:sp>
      <p:sp>
        <p:nvSpPr>
          <p:cNvPr id="1417" name="Google Shape;1417;p70"/>
          <p:cNvSpPr txBox="1"/>
          <p:nvPr/>
        </p:nvSpPr>
        <p:spPr>
          <a:xfrm>
            <a:off x="9968610" y="3865879"/>
            <a:ext cx="1762125" cy="61976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Optimized for Spark  and Hadoop  Analytic Engines</a:t>
            </a:r>
            <a:endParaRPr sz="1300">
              <a:solidFill>
                <a:schemeClr val="dk1"/>
              </a:solidFill>
              <a:latin typeface="Quattrocento Sans"/>
              <a:ea typeface="Quattrocento Sans"/>
              <a:cs typeface="Quattrocento Sans"/>
              <a:sym typeface="Quattrocento Sans"/>
            </a:endParaRPr>
          </a:p>
        </p:txBody>
      </p:sp>
      <p:sp>
        <p:nvSpPr>
          <p:cNvPr id="1418" name="Google Shape;1418;p70"/>
          <p:cNvSpPr txBox="1"/>
          <p:nvPr/>
        </p:nvSpPr>
        <p:spPr>
          <a:xfrm>
            <a:off x="9968610" y="4887214"/>
            <a:ext cx="1590040" cy="81788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Tightly integrated  with Azure end to  end analytics  solutions</a:t>
            </a:r>
            <a:endParaRPr sz="1300">
              <a:solidFill>
                <a:schemeClr val="dk1"/>
              </a:solidFill>
              <a:latin typeface="Quattrocento Sans"/>
              <a:ea typeface="Quattrocento Sans"/>
              <a:cs typeface="Quattrocento Sans"/>
              <a:sym typeface="Quattrocento Sans"/>
            </a:endParaRPr>
          </a:p>
        </p:txBody>
      </p:sp>
      <p:sp>
        <p:nvSpPr>
          <p:cNvPr id="1419" name="Google Shape;1419;p70"/>
          <p:cNvSpPr txBox="1"/>
          <p:nvPr/>
        </p:nvSpPr>
        <p:spPr>
          <a:xfrm>
            <a:off x="2651505" y="3861561"/>
            <a:ext cx="1379220" cy="61976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Automated  Lifecycle Policy  Management</a:t>
            </a:r>
            <a:endParaRPr sz="1300">
              <a:solidFill>
                <a:schemeClr val="dk1"/>
              </a:solidFill>
              <a:latin typeface="Quattrocento Sans"/>
              <a:ea typeface="Quattrocento Sans"/>
              <a:cs typeface="Quattrocento Sans"/>
              <a:sym typeface="Quattrocento Sans"/>
            </a:endParaRPr>
          </a:p>
        </p:txBody>
      </p:sp>
      <p:sp>
        <p:nvSpPr>
          <p:cNvPr id="1420" name="Google Shape;1420;p70"/>
          <p:cNvSpPr txBox="1"/>
          <p:nvPr/>
        </p:nvSpPr>
        <p:spPr>
          <a:xfrm>
            <a:off x="2651505" y="4851857"/>
            <a:ext cx="1194435" cy="422275"/>
          </a:xfrm>
          <a:prstGeom prst="rect">
            <a:avLst/>
          </a:prstGeom>
          <a:noFill/>
          <a:ln>
            <a:noFill/>
          </a:ln>
        </p:spPr>
        <p:txBody>
          <a:bodyPr spcFirstLastPara="1" wrap="square" lIns="0" tIns="12050" rIns="0" bIns="0" anchor="t" anchorCtr="0">
            <a:spAutoFit/>
          </a:bodyPr>
          <a:lstStyle/>
          <a:p>
            <a:pPr marL="292735" marR="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Object Level</a:t>
            </a:r>
            <a:endParaRPr sz="1300">
              <a:solidFill>
                <a:schemeClr val="dk1"/>
              </a:solidFill>
              <a:latin typeface="Quattrocento Sans"/>
              <a:ea typeface="Quattrocento Sans"/>
              <a:cs typeface="Quattrocento Sans"/>
              <a:sym typeface="Quattrocento Sans"/>
            </a:endParaRPr>
          </a:p>
          <a:p>
            <a:pPr marL="292735" marR="0" lvl="0" indent="0" algn="l" rtl="0">
              <a:lnSpc>
                <a:spcPct val="100000"/>
              </a:lnSpc>
              <a:spcBef>
                <a:spcPts val="5"/>
              </a:spcBef>
              <a:spcAft>
                <a:spcPts val="0"/>
              </a:spcAft>
              <a:buNone/>
            </a:pPr>
            <a:r>
              <a:rPr lang="en-US" sz="1300">
                <a:solidFill>
                  <a:srgbClr val="0078D6"/>
                </a:solidFill>
                <a:latin typeface="Quattrocento Sans"/>
                <a:ea typeface="Quattrocento Sans"/>
                <a:cs typeface="Quattrocento Sans"/>
                <a:sym typeface="Quattrocento Sans"/>
              </a:rPr>
              <a:t>tiering</a:t>
            </a:r>
            <a:endParaRPr sz="1300">
              <a:solidFill>
                <a:schemeClr val="dk1"/>
              </a:solidFill>
              <a:latin typeface="Quattrocento Sans"/>
              <a:ea typeface="Quattrocento Sans"/>
              <a:cs typeface="Quattrocento Sans"/>
              <a:sym typeface="Quattrocento Sans"/>
            </a:endParaRPr>
          </a:p>
        </p:txBody>
      </p:sp>
      <p:sp>
        <p:nvSpPr>
          <p:cNvPr id="1421" name="Google Shape;1421;p70"/>
          <p:cNvSpPr txBox="1"/>
          <p:nvPr/>
        </p:nvSpPr>
        <p:spPr>
          <a:xfrm>
            <a:off x="277774" y="3756786"/>
            <a:ext cx="1885314" cy="220472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Support for fine-  grained ACLs,  protecting data at the  file and folder level</a:t>
            </a:r>
            <a:endParaRPr sz="1300">
              <a:solidFill>
                <a:schemeClr val="dk1"/>
              </a:solidFill>
              <a:latin typeface="Quattrocento Sans"/>
              <a:ea typeface="Quattrocento Sans"/>
              <a:cs typeface="Quattrocento Sans"/>
              <a:sym typeface="Quattrocento Sans"/>
            </a:endParaRPr>
          </a:p>
          <a:p>
            <a:pPr marL="0" marR="0" lvl="0" indent="0" algn="l" rtl="0">
              <a:lnSpc>
                <a:spcPct val="100000"/>
              </a:lnSpc>
              <a:spcBef>
                <a:spcPts val="30"/>
              </a:spcBef>
              <a:spcAft>
                <a:spcPts val="0"/>
              </a:spcAft>
              <a:buClr>
                <a:srgbClr val="0078D6"/>
              </a:buClr>
              <a:buSzPts val="1150"/>
              <a:buFont typeface="Noto Sans Symbols"/>
              <a:buNone/>
            </a:pPr>
            <a:endParaRPr sz="1150">
              <a:solidFill>
                <a:schemeClr val="dk1"/>
              </a:solidFill>
              <a:latin typeface="Quattrocento Sans"/>
              <a:ea typeface="Quattrocento Sans"/>
              <a:cs typeface="Quattrocento Sans"/>
              <a:sym typeface="Quattrocento Sans"/>
            </a:endParaRPr>
          </a:p>
          <a:p>
            <a:pPr marL="292735" marR="23495"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Multi-layered  protection via at-rest  Storage Service  encryption and Azure  Active Directory  integration</a:t>
            </a:r>
            <a:endParaRPr sz="1300">
              <a:solidFill>
                <a:schemeClr val="dk1"/>
              </a:solidFill>
              <a:latin typeface="Quattrocento Sans"/>
              <a:ea typeface="Quattrocento Sans"/>
              <a:cs typeface="Quattrocento Sans"/>
              <a:sym typeface="Quattrocento Sans"/>
            </a:endParaRPr>
          </a:p>
        </p:txBody>
      </p:sp>
      <p:sp>
        <p:nvSpPr>
          <p:cNvPr id="1422" name="Google Shape;1422;p70"/>
          <p:cNvSpPr txBox="1"/>
          <p:nvPr/>
        </p:nvSpPr>
        <p:spPr>
          <a:xfrm>
            <a:off x="8425053" y="3269360"/>
            <a:ext cx="1096898" cy="391160"/>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C O S T</a:t>
            </a:r>
            <a:endParaRPr sz="1200" dirty="0">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E F F E C T I V E</a:t>
            </a:r>
            <a:endParaRPr sz="1200" dirty="0">
              <a:solidFill>
                <a:schemeClr val="dk1"/>
              </a:solidFill>
              <a:latin typeface="Quattrocento Sans"/>
              <a:ea typeface="Quattrocento Sans"/>
              <a:cs typeface="Quattrocento Sans"/>
              <a:sym typeface="Quattrocento Sans"/>
            </a:endParaRPr>
          </a:p>
        </p:txBody>
      </p:sp>
      <p:sp>
        <p:nvSpPr>
          <p:cNvPr id="1423" name="Google Shape;1423;p70"/>
          <p:cNvSpPr txBox="1"/>
          <p:nvPr/>
        </p:nvSpPr>
        <p:spPr>
          <a:xfrm>
            <a:off x="10162374" y="3237922"/>
            <a:ext cx="1454570" cy="382156"/>
          </a:xfrm>
          <a:prstGeom prst="rect">
            <a:avLst/>
          </a:prstGeom>
          <a:noFill/>
          <a:ln>
            <a:noFill/>
          </a:ln>
        </p:spPr>
        <p:txBody>
          <a:bodyPr spcFirstLastPara="1" wrap="square" lIns="0" tIns="12700" rIns="0" bIns="0" anchor="t" anchorCtr="0">
            <a:spAutoFit/>
          </a:bodyPr>
          <a:lstStyle/>
          <a:p>
            <a:pPr marL="355600" marR="5080" lvl="0" indent="-34290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I N T E G R A T I O N  R E A D Y</a:t>
            </a:r>
            <a:endParaRPr sz="1200" dirty="0">
              <a:solidFill>
                <a:schemeClr val="dk1"/>
              </a:solidFill>
              <a:latin typeface="Quattrocento Sans"/>
              <a:ea typeface="Quattrocento Sans"/>
              <a:cs typeface="Quattrocento Sans"/>
              <a:sym typeface="Quattrocento Sans"/>
            </a:endParaRPr>
          </a:p>
        </p:txBody>
      </p:sp>
      <p:pic>
        <p:nvPicPr>
          <p:cNvPr id="1424" name="Google Shape;1424;p70"/>
          <p:cNvPicPr preferRelativeResize="0"/>
          <p:nvPr/>
        </p:nvPicPr>
        <p:blipFill rotWithShape="1">
          <a:blip r:embed="rId3">
            <a:alphaModFix/>
          </a:blip>
          <a:srcRect/>
          <a:stretch/>
        </p:blipFill>
        <p:spPr>
          <a:xfrm>
            <a:off x="3001558" y="2466313"/>
            <a:ext cx="770021" cy="539014"/>
          </a:xfrm>
          <a:prstGeom prst="rect">
            <a:avLst/>
          </a:prstGeom>
          <a:noFill/>
          <a:ln>
            <a:noFill/>
          </a:ln>
        </p:spPr>
      </p:pic>
      <p:pic>
        <p:nvPicPr>
          <p:cNvPr id="1425" name="Google Shape;1425;p70"/>
          <p:cNvPicPr preferRelativeResize="0"/>
          <p:nvPr/>
        </p:nvPicPr>
        <p:blipFill rotWithShape="1">
          <a:blip r:embed="rId4">
            <a:alphaModFix/>
          </a:blip>
          <a:srcRect/>
          <a:stretch/>
        </p:blipFill>
        <p:spPr>
          <a:xfrm>
            <a:off x="8539373" y="2366932"/>
            <a:ext cx="847023" cy="644892"/>
          </a:xfrm>
          <a:prstGeom prst="rect">
            <a:avLst/>
          </a:prstGeom>
          <a:noFill/>
          <a:ln>
            <a:noFill/>
          </a:ln>
        </p:spPr>
      </p:pic>
      <p:pic>
        <p:nvPicPr>
          <p:cNvPr id="1426" name="Google Shape;1426;p70"/>
          <p:cNvPicPr preferRelativeResize="0"/>
          <p:nvPr/>
        </p:nvPicPr>
        <p:blipFill rotWithShape="1">
          <a:blip r:embed="rId5">
            <a:alphaModFix/>
          </a:blip>
          <a:srcRect/>
          <a:stretch/>
        </p:blipFill>
        <p:spPr>
          <a:xfrm>
            <a:off x="10560918" y="2328431"/>
            <a:ext cx="625642" cy="750770"/>
          </a:xfrm>
          <a:prstGeom prst="rect">
            <a:avLst/>
          </a:prstGeom>
          <a:noFill/>
          <a:ln>
            <a:noFill/>
          </a:ln>
        </p:spPr>
      </p:pic>
      <p:pic>
        <p:nvPicPr>
          <p:cNvPr id="1427" name="Google Shape;1427;p70"/>
          <p:cNvPicPr preferRelativeResize="0"/>
          <p:nvPr/>
        </p:nvPicPr>
        <p:blipFill rotWithShape="1">
          <a:blip r:embed="rId6">
            <a:alphaModFix/>
          </a:blip>
          <a:srcRect/>
          <a:stretch/>
        </p:blipFill>
        <p:spPr>
          <a:xfrm>
            <a:off x="934853" y="2401021"/>
            <a:ext cx="654517" cy="712269"/>
          </a:xfrm>
          <a:prstGeom prst="rect">
            <a:avLst/>
          </a:prstGeom>
          <a:noFill/>
          <a:ln>
            <a:noFill/>
          </a:ln>
        </p:spPr>
      </p:pic>
      <p:pic>
        <p:nvPicPr>
          <p:cNvPr id="1428" name="Google Shape;1428;p70"/>
          <p:cNvPicPr preferRelativeResize="0"/>
          <p:nvPr/>
        </p:nvPicPr>
        <p:blipFill rotWithShape="1">
          <a:blip r:embed="rId7">
            <a:alphaModFix/>
          </a:blip>
          <a:srcRect/>
          <a:stretch/>
        </p:blipFill>
        <p:spPr>
          <a:xfrm>
            <a:off x="4948668" y="2366130"/>
            <a:ext cx="721894" cy="827772"/>
          </a:xfrm>
          <a:prstGeom prst="rect">
            <a:avLst/>
          </a:prstGeom>
          <a:noFill/>
          <a:ln>
            <a:noFill/>
          </a:ln>
        </p:spPr>
      </p:pic>
      <p:sp>
        <p:nvSpPr>
          <p:cNvPr id="1429" name="Google Shape;1429;p70"/>
          <p:cNvSpPr/>
          <p:nvPr/>
        </p:nvSpPr>
        <p:spPr>
          <a:xfrm>
            <a:off x="6858000" y="2386583"/>
            <a:ext cx="485140" cy="777240"/>
          </a:xfrm>
          <a:custGeom>
            <a:avLst/>
            <a:gdLst/>
            <a:ahLst/>
            <a:cxnLst/>
            <a:rect l="l" t="t" r="r" b="b"/>
            <a:pathLst>
              <a:path w="485140" h="777239" extrusionOk="0">
                <a:moveTo>
                  <a:pt x="137160" y="457200"/>
                </a:moveTo>
                <a:lnTo>
                  <a:pt x="0" y="457200"/>
                </a:lnTo>
                <a:lnTo>
                  <a:pt x="0" y="777240"/>
                </a:lnTo>
                <a:lnTo>
                  <a:pt x="137160" y="777240"/>
                </a:lnTo>
                <a:lnTo>
                  <a:pt x="137160" y="457200"/>
                </a:lnTo>
                <a:close/>
              </a:path>
              <a:path w="485140" h="777239" extrusionOk="0">
                <a:moveTo>
                  <a:pt x="310883" y="274320"/>
                </a:moveTo>
                <a:lnTo>
                  <a:pt x="173736" y="274320"/>
                </a:lnTo>
                <a:lnTo>
                  <a:pt x="173736" y="777240"/>
                </a:lnTo>
                <a:lnTo>
                  <a:pt x="310883" y="777240"/>
                </a:lnTo>
                <a:lnTo>
                  <a:pt x="310883" y="274320"/>
                </a:lnTo>
                <a:close/>
              </a:path>
              <a:path w="485140" h="777239" extrusionOk="0">
                <a:moveTo>
                  <a:pt x="484632" y="0"/>
                </a:moveTo>
                <a:lnTo>
                  <a:pt x="347472" y="0"/>
                </a:lnTo>
                <a:lnTo>
                  <a:pt x="347472" y="777240"/>
                </a:lnTo>
                <a:lnTo>
                  <a:pt x="484632" y="777240"/>
                </a:lnTo>
                <a:lnTo>
                  <a:pt x="484632"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0" name="Google Shape;1430;p70"/>
          <p:cNvSpPr txBox="1"/>
          <p:nvPr/>
        </p:nvSpPr>
        <p:spPr>
          <a:xfrm>
            <a:off x="4613275" y="3861561"/>
            <a:ext cx="1431290" cy="81788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Atomic file  operations  means jobs  complete faster</a:t>
            </a:r>
            <a:endParaRPr sz="1300">
              <a:solidFill>
                <a:schemeClr val="dk1"/>
              </a:solidFill>
              <a:latin typeface="Quattrocento Sans"/>
              <a:ea typeface="Quattrocento Sans"/>
              <a:cs typeface="Quattrocento Sans"/>
              <a:sym typeface="Quattrocento Sans"/>
            </a:endParaRPr>
          </a:p>
        </p:txBody>
      </p:sp>
      <p:sp>
        <p:nvSpPr>
          <p:cNvPr id="1431" name="Google Shape;1431;p70"/>
          <p:cNvSpPr txBox="1"/>
          <p:nvPr/>
        </p:nvSpPr>
        <p:spPr>
          <a:xfrm>
            <a:off x="8297418" y="3865879"/>
            <a:ext cx="1247140" cy="42164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Object store  pricing levels</a:t>
            </a:r>
            <a:endParaRPr sz="1300">
              <a:solidFill>
                <a:schemeClr val="dk1"/>
              </a:solidFill>
              <a:latin typeface="Quattrocento Sans"/>
              <a:ea typeface="Quattrocento Sans"/>
              <a:cs typeface="Quattrocento Sans"/>
              <a:sym typeface="Quattrocento Sans"/>
            </a:endParaRPr>
          </a:p>
        </p:txBody>
      </p:sp>
      <p:sp>
        <p:nvSpPr>
          <p:cNvPr id="1432" name="Google Shape;1432;p70"/>
          <p:cNvSpPr txBox="1"/>
          <p:nvPr/>
        </p:nvSpPr>
        <p:spPr>
          <a:xfrm>
            <a:off x="8297418" y="4658359"/>
            <a:ext cx="1442085" cy="121412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File system  operations  minimize  transactions  required for job  completion</a:t>
            </a:r>
            <a:endParaRPr sz="130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611585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7"/>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59" name="Google Shape;859;p47"/>
          <p:cNvPicPr preferRelativeResize="0"/>
          <p:nvPr/>
        </p:nvPicPr>
        <p:blipFill rotWithShape="1">
          <a:blip r:embed="rId3">
            <a:alphaModFix/>
          </a:blip>
          <a:srcRect/>
          <a:stretch/>
        </p:blipFill>
        <p:spPr>
          <a:xfrm>
            <a:off x="623709" y="3103752"/>
            <a:ext cx="872096" cy="425196"/>
          </a:xfrm>
          <a:prstGeom prst="rect">
            <a:avLst/>
          </a:prstGeom>
          <a:noFill/>
          <a:ln>
            <a:noFill/>
          </a:ln>
        </p:spPr>
      </p:pic>
      <p:pic>
        <p:nvPicPr>
          <p:cNvPr id="860" name="Google Shape;860;p47"/>
          <p:cNvPicPr preferRelativeResize="0"/>
          <p:nvPr/>
        </p:nvPicPr>
        <p:blipFill rotWithShape="1">
          <a:blip r:embed="rId4">
            <a:alphaModFix/>
          </a:blip>
          <a:srcRect/>
          <a:stretch/>
        </p:blipFill>
        <p:spPr>
          <a:xfrm>
            <a:off x="1629664" y="3279826"/>
            <a:ext cx="228600" cy="38174"/>
          </a:xfrm>
          <a:prstGeom prst="rect">
            <a:avLst/>
          </a:prstGeom>
          <a:noFill/>
          <a:ln>
            <a:noFill/>
          </a:ln>
        </p:spPr>
      </p:pic>
      <p:pic>
        <p:nvPicPr>
          <p:cNvPr id="861" name="Google Shape;861;p47"/>
          <p:cNvPicPr preferRelativeResize="0"/>
          <p:nvPr/>
        </p:nvPicPr>
        <p:blipFill rotWithShape="1">
          <a:blip r:embed="rId5">
            <a:alphaModFix/>
          </a:blip>
          <a:srcRect/>
          <a:stretch/>
        </p:blipFill>
        <p:spPr>
          <a:xfrm>
            <a:off x="1979041" y="3080257"/>
            <a:ext cx="4123181" cy="3489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7E0733-8DC2-6442-B6F0-611EE681CE6D}"/>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D221048A-684B-DC41-B5F2-7B466FC67C4C}"/>
              </a:ext>
            </a:extLst>
          </p:cNvPr>
          <p:cNvSpPr>
            <a:spLocks noGrp="1"/>
          </p:cNvSpPr>
          <p:nvPr>
            <p:ph idx="1"/>
          </p:nvPr>
        </p:nvSpPr>
        <p:spPr/>
        <p:txBody>
          <a:bodyPr/>
          <a:lstStyle/>
          <a:p>
            <a:r>
              <a:rPr lang="en-US" dirty="0"/>
              <a:t>Data Ecosystem Advancements</a:t>
            </a:r>
          </a:p>
          <a:p>
            <a:r>
              <a:rPr lang="en-US" dirty="0"/>
              <a:t>Azure Synapse Overview</a:t>
            </a:r>
          </a:p>
          <a:p>
            <a:r>
              <a:rPr lang="en-US" dirty="0"/>
              <a:t>Features and Use cases. </a:t>
            </a:r>
          </a:p>
          <a:p>
            <a:r>
              <a:rPr lang="en-US" dirty="0"/>
              <a:t>Best Architectural Practices. </a:t>
            </a:r>
          </a:p>
          <a:p>
            <a:r>
              <a:rPr lang="en-US" dirty="0"/>
              <a:t>Data Management in Synapse. </a:t>
            </a:r>
          </a:p>
          <a:p>
            <a:r>
              <a:rPr lang="en-US" dirty="0"/>
              <a:t>Data Security </a:t>
            </a:r>
          </a:p>
          <a:p>
            <a:r>
              <a:rPr lang="en-US" dirty="0"/>
              <a:t>Data Explorer.</a:t>
            </a:r>
          </a:p>
          <a:p>
            <a:endParaRPr lang="en-US" dirty="0"/>
          </a:p>
        </p:txBody>
      </p:sp>
    </p:spTree>
    <p:extLst>
      <p:ext uri="{BB962C8B-B14F-4D97-AF65-F5344CB8AC3E}">
        <p14:creationId xmlns:p14="http://schemas.microsoft.com/office/powerpoint/2010/main" val="201863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p48"/>
          <p:cNvGrpSpPr/>
          <p:nvPr/>
        </p:nvGrpSpPr>
        <p:grpSpPr>
          <a:xfrm>
            <a:off x="3872484" y="2365248"/>
            <a:ext cx="3560318" cy="3807460"/>
            <a:chOff x="3872484" y="2365248"/>
            <a:chExt cx="3560318" cy="3807460"/>
          </a:xfrm>
        </p:grpSpPr>
        <p:sp>
          <p:nvSpPr>
            <p:cNvPr id="867" name="Google Shape;867;p48"/>
            <p:cNvSpPr/>
            <p:nvPr/>
          </p:nvSpPr>
          <p:spPr>
            <a:xfrm>
              <a:off x="5628132" y="2365248"/>
              <a:ext cx="1804670" cy="3807460"/>
            </a:xfrm>
            <a:custGeom>
              <a:avLst/>
              <a:gdLst/>
              <a:ahLst/>
              <a:cxnLst/>
              <a:rect l="l" t="t" r="r" b="b"/>
              <a:pathLst>
                <a:path w="1804670" h="3807460" extrusionOk="0">
                  <a:moveTo>
                    <a:pt x="0" y="3806952"/>
                  </a:moveTo>
                  <a:lnTo>
                    <a:pt x="1804415" y="3806952"/>
                  </a:lnTo>
                  <a:lnTo>
                    <a:pt x="1804415" y="0"/>
                  </a:lnTo>
                  <a:lnTo>
                    <a:pt x="0" y="0"/>
                  </a:lnTo>
                  <a:lnTo>
                    <a:pt x="0" y="3806952"/>
                  </a:lnTo>
                  <a:close/>
                </a:path>
              </a:pathLst>
            </a:custGeom>
            <a:noFill/>
            <a:ln w="57900"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8" name="Google Shape;868;p48"/>
            <p:cNvSpPr/>
            <p:nvPr/>
          </p:nvSpPr>
          <p:spPr>
            <a:xfrm>
              <a:off x="3872484"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69" name="Google Shape;869;p48"/>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870" name="Google Shape;870;p48"/>
          <p:cNvGrpSpPr/>
          <p:nvPr/>
        </p:nvGrpSpPr>
        <p:grpSpPr>
          <a:xfrm>
            <a:off x="1723644" y="1694688"/>
            <a:ext cx="208914" cy="3345179"/>
            <a:chOff x="1723644" y="1694688"/>
            <a:chExt cx="208914" cy="3345179"/>
          </a:xfrm>
        </p:grpSpPr>
        <p:sp>
          <p:nvSpPr>
            <p:cNvPr id="871" name="Google Shape;871;p48"/>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72" name="Google Shape;872;p48"/>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873" name="Google Shape;873;p48"/>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874" name="Google Shape;874;p48"/>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875" name="Google Shape;875;p48"/>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876" name="Google Shape;876;p48"/>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877" name="Google Shape;877;p48"/>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78" name="Google Shape;878;p48"/>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879" name="Google Shape;879;p48"/>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880" name="Google Shape;880;p48"/>
          <p:cNvGrpSpPr/>
          <p:nvPr/>
        </p:nvGrpSpPr>
        <p:grpSpPr>
          <a:xfrm>
            <a:off x="1286256" y="3255263"/>
            <a:ext cx="280670" cy="251460"/>
            <a:chOff x="1286256" y="3255263"/>
            <a:chExt cx="280670" cy="251460"/>
          </a:xfrm>
        </p:grpSpPr>
        <p:sp>
          <p:nvSpPr>
            <p:cNvPr id="881" name="Google Shape;881;p48"/>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48"/>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83" name="Google Shape;883;p48"/>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48"/>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885" name="Google Shape;885;p48"/>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886" name="Google Shape;886;p48"/>
          <p:cNvGrpSpPr/>
          <p:nvPr/>
        </p:nvGrpSpPr>
        <p:grpSpPr>
          <a:xfrm>
            <a:off x="1232916" y="4209798"/>
            <a:ext cx="354584" cy="333245"/>
            <a:chOff x="1232916" y="4209798"/>
            <a:chExt cx="354584" cy="333245"/>
          </a:xfrm>
        </p:grpSpPr>
        <p:pic>
          <p:nvPicPr>
            <p:cNvPr id="887" name="Google Shape;887;p48"/>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888" name="Google Shape;888;p48"/>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89" name="Google Shape;889;p48"/>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890" name="Google Shape;890;p48"/>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1" name="Google Shape;891;p48"/>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48"/>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48"/>
          <p:cNvSpPr txBox="1"/>
          <p:nvPr/>
        </p:nvSpPr>
        <p:spPr>
          <a:xfrm>
            <a:off x="2646298" y="2494533"/>
            <a:ext cx="61531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894" name="Google Shape;894;p48"/>
          <p:cNvSpPr txBox="1"/>
          <p:nvPr/>
        </p:nvSpPr>
        <p:spPr>
          <a:xfrm>
            <a:off x="4483353" y="2494533"/>
            <a:ext cx="54673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895" name="Google Shape;895;p48"/>
          <p:cNvSpPr/>
          <p:nvPr/>
        </p:nvSpPr>
        <p:spPr>
          <a:xfrm>
            <a:off x="5673852" y="2365248"/>
            <a:ext cx="1757680" cy="1859280"/>
          </a:xfrm>
          <a:custGeom>
            <a:avLst/>
            <a:gdLst/>
            <a:ahLst/>
            <a:cxnLst/>
            <a:rect l="l" t="t" r="r" b="b"/>
            <a:pathLst>
              <a:path w="1757679" h="1859279" extrusionOk="0">
                <a:moveTo>
                  <a:pt x="1757172" y="0"/>
                </a:moveTo>
                <a:lnTo>
                  <a:pt x="0" y="0"/>
                </a:lnTo>
                <a:lnTo>
                  <a:pt x="0" y="1859279"/>
                </a:lnTo>
                <a:lnTo>
                  <a:pt x="1757172" y="1859279"/>
                </a:lnTo>
                <a:lnTo>
                  <a:pt x="175717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6" name="Google Shape;896;p48"/>
          <p:cNvSpPr txBox="1"/>
          <p:nvPr/>
        </p:nvSpPr>
        <p:spPr>
          <a:xfrm>
            <a:off x="6346571" y="2494533"/>
            <a:ext cx="424180"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a:t>
            </a:r>
            <a:endParaRPr sz="1400">
              <a:solidFill>
                <a:schemeClr val="dk1"/>
              </a:solidFill>
              <a:latin typeface="Quattrocento Sans"/>
              <a:ea typeface="Quattrocento Sans"/>
              <a:cs typeface="Quattrocento Sans"/>
              <a:sym typeface="Quattrocento Sans"/>
            </a:endParaRPr>
          </a:p>
        </p:txBody>
      </p:sp>
      <p:sp>
        <p:nvSpPr>
          <p:cNvPr id="897" name="Google Shape;897;p48"/>
          <p:cNvSpPr/>
          <p:nvPr/>
        </p:nvSpPr>
        <p:spPr>
          <a:xfrm>
            <a:off x="7476743"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8" name="Google Shape;898;p48"/>
          <p:cNvSpPr txBox="1"/>
          <p:nvPr/>
        </p:nvSpPr>
        <p:spPr>
          <a:xfrm>
            <a:off x="7683754" y="2494533"/>
            <a:ext cx="1352550" cy="421640"/>
          </a:xfrm>
          <a:prstGeom prst="rect">
            <a:avLst/>
          </a:prstGeom>
          <a:noFill/>
          <a:ln>
            <a:noFill/>
          </a:ln>
        </p:spPr>
        <p:txBody>
          <a:bodyPr spcFirstLastPara="1" wrap="square" lIns="0" tIns="13325" rIns="0" bIns="0" anchor="t" anchorCtr="0">
            <a:spAutoFit/>
          </a:bodyPr>
          <a:lstStyle/>
          <a:p>
            <a:pPr marL="0" marR="5080" lvl="0" indent="0" algn="ctr" rtl="0">
              <a:lnSpc>
                <a:spcPct val="12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a:p>
            <a:pPr marL="0" marR="3175" lvl="0" indent="0" algn="ctr" rtl="0">
              <a:lnSpc>
                <a:spcPct val="120000"/>
              </a:lnSpc>
              <a:spcBef>
                <a:spcPts val="0"/>
              </a:spcBef>
              <a:spcAft>
                <a:spcPts val="0"/>
              </a:spcAft>
              <a:buNone/>
            </a:pPr>
            <a:r>
              <a:rPr lang="en-US" sz="1200" b="1">
                <a:solidFill>
                  <a:srgbClr val="0078D6"/>
                </a:solidFill>
                <a:latin typeface="Quattrocento Sans"/>
                <a:ea typeface="Quattrocento Sans"/>
                <a:cs typeface="Quattrocento Sans"/>
                <a:sym typeface="Quattrocento Sans"/>
              </a:rPr>
              <a:t>(&amp; store)</a:t>
            </a:r>
            <a:endParaRPr sz="1200">
              <a:solidFill>
                <a:schemeClr val="dk1"/>
              </a:solidFill>
              <a:latin typeface="Quattrocento Sans"/>
              <a:ea typeface="Quattrocento Sans"/>
              <a:cs typeface="Quattrocento Sans"/>
              <a:sym typeface="Quattrocento Sans"/>
            </a:endParaRPr>
          </a:p>
        </p:txBody>
      </p:sp>
      <p:sp>
        <p:nvSpPr>
          <p:cNvPr id="899" name="Google Shape;899;p48"/>
          <p:cNvSpPr txBox="1"/>
          <p:nvPr/>
        </p:nvSpPr>
        <p:spPr>
          <a:xfrm>
            <a:off x="2333879" y="3753739"/>
            <a:ext cx="1186815" cy="322580"/>
          </a:xfrm>
          <a:prstGeom prst="rect">
            <a:avLst/>
          </a:prstGeom>
          <a:noFill/>
          <a:ln>
            <a:noFill/>
          </a:ln>
        </p:spPr>
        <p:txBody>
          <a:bodyPr spcFirstLastPara="1" wrap="square" lIns="0" tIns="23475" rIns="0" bIns="0" anchor="t" anchorCtr="0">
            <a:spAutoFit/>
          </a:bodyPr>
          <a:lstStyle/>
          <a:p>
            <a:pPr marL="121285" marR="5080" lvl="0" indent="-121285" algn="l" rtl="0">
              <a:lnSpc>
                <a:spcPct val="114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900" name="Google Shape;900;p48"/>
          <p:cNvSpPr txBox="1"/>
          <p:nvPr/>
        </p:nvSpPr>
        <p:spPr>
          <a:xfrm>
            <a:off x="4306823" y="3753739"/>
            <a:ext cx="89408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Big data store</a:t>
            </a:r>
            <a:endParaRPr sz="1000">
              <a:solidFill>
                <a:schemeClr val="dk1"/>
              </a:solidFill>
              <a:latin typeface="Quattrocento Sans"/>
              <a:ea typeface="Quattrocento Sans"/>
              <a:cs typeface="Quattrocento Sans"/>
              <a:sym typeface="Quattrocento Sans"/>
            </a:endParaRPr>
          </a:p>
        </p:txBody>
      </p:sp>
      <p:sp>
        <p:nvSpPr>
          <p:cNvPr id="901" name="Google Shape;901;p48"/>
          <p:cNvSpPr txBox="1"/>
          <p:nvPr/>
        </p:nvSpPr>
        <p:spPr>
          <a:xfrm>
            <a:off x="5963158" y="3753739"/>
            <a:ext cx="118364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Transform &amp; Clean</a:t>
            </a:r>
            <a:endParaRPr sz="1000">
              <a:solidFill>
                <a:schemeClr val="dk1"/>
              </a:solidFill>
              <a:latin typeface="Quattrocento Sans"/>
              <a:ea typeface="Quattrocento Sans"/>
              <a:cs typeface="Quattrocento Sans"/>
              <a:sym typeface="Quattrocento Sans"/>
            </a:endParaRPr>
          </a:p>
        </p:txBody>
      </p:sp>
      <p:sp>
        <p:nvSpPr>
          <p:cNvPr id="902" name="Google Shape;902;p48"/>
          <p:cNvSpPr txBox="1"/>
          <p:nvPr/>
        </p:nvSpPr>
        <p:spPr>
          <a:xfrm>
            <a:off x="7849234" y="3753739"/>
            <a:ext cx="1017269"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warehouse</a:t>
            </a:r>
            <a:endParaRPr sz="1000">
              <a:solidFill>
                <a:schemeClr val="dk1"/>
              </a:solidFill>
              <a:latin typeface="Quattrocento Sans"/>
              <a:ea typeface="Quattrocento Sans"/>
              <a:cs typeface="Quattrocento Sans"/>
              <a:sym typeface="Quattrocento Sans"/>
            </a:endParaRPr>
          </a:p>
        </p:txBody>
      </p:sp>
      <p:grpSp>
        <p:nvGrpSpPr>
          <p:cNvPr id="903" name="Google Shape;903;p48"/>
          <p:cNvGrpSpPr/>
          <p:nvPr/>
        </p:nvGrpSpPr>
        <p:grpSpPr>
          <a:xfrm>
            <a:off x="4477511" y="3064763"/>
            <a:ext cx="4067556" cy="547370"/>
            <a:chOff x="4477511" y="3064763"/>
            <a:chExt cx="4067556" cy="547370"/>
          </a:xfrm>
        </p:grpSpPr>
        <p:sp>
          <p:nvSpPr>
            <p:cNvPr id="904" name="Google Shape;904;p48"/>
            <p:cNvSpPr/>
            <p:nvPr/>
          </p:nvSpPr>
          <p:spPr>
            <a:xfrm>
              <a:off x="4477511" y="3064763"/>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p48"/>
            <p:cNvSpPr/>
            <p:nvPr/>
          </p:nvSpPr>
          <p:spPr>
            <a:xfrm>
              <a:off x="4866132" y="3104387"/>
              <a:ext cx="102235" cy="134620"/>
            </a:xfrm>
            <a:custGeom>
              <a:avLst/>
              <a:gdLst/>
              <a:ahLst/>
              <a:cxnLst/>
              <a:rect l="l" t="t" r="r" b="b"/>
              <a:pathLst>
                <a:path w="102235" h="134619" extrusionOk="0">
                  <a:moveTo>
                    <a:pt x="28956" y="111506"/>
                  </a:moveTo>
                  <a:lnTo>
                    <a:pt x="27813" y="100711"/>
                  </a:lnTo>
                  <a:lnTo>
                    <a:pt x="26670" y="97409"/>
                  </a:lnTo>
                  <a:lnTo>
                    <a:pt x="26339" y="96393"/>
                  </a:lnTo>
                  <a:lnTo>
                    <a:pt x="25654" y="94234"/>
                  </a:lnTo>
                  <a:lnTo>
                    <a:pt x="23368" y="92075"/>
                  </a:lnTo>
                  <a:lnTo>
                    <a:pt x="21209" y="90932"/>
                  </a:lnTo>
                  <a:lnTo>
                    <a:pt x="20066" y="90766"/>
                  </a:lnTo>
                  <a:lnTo>
                    <a:pt x="20066" y="101727"/>
                  </a:lnTo>
                  <a:lnTo>
                    <a:pt x="20066" y="122301"/>
                  </a:lnTo>
                  <a:lnTo>
                    <a:pt x="17780" y="125476"/>
                  </a:lnTo>
                  <a:lnTo>
                    <a:pt x="14478" y="126619"/>
                  </a:lnTo>
                  <a:lnTo>
                    <a:pt x="12192" y="125476"/>
                  </a:lnTo>
                  <a:lnTo>
                    <a:pt x="10033" y="122301"/>
                  </a:lnTo>
                  <a:lnTo>
                    <a:pt x="8890" y="111506"/>
                  </a:lnTo>
                  <a:lnTo>
                    <a:pt x="10033" y="100711"/>
                  </a:lnTo>
                  <a:lnTo>
                    <a:pt x="12192" y="97409"/>
                  </a:lnTo>
                  <a:lnTo>
                    <a:pt x="14478" y="96393"/>
                  </a:lnTo>
                  <a:lnTo>
                    <a:pt x="17780" y="97409"/>
                  </a:lnTo>
                  <a:lnTo>
                    <a:pt x="20066" y="101727"/>
                  </a:lnTo>
                  <a:lnTo>
                    <a:pt x="20066" y="90766"/>
                  </a:lnTo>
                  <a:lnTo>
                    <a:pt x="3302" y="97409"/>
                  </a:lnTo>
                  <a:lnTo>
                    <a:pt x="1143" y="100711"/>
                  </a:lnTo>
                  <a:lnTo>
                    <a:pt x="0" y="111506"/>
                  </a:lnTo>
                  <a:lnTo>
                    <a:pt x="1143" y="122301"/>
                  </a:lnTo>
                  <a:lnTo>
                    <a:pt x="2286" y="126619"/>
                  </a:lnTo>
                  <a:lnTo>
                    <a:pt x="4445" y="128778"/>
                  </a:lnTo>
                  <a:lnTo>
                    <a:pt x="6731" y="130937"/>
                  </a:lnTo>
                  <a:lnTo>
                    <a:pt x="8890" y="133096"/>
                  </a:lnTo>
                  <a:lnTo>
                    <a:pt x="12192" y="133096"/>
                  </a:lnTo>
                  <a:lnTo>
                    <a:pt x="14478" y="134112"/>
                  </a:lnTo>
                  <a:lnTo>
                    <a:pt x="21209" y="133096"/>
                  </a:lnTo>
                  <a:lnTo>
                    <a:pt x="24511" y="129794"/>
                  </a:lnTo>
                  <a:lnTo>
                    <a:pt x="26670" y="126619"/>
                  </a:lnTo>
                  <a:lnTo>
                    <a:pt x="27813" y="122301"/>
                  </a:lnTo>
                  <a:lnTo>
                    <a:pt x="28956" y="111506"/>
                  </a:lnTo>
                  <a:close/>
                </a:path>
                <a:path w="102235" h="134619" extrusionOk="0">
                  <a:moveTo>
                    <a:pt x="28956" y="0"/>
                  </a:moveTo>
                  <a:lnTo>
                    <a:pt x="22352" y="0"/>
                  </a:lnTo>
                  <a:lnTo>
                    <a:pt x="20193" y="3175"/>
                  </a:lnTo>
                  <a:lnTo>
                    <a:pt x="16891" y="6350"/>
                  </a:lnTo>
                  <a:lnTo>
                    <a:pt x="13589" y="8509"/>
                  </a:lnTo>
                  <a:lnTo>
                    <a:pt x="9144" y="10668"/>
                  </a:lnTo>
                  <a:lnTo>
                    <a:pt x="9144" y="18161"/>
                  </a:lnTo>
                  <a:lnTo>
                    <a:pt x="15748" y="14986"/>
                  </a:lnTo>
                  <a:lnTo>
                    <a:pt x="20193" y="11684"/>
                  </a:lnTo>
                  <a:lnTo>
                    <a:pt x="20193" y="42672"/>
                  </a:lnTo>
                  <a:lnTo>
                    <a:pt x="28956" y="42672"/>
                  </a:lnTo>
                  <a:lnTo>
                    <a:pt x="28956" y="11684"/>
                  </a:lnTo>
                  <a:lnTo>
                    <a:pt x="28956" y="0"/>
                  </a:lnTo>
                  <a:close/>
                </a:path>
                <a:path w="102235" h="134619" extrusionOk="0">
                  <a:moveTo>
                    <a:pt x="99060" y="89916"/>
                  </a:moveTo>
                  <a:lnTo>
                    <a:pt x="92583" y="89916"/>
                  </a:lnTo>
                  <a:lnTo>
                    <a:pt x="90424" y="93091"/>
                  </a:lnTo>
                  <a:lnTo>
                    <a:pt x="83947" y="99568"/>
                  </a:lnTo>
                  <a:lnTo>
                    <a:pt x="80772" y="100584"/>
                  </a:lnTo>
                  <a:lnTo>
                    <a:pt x="80772" y="108077"/>
                  </a:lnTo>
                  <a:lnTo>
                    <a:pt x="86106" y="105918"/>
                  </a:lnTo>
                  <a:lnTo>
                    <a:pt x="91567" y="101600"/>
                  </a:lnTo>
                  <a:lnTo>
                    <a:pt x="91567" y="132588"/>
                  </a:lnTo>
                  <a:lnTo>
                    <a:pt x="99060" y="132588"/>
                  </a:lnTo>
                  <a:lnTo>
                    <a:pt x="99060" y="101600"/>
                  </a:lnTo>
                  <a:lnTo>
                    <a:pt x="99060" y="89916"/>
                  </a:lnTo>
                  <a:close/>
                </a:path>
                <a:path w="102235" h="134619" extrusionOk="0">
                  <a:moveTo>
                    <a:pt x="102108" y="21590"/>
                  </a:moveTo>
                  <a:lnTo>
                    <a:pt x="100965" y="10795"/>
                  </a:lnTo>
                  <a:lnTo>
                    <a:pt x="99822" y="7493"/>
                  </a:lnTo>
                  <a:lnTo>
                    <a:pt x="99123" y="6477"/>
                  </a:lnTo>
                  <a:lnTo>
                    <a:pt x="97663" y="4318"/>
                  </a:lnTo>
                  <a:lnTo>
                    <a:pt x="95377" y="2159"/>
                  </a:lnTo>
                  <a:lnTo>
                    <a:pt x="93218" y="1016"/>
                  </a:lnTo>
                  <a:lnTo>
                    <a:pt x="93218" y="21590"/>
                  </a:lnTo>
                  <a:lnTo>
                    <a:pt x="92075" y="32385"/>
                  </a:lnTo>
                  <a:lnTo>
                    <a:pt x="90932" y="35560"/>
                  </a:lnTo>
                  <a:lnTo>
                    <a:pt x="87630" y="36703"/>
                  </a:lnTo>
                  <a:lnTo>
                    <a:pt x="85344" y="35560"/>
                  </a:lnTo>
                  <a:lnTo>
                    <a:pt x="83185" y="32385"/>
                  </a:lnTo>
                  <a:lnTo>
                    <a:pt x="82042" y="21590"/>
                  </a:lnTo>
                  <a:lnTo>
                    <a:pt x="83185" y="10795"/>
                  </a:lnTo>
                  <a:lnTo>
                    <a:pt x="85344" y="7493"/>
                  </a:lnTo>
                  <a:lnTo>
                    <a:pt x="87630" y="6477"/>
                  </a:lnTo>
                  <a:lnTo>
                    <a:pt x="90932" y="7493"/>
                  </a:lnTo>
                  <a:lnTo>
                    <a:pt x="92075" y="10795"/>
                  </a:lnTo>
                  <a:lnTo>
                    <a:pt x="93218" y="21590"/>
                  </a:lnTo>
                  <a:lnTo>
                    <a:pt x="93218" y="1016"/>
                  </a:lnTo>
                  <a:lnTo>
                    <a:pt x="87630" y="0"/>
                  </a:lnTo>
                  <a:lnTo>
                    <a:pt x="82042" y="1016"/>
                  </a:lnTo>
                  <a:lnTo>
                    <a:pt x="79883" y="2159"/>
                  </a:lnTo>
                  <a:lnTo>
                    <a:pt x="77597" y="4318"/>
                  </a:lnTo>
                  <a:lnTo>
                    <a:pt x="75438" y="7493"/>
                  </a:lnTo>
                  <a:lnTo>
                    <a:pt x="74295" y="10795"/>
                  </a:lnTo>
                  <a:lnTo>
                    <a:pt x="73152" y="21590"/>
                  </a:lnTo>
                  <a:lnTo>
                    <a:pt x="74295" y="32385"/>
                  </a:lnTo>
                  <a:lnTo>
                    <a:pt x="75438" y="35560"/>
                  </a:lnTo>
                  <a:lnTo>
                    <a:pt x="77597" y="38862"/>
                  </a:lnTo>
                  <a:lnTo>
                    <a:pt x="78740" y="41021"/>
                  </a:lnTo>
                  <a:lnTo>
                    <a:pt x="82042" y="42037"/>
                  </a:lnTo>
                  <a:lnTo>
                    <a:pt x="84328" y="43180"/>
                  </a:lnTo>
                  <a:lnTo>
                    <a:pt x="87630" y="44196"/>
                  </a:lnTo>
                  <a:lnTo>
                    <a:pt x="93218" y="43180"/>
                  </a:lnTo>
                  <a:lnTo>
                    <a:pt x="95377" y="41021"/>
                  </a:lnTo>
                  <a:lnTo>
                    <a:pt x="97663" y="38862"/>
                  </a:lnTo>
                  <a:lnTo>
                    <a:pt x="99822" y="36703"/>
                  </a:lnTo>
                  <a:lnTo>
                    <a:pt x="100965" y="32385"/>
                  </a:lnTo>
                  <a:lnTo>
                    <a:pt x="102108"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p48"/>
            <p:cNvSpPr/>
            <p:nvPr/>
          </p:nvSpPr>
          <p:spPr>
            <a:xfrm>
              <a:off x="6377785" y="3136391"/>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 w="349884" h="405764" extrusionOk="0">
                  <a:moveTo>
                    <a:pt x="24538" y="295656"/>
                  </a:moveTo>
                  <a:lnTo>
                    <a:pt x="324766" y="295656"/>
                  </a:lnTo>
                </a:path>
                <a:path w="349884" h="405764" extrusionOk="0">
                  <a:moveTo>
                    <a:pt x="106834" y="73152"/>
                  </a:moveTo>
                  <a:lnTo>
                    <a:pt x="160174" y="73152"/>
                  </a:lnTo>
                </a:path>
                <a:path w="349884" h="405764" extrusionOk="0">
                  <a:moveTo>
                    <a:pt x="106834" y="146304"/>
                  </a:moveTo>
                  <a:lnTo>
                    <a:pt x="160174" y="146304"/>
                  </a:lnTo>
                </a:path>
                <a:path w="349884" h="405764" extrusionOk="0">
                  <a:moveTo>
                    <a:pt x="68734" y="222504"/>
                  </a:moveTo>
                  <a:lnTo>
                    <a:pt x="161698" y="222504"/>
                  </a:lnTo>
                </a:path>
                <a:path w="349884" h="405764" extrusionOk="0">
                  <a:moveTo>
                    <a:pt x="61114" y="0"/>
                  </a:moveTo>
                  <a:lnTo>
                    <a:pt x="288190"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7" name="Google Shape;907;p48"/>
            <p:cNvSpPr/>
            <p:nvPr/>
          </p:nvSpPr>
          <p:spPr>
            <a:xfrm>
              <a:off x="8164067"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08" name="Google Shape;908;p48"/>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909" name="Google Shape;909;p48"/>
          <p:cNvPicPr preferRelativeResize="0"/>
          <p:nvPr/>
        </p:nvPicPr>
        <p:blipFill rotWithShape="1">
          <a:blip r:embed="rId8">
            <a:alphaModFix/>
          </a:blip>
          <a:srcRect/>
          <a:stretch/>
        </p:blipFill>
        <p:spPr>
          <a:xfrm>
            <a:off x="9483852" y="3255264"/>
            <a:ext cx="213105" cy="76200"/>
          </a:xfrm>
          <a:prstGeom prst="rect">
            <a:avLst/>
          </a:prstGeom>
          <a:noFill/>
          <a:ln>
            <a:noFill/>
          </a:ln>
        </p:spPr>
      </p:pic>
      <p:pic>
        <p:nvPicPr>
          <p:cNvPr id="910" name="Google Shape;910;p48"/>
          <p:cNvPicPr preferRelativeResize="0"/>
          <p:nvPr/>
        </p:nvPicPr>
        <p:blipFill rotWithShape="1">
          <a:blip r:embed="rId8">
            <a:alphaModFix/>
          </a:blip>
          <a:srcRect/>
          <a:stretch/>
        </p:blipFill>
        <p:spPr>
          <a:xfrm>
            <a:off x="9483852" y="4067555"/>
            <a:ext cx="213105" cy="76200"/>
          </a:xfrm>
          <a:prstGeom prst="rect">
            <a:avLst/>
          </a:prstGeom>
          <a:noFill/>
          <a:ln>
            <a:noFill/>
          </a:ln>
        </p:spPr>
      </p:pic>
      <p:pic>
        <p:nvPicPr>
          <p:cNvPr id="911" name="Google Shape;911;p48"/>
          <p:cNvPicPr preferRelativeResize="0"/>
          <p:nvPr/>
        </p:nvPicPr>
        <p:blipFill rotWithShape="1">
          <a:blip r:embed="rId8">
            <a:alphaModFix/>
          </a:blip>
          <a:srcRect/>
          <a:stretch/>
        </p:blipFill>
        <p:spPr>
          <a:xfrm>
            <a:off x="9483852" y="2442972"/>
            <a:ext cx="213105" cy="76200"/>
          </a:xfrm>
          <a:prstGeom prst="rect">
            <a:avLst/>
          </a:prstGeom>
          <a:noFill/>
          <a:ln>
            <a:noFill/>
          </a:ln>
        </p:spPr>
      </p:pic>
      <p:sp>
        <p:nvSpPr>
          <p:cNvPr id="912" name="Google Shape;912;p48"/>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grpSp>
        <p:nvGrpSpPr>
          <p:cNvPr id="913" name="Google Shape;913;p48"/>
          <p:cNvGrpSpPr/>
          <p:nvPr/>
        </p:nvGrpSpPr>
        <p:grpSpPr>
          <a:xfrm>
            <a:off x="2426207" y="3107435"/>
            <a:ext cx="1039749" cy="454152"/>
            <a:chOff x="2426207" y="3107435"/>
            <a:chExt cx="1039749" cy="454152"/>
          </a:xfrm>
        </p:grpSpPr>
        <p:pic>
          <p:nvPicPr>
            <p:cNvPr id="914" name="Google Shape;914;p48"/>
            <p:cNvPicPr preferRelativeResize="0"/>
            <p:nvPr/>
          </p:nvPicPr>
          <p:blipFill rotWithShape="1">
            <a:blip r:embed="rId9">
              <a:alphaModFix/>
            </a:blip>
            <a:srcRect/>
            <a:stretch/>
          </p:blipFill>
          <p:spPr>
            <a:xfrm>
              <a:off x="2779140" y="3256025"/>
              <a:ext cx="157987" cy="159512"/>
            </a:xfrm>
            <a:prstGeom prst="rect">
              <a:avLst/>
            </a:prstGeom>
            <a:noFill/>
            <a:ln>
              <a:noFill/>
            </a:ln>
          </p:spPr>
        </p:pic>
        <p:sp>
          <p:nvSpPr>
            <p:cNvPr id="915" name="Google Shape;915;p48"/>
            <p:cNvSpPr/>
            <p:nvPr/>
          </p:nvSpPr>
          <p:spPr>
            <a:xfrm>
              <a:off x="2712719" y="3189731"/>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16" name="Google Shape;916;p48"/>
            <p:cNvPicPr preferRelativeResize="0"/>
            <p:nvPr/>
          </p:nvPicPr>
          <p:blipFill rotWithShape="1">
            <a:blip r:embed="rId10">
              <a:alphaModFix/>
            </a:blip>
            <a:srcRect/>
            <a:stretch/>
          </p:blipFill>
          <p:spPr>
            <a:xfrm>
              <a:off x="2489961" y="3279647"/>
              <a:ext cx="193801" cy="112775"/>
            </a:xfrm>
            <a:prstGeom prst="rect">
              <a:avLst/>
            </a:prstGeom>
            <a:noFill/>
            <a:ln>
              <a:noFill/>
            </a:ln>
          </p:spPr>
        </p:pic>
        <p:sp>
          <p:nvSpPr>
            <p:cNvPr id="917" name="Google Shape;917;p48"/>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18" name="Google Shape;918;p48"/>
            <p:cNvPicPr preferRelativeResize="0"/>
            <p:nvPr/>
          </p:nvPicPr>
          <p:blipFill rotWithShape="1">
            <a:blip r:embed="rId11">
              <a:alphaModFix/>
            </a:blip>
            <a:srcRect/>
            <a:stretch/>
          </p:blipFill>
          <p:spPr>
            <a:xfrm>
              <a:off x="3232276" y="3183762"/>
              <a:ext cx="198373" cy="67056"/>
            </a:xfrm>
            <a:prstGeom prst="rect">
              <a:avLst/>
            </a:prstGeom>
            <a:noFill/>
            <a:ln>
              <a:noFill/>
            </a:ln>
          </p:spPr>
        </p:pic>
        <p:sp>
          <p:nvSpPr>
            <p:cNvPr id="919" name="Google Shape;919;p48"/>
            <p:cNvSpPr/>
            <p:nvPr/>
          </p:nvSpPr>
          <p:spPr>
            <a:xfrm>
              <a:off x="3197351" y="3169919"/>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20" name="Google Shape;920;p48"/>
            <p:cNvPicPr preferRelativeResize="0"/>
            <p:nvPr/>
          </p:nvPicPr>
          <p:blipFill rotWithShape="1">
            <a:blip r:embed="rId12">
              <a:alphaModFix/>
            </a:blip>
            <a:srcRect/>
            <a:stretch/>
          </p:blipFill>
          <p:spPr>
            <a:xfrm>
              <a:off x="2426207" y="3107435"/>
              <a:ext cx="135635" cy="175260"/>
            </a:xfrm>
            <a:prstGeom prst="rect">
              <a:avLst/>
            </a:prstGeom>
            <a:noFill/>
            <a:ln>
              <a:noFill/>
            </a:ln>
          </p:spPr>
        </p:pic>
        <p:pic>
          <p:nvPicPr>
            <p:cNvPr id="921" name="Google Shape;921;p48"/>
            <p:cNvPicPr preferRelativeResize="0"/>
            <p:nvPr/>
          </p:nvPicPr>
          <p:blipFill rotWithShape="1">
            <a:blip r:embed="rId12">
              <a:alphaModFix/>
            </a:blip>
            <a:srcRect/>
            <a:stretch/>
          </p:blipFill>
          <p:spPr>
            <a:xfrm>
              <a:off x="2426207" y="3386327"/>
              <a:ext cx="135635" cy="175260"/>
            </a:xfrm>
            <a:prstGeom prst="rect">
              <a:avLst/>
            </a:prstGeom>
            <a:noFill/>
            <a:ln>
              <a:noFill/>
            </a:ln>
          </p:spPr>
        </p:pic>
      </p:grpSp>
      <p:pic>
        <p:nvPicPr>
          <p:cNvPr id="922" name="Google Shape;922;p48"/>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923" name="Google Shape;923;p48"/>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924" name="Google Shape;924;p48"/>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5" name="Google Shape;925;p48"/>
          <p:cNvSpPr txBox="1"/>
          <p:nvPr/>
        </p:nvSpPr>
        <p:spPr>
          <a:xfrm>
            <a:off x="2149855" y="4235818"/>
            <a:ext cx="1293495" cy="58293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926" name="Google Shape;926;p48"/>
          <p:cNvSpPr txBox="1"/>
          <p:nvPr/>
        </p:nvSpPr>
        <p:spPr>
          <a:xfrm>
            <a:off x="3903090" y="4331334"/>
            <a:ext cx="1381760" cy="1539240"/>
          </a:xfrm>
          <a:prstGeom prst="rect">
            <a:avLst/>
          </a:prstGeom>
          <a:noFill/>
          <a:ln>
            <a:noFill/>
          </a:ln>
        </p:spPr>
        <p:txBody>
          <a:bodyPr spcFirstLastPara="1" wrap="square" lIns="0" tIns="33000" rIns="0" bIns="0" anchor="t" anchorCtr="0">
            <a:spAutoFit/>
          </a:bodyPr>
          <a:lstStyle/>
          <a:p>
            <a:pPr marL="12700" marR="280670" lvl="0" indent="0" algn="l" rtl="0">
              <a:lnSpc>
                <a:spcPct val="108333"/>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Lake  Storage Gen2</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5"/>
              </a:spcBef>
              <a:spcAft>
                <a:spcPts val="0"/>
              </a:spcAft>
              <a:buNone/>
            </a:pPr>
            <a:r>
              <a:rPr lang="en-US" sz="1200">
                <a:solidFill>
                  <a:srgbClr val="001F50"/>
                </a:solidFill>
                <a:latin typeface="Quattrocento Sans"/>
                <a:ea typeface="Quattrocento Sans"/>
                <a:cs typeface="Quattrocento Sans"/>
                <a:sym typeface="Quattrocento Sans"/>
              </a:rPr>
              <a:t>Blob Storage</a:t>
            </a:r>
            <a:endParaRPr sz="1200">
              <a:solidFill>
                <a:schemeClr val="dk1"/>
              </a:solidFill>
              <a:latin typeface="Quattrocento Sans"/>
              <a:ea typeface="Quattrocento Sans"/>
              <a:cs typeface="Quattrocento Sans"/>
              <a:sym typeface="Quattrocento Sans"/>
            </a:endParaRPr>
          </a:p>
          <a:p>
            <a:pPr marL="12700" marR="28067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Azure Data Lake  Storage Gen1</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890"/>
              </a:spcBef>
              <a:spcAft>
                <a:spcPts val="0"/>
              </a:spcAft>
              <a:buNone/>
            </a:pPr>
            <a:r>
              <a:rPr lang="en-US" sz="1200">
                <a:solidFill>
                  <a:srgbClr val="001F50"/>
                </a:solidFill>
                <a:latin typeface="Quattrocento Sans"/>
                <a:ea typeface="Quattrocento Sans"/>
                <a:cs typeface="Quattrocento Sans"/>
                <a:sym typeface="Quattrocento Sans"/>
              </a:rPr>
              <a:t>SQL Server 2019 Big  Data Cluster</a:t>
            </a:r>
            <a:endParaRPr sz="1200">
              <a:solidFill>
                <a:schemeClr val="dk1"/>
              </a:solidFill>
              <a:latin typeface="Quattrocento Sans"/>
              <a:ea typeface="Quattrocento Sans"/>
              <a:cs typeface="Quattrocento Sans"/>
              <a:sym typeface="Quattrocento Sans"/>
            </a:endParaRPr>
          </a:p>
        </p:txBody>
      </p:sp>
      <p:sp>
        <p:nvSpPr>
          <p:cNvPr id="927" name="Google Shape;927;p48"/>
          <p:cNvSpPr txBox="1"/>
          <p:nvPr/>
        </p:nvSpPr>
        <p:spPr>
          <a:xfrm>
            <a:off x="5657088" y="4229171"/>
            <a:ext cx="1751964" cy="1585595"/>
          </a:xfrm>
          <a:prstGeom prst="rect">
            <a:avLst/>
          </a:prstGeom>
          <a:noFill/>
          <a:ln>
            <a:noFill/>
          </a:ln>
        </p:spPr>
        <p:txBody>
          <a:bodyPr spcFirstLastPara="1" wrap="square" lIns="0" tIns="109200" rIns="0" bIns="0" anchor="t" anchorCtr="0">
            <a:spAutoFit/>
          </a:bodyPr>
          <a:lstStyle/>
          <a:p>
            <a:pPr marL="33655"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33655"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33655" marR="480694"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33655"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a:p>
            <a:pPr marL="33655"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Data Lake Analytics</a:t>
            </a:r>
            <a:endParaRPr sz="1200">
              <a:solidFill>
                <a:schemeClr val="dk1"/>
              </a:solidFill>
              <a:latin typeface="Quattrocento Sans"/>
              <a:ea typeface="Quattrocento Sans"/>
              <a:cs typeface="Quattrocento Sans"/>
              <a:sym typeface="Quattrocento Sans"/>
            </a:endParaRPr>
          </a:p>
        </p:txBody>
      </p:sp>
      <p:sp>
        <p:nvSpPr>
          <p:cNvPr id="928" name="Google Shape;928;p48"/>
          <p:cNvSpPr txBox="1"/>
          <p:nvPr/>
        </p:nvSpPr>
        <p:spPr>
          <a:xfrm>
            <a:off x="7510018" y="4235818"/>
            <a:ext cx="1863089" cy="1863725"/>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12700" marR="1282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12700" marR="556260" lvl="0" indent="0" algn="l" rtl="0">
              <a:lnSpc>
                <a:spcPct val="183333"/>
              </a:lnSpc>
              <a:spcBef>
                <a:spcPts val="170"/>
              </a:spcBef>
              <a:spcAft>
                <a:spcPts val="0"/>
              </a:spcAft>
              <a:buNone/>
            </a:pPr>
            <a:r>
              <a:rPr lang="en-US" sz="1200">
                <a:solidFill>
                  <a:srgbClr val="001F50"/>
                </a:solidFill>
                <a:latin typeface="Quattrocento Sans"/>
                <a:ea typeface="Quattrocento Sans"/>
                <a:cs typeface="Quattrocento Sans"/>
                <a:sym typeface="Quattrocento Sans"/>
              </a:rPr>
              <a:t>SQL Server in a VM  Cosmos DB</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5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pic>
        <p:nvPicPr>
          <p:cNvPr id="929" name="Google Shape;929;p48"/>
          <p:cNvPicPr preferRelativeResize="0"/>
          <p:nvPr/>
        </p:nvPicPr>
        <p:blipFill rotWithShape="1">
          <a:blip r:embed="rId15">
            <a:alphaModFix/>
          </a:blip>
          <a:srcRect/>
          <a:stretch/>
        </p:blipFill>
        <p:spPr>
          <a:xfrm>
            <a:off x="109063" y="6360858"/>
            <a:ext cx="5102254" cy="13679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9"/>
        <p:cNvGrpSpPr/>
        <p:nvPr/>
      </p:nvGrpSpPr>
      <p:grpSpPr>
        <a:xfrm>
          <a:off x="0" y="0"/>
          <a:ext cx="0" cy="0"/>
          <a:chOff x="0" y="0"/>
          <a:chExt cx="0" cy="0"/>
        </a:xfrm>
      </p:grpSpPr>
      <p:graphicFrame>
        <p:nvGraphicFramePr>
          <p:cNvPr id="1360" name="Google Shape;1360;p64"/>
          <p:cNvGraphicFramePr/>
          <p:nvPr>
            <p:extLst>
              <p:ext uri="{D42A27DB-BD31-4B8C-83A1-F6EECF244321}">
                <p14:modId xmlns:p14="http://schemas.microsoft.com/office/powerpoint/2010/main" val="1156198003"/>
              </p:ext>
            </p:extLst>
          </p:nvPr>
        </p:nvGraphicFramePr>
        <p:xfrm>
          <a:off x="1349315" y="643467"/>
          <a:ext cx="9493371" cy="5571070"/>
        </p:xfrm>
        <a:graphic>
          <a:graphicData uri="http://schemas.openxmlformats.org/drawingml/2006/table">
            <a:tbl>
              <a:tblPr firstRow="1" bandRow="1">
                <a:noFill/>
                <a:tableStyleId>{CE2C8CA8-FD56-4996-82A9-BB022ABA462F}</a:tableStyleId>
              </a:tblPr>
              <a:tblGrid>
                <a:gridCol w="4151492">
                  <a:extLst>
                    <a:ext uri="{9D8B030D-6E8A-4147-A177-3AD203B41FA5}">
                      <a16:colId xmlns:a16="http://schemas.microsoft.com/office/drawing/2014/main" val="20000"/>
                    </a:ext>
                  </a:extLst>
                </a:gridCol>
                <a:gridCol w="5341879">
                  <a:extLst>
                    <a:ext uri="{9D8B030D-6E8A-4147-A177-3AD203B41FA5}">
                      <a16:colId xmlns:a16="http://schemas.microsoft.com/office/drawing/2014/main" val="20001"/>
                    </a:ext>
                  </a:extLst>
                </a:gridCol>
              </a:tblGrid>
              <a:tr h="392838">
                <a:tc>
                  <a:txBody>
                    <a:bodyPr/>
                    <a:lstStyle/>
                    <a:p>
                      <a:pPr marL="0" marR="0" lvl="0" indent="0" algn="ctr" rtl="0">
                        <a:spcBef>
                          <a:spcPts val="0"/>
                        </a:spcBef>
                        <a:spcAft>
                          <a:spcPts val="0"/>
                        </a:spcAft>
                        <a:buNone/>
                      </a:pPr>
                      <a:r>
                        <a:rPr lang="en-US" sz="1800" b="0"/>
                        <a:t>Product Name</a:t>
                      </a:r>
                      <a:r>
                        <a:rPr lang="en-US" sz="1800" b="0" u="none" strike="noStrike" cap="none"/>
                        <a:t> </a:t>
                      </a:r>
                      <a:endParaRPr lang="en-US" sz="1400"/>
                    </a:p>
                  </a:txBody>
                  <a:tcPr marL="89289" marR="89289" marT="44644" marB="44644" anchor="ctr"/>
                </a:tc>
                <a:tc>
                  <a:txBody>
                    <a:bodyPr/>
                    <a:lstStyle/>
                    <a:p>
                      <a:pPr marL="0" marR="0" lvl="0" indent="0" algn="ctr" rtl="0">
                        <a:spcBef>
                          <a:spcPts val="0"/>
                        </a:spcBef>
                        <a:spcAft>
                          <a:spcPts val="0"/>
                        </a:spcAft>
                        <a:buNone/>
                      </a:pPr>
                      <a:r>
                        <a:rPr lang="en-US" sz="1800" b="0" u="none" strike="noStrike" cap="none"/>
                        <a:t> </a:t>
                      </a:r>
                      <a:r>
                        <a:rPr lang="en-US" sz="1800" b="0"/>
                        <a:t>Overview</a:t>
                      </a:r>
                      <a:endParaRPr lang="en-US" sz="1400"/>
                    </a:p>
                  </a:txBody>
                  <a:tcPr marL="89289" marR="89289" marT="44644" marB="44644" anchor="ctr"/>
                </a:tc>
                <a:extLst>
                  <a:ext uri="{0D108BD9-81ED-4DB2-BD59-A6C34878D82A}">
                    <a16:rowId xmlns:a16="http://schemas.microsoft.com/office/drawing/2014/main" val="10000"/>
                  </a:ext>
                </a:extLst>
              </a:tr>
              <a:tr h="660675">
                <a:tc>
                  <a:txBody>
                    <a:bodyPr/>
                    <a:lstStyle/>
                    <a:p>
                      <a:pPr marL="0" marR="0" lvl="0" indent="0" algn="ctr" rtl="0">
                        <a:spcBef>
                          <a:spcPts val="0"/>
                        </a:spcBef>
                        <a:spcAft>
                          <a:spcPts val="0"/>
                        </a:spcAft>
                        <a:buNone/>
                      </a:pPr>
                      <a:r>
                        <a:rPr lang="en-US" sz="1800"/>
                        <a:t>Azure HDInsight(HDI)</a:t>
                      </a:r>
                      <a:endParaRPr lang="en-US" sz="1400"/>
                    </a:p>
                  </a:txBody>
                  <a:tcPr marL="89289" marR="89289" marT="44644" marB="44644"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a:t>Deploys and provisions Apache Hadoop clusters in the Azure cloud. Hortonworks under the covers</a:t>
                      </a:r>
                      <a:endParaRPr sz="1800"/>
                    </a:p>
                  </a:txBody>
                  <a:tcPr marL="89289" marR="89289" marT="44644" marB="44644" anchor="ctr"/>
                </a:tc>
                <a:extLst>
                  <a:ext uri="{0D108BD9-81ED-4DB2-BD59-A6C34878D82A}">
                    <a16:rowId xmlns:a16="http://schemas.microsoft.com/office/drawing/2014/main" val="10001"/>
                  </a:ext>
                </a:extLst>
              </a:tr>
              <a:tr h="1196349">
                <a:tc>
                  <a:txBody>
                    <a:bodyPr/>
                    <a:lstStyle/>
                    <a:p>
                      <a:pPr marL="0" marR="0" lvl="0" indent="0" algn="ctr" rtl="0">
                        <a:spcBef>
                          <a:spcPts val="0"/>
                        </a:spcBef>
                        <a:spcAft>
                          <a:spcPts val="0"/>
                        </a:spcAft>
                        <a:buNone/>
                      </a:pPr>
                      <a:r>
                        <a:rPr lang="en-US" sz="1800"/>
                        <a:t>PolyBase &amp; Stored Procedures  (within SQL DW)</a:t>
                      </a:r>
                      <a:endParaRPr lang="en-US" sz="1400"/>
                    </a:p>
                  </a:txBody>
                  <a:tcPr marL="89289" marR="89289" marT="44644" marB="44644" anchor="ctr"/>
                </a:tc>
                <a:tc>
                  <a:txBody>
                    <a:bodyPr/>
                    <a:lstStyle/>
                    <a:p>
                      <a:pPr marL="0" marR="0" lvl="0" indent="0" algn="ctr" rtl="0">
                        <a:spcBef>
                          <a:spcPts val="0"/>
                        </a:spcBef>
                        <a:spcAft>
                          <a:spcPts val="0"/>
                        </a:spcAft>
                        <a:buNone/>
                      </a:pPr>
                      <a:r>
                        <a:rPr lang="en-US" sz="1800"/>
                        <a:t>Process T SQL queries that copy raw data from data lake (ADLS or Blob storage) via an external table into SQL DW, then clean via stored procedures</a:t>
                      </a:r>
                      <a:endParaRPr lang="en-US" sz="1400"/>
                    </a:p>
                  </a:txBody>
                  <a:tcPr marL="89289" marR="89289" marT="44644" marB="44644" anchor="ctr"/>
                </a:tc>
                <a:extLst>
                  <a:ext uri="{0D108BD9-81ED-4DB2-BD59-A6C34878D82A}">
                    <a16:rowId xmlns:a16="http://schemas.microsoft.com/office/drawing/2014/main" val="10002"/>
                  </a:ext>
                </a:extLst>
              </a:tr>
              <a:tr h="1196349">
                <a:tc>
                  <a:txBody>
                    <a:bodyPr/>
                    <a:lstStyle/>
                    <a:p>
                      <a:pPr marL="0" marR="0" lvl="0" indent="0" algn="ctr" rtl="0">
                        <a:spcBef>
                          <a:spcPts val="0"/>
                        </a:spcBef>
                        <a:spcAft>
                          <a:spcPts val="0"/>
                        </a:spcAft>
                        <a:buNone/>
                      </a:pPr>
                      <a:r>
                        <a:rPr lang="en-US" sz="1800"/>
                        <a:t>PowerBI Dataflow</a:t>
                      </a:r>
                      <a:endParaRPr lang="en-US" sz="1400"/>
                    </a:p>
                  </a:txBody>
                  <a:tcPr marL="89289" marR="89289" marT="44644" marB="44644"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a:t>Integrates data lake and data prep technology(Power Query) directly into Power BI Service, independent of PBI reports. Self-service data prep</a:t>
                      </a:r>
                      <a:endParaRPr lang="en-US" sz="1400"/>
                    </a:p>
                  </a:txBody>
                  <a:tcPr marL="89289" marR="89289" marT="44644" marB="44644" anchor="ctr"/>
                </a:tc>
                <a:extLst>
                  <a:ext uri="{0D108BD9-81ED-4DB2-BD59-A6C34878D82A}">
                    <a16:rowId xmlns:a16="http://schemas.microsoft.com/office/drawing/2014/main" val="10003"/>
                  </a:ext>
                </a:extLst>
              </a:tr>
              <a:tr h="928512">
                <a:tc>
                  <a:txBody>
                    <a:bodyPr/>
                    <a:lstStyle/>
                    <a:p>
                      <a:pPr marL="0" marR="0" lvl="0" indent="0" algn="ctr" rtl="0">
                        <a:spcBef>
                          <a:spcPts val="0"/>
                        </a:spcBef>
                        <a:spcAft>
                          <a:spcPts val="0"/>
                        </a:spcAft>
                        <a:buNone/>
                      </a:pPr>
                      <a:r>
                        <a:rPr lang="en-US" sz="1800"/>
                        <a:t>Azure Data Lake Analytics(ADLA)</a:t>
                      </a:r>
                      <a:endParaRPr lang="en-US" sz="1400"/>
                    </a:p>
                  </a:txBody>
                  <a:tcPr marL="89289" marR="89289" marT="44644" marB="44644"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a:t>Dynamically provisions resources so you can run queries on petabytes of data. Query as a service using U SQL</a:t>
                      </a:r>
                      <a:endParaRPr lang="en-US" sz="1400"/>
                    </a:p>
                  </a:txBody>
                  <a:tcPr marL="89289" marR="89289" marT="44644" marB="44644" anchor="ctr"/>
                </a:tc>
                <a:extLst>
                  <a:ext uri="{0D108BD9-81ED-4DB2-BD59-A6C34878D82A}">
                    <a16:rowId xmlns:a16="http://schemas.microsoft.com/office/drawing/2014/main" val="10004"/>
                  </a:ext>
                </a:extLst>
              </a:tr>
              <a:tr h="1196347">
                <a:tc>
                  <a:txBody>
                    <a:bodyPr/>
                    <a:lstStyle/>
                    <a:p>
                      <a:pPr marL="0" lvl="0" indent="0" algn="ctr" rtl="0">
                        <a:spcBef>
                          <a:spcPts val="0"/>
                        </a:spcBef>
                        <a:spcAft>
                          <a:spcPts val="0"/>
                        </a:spcAft>
                        <a:buNone/>
                      </a:pPr>
                      <a:endParaRPr sz="1800" dirty="0">
                        <a:latin typeface="Calibri"/>
                        <a:cs typeface="Calibri"/>
                      </a:endParaRPr>
                    </a:p>
                    <a:p>
                      <a:pPr marL="0" lvl="0" indent="0" algn="ctr" rtl="0">
                        <a:spcBef>
                          <a:spcPts val="0"/>
                        </a:spcBef>
                        <a:spcAft>
                          <a:spcPts val="0"/>
                        </a:spcAft>
                        <a:buNone/>
                      </a:pPr>
                      <a:r>
                        <a:rPr lang="en-US" sz="1800">
                          <a:latin typeface="Calibri"/>
                          <a:cs typeface="Calibri"/>
                        </a:rPr>
                        <a:t>Azure Databricks</a:t>
                      </a:r>
                      <a:endParaRPr lang="en-US" sz="1800" dirty="0">
                        <a:latin typeface="Calibri"/>
                        <a:cs typeface="Calibri"/>
                      </a:endParaRPr>
                    </a:p>
                  </a:txBody>
                  <a:tcPr marL="89289" marR="89289" marT="44643" marB="44643"/>
                </a:tc>
                <a:tc>
                  <a:txBody>
                    <a:bodyPr/>
                    <a:lstStyle/>
                    <a:p>
                      <a:pPr marL="0" lvl="0" indent="0" algn="ctr" rtl="0">
                        <a:spcBef>
                          <a:spcPts val="0"/>
                        </a:spcBef>
                        <a:spcAft>
                          <a:spcPts val="0"/>
                        </a:spcAft>
                        <a:buNone/>
                      </a:pPr>
                      <a:r>
                        <a:rPr lang="en-US" sz="1800">
                          <a:latin typeface="Calibri"/>
                          <a:cs typeface="Calibri"/>
                        </a:rPr>
                        <a:t>Tool for curating and processing massive amounts of data and developing, training and deploying models on that data,and managing the whole workflow process throughout the project</a:t>
                      </a:r>
                      <a:endParaRPr sz="1800" dirty="0">
                        <a:latin typeface="Calibri"/>
                        <a:cs typeface="Calibri"/>
                      </a:endParaRPr>
                    </a:p>
                  </a:txBody>
                  <a:tcPr marL="89289" marR="89289" marT="44643" marB="44643"/>
                </a:tc>
                <a:extLst>
                  <a:ext uri="{0D108BD9-81ED-4DB2-BD59-A6C34878D82A}">
                    <a16:rowId xmlns:a16="http://schemas.microsoft.com/office/drawing/2014/main" val="1969153112"/>
                  </a:ext>
                </a:extLst>
              </a:tr>
            </a:tbl>
          </a:graphicData>
        </a:graphic>
      </p:graphicFrame>
      <p:sp>
        <p:nvSpPr>
          <p:cNvPr id="4" name="TextBox 3">
            <a:extLst>
              <a:ext uri="{FF2B5EF4-FFF2-40B4-BE49-F238E27FC236}">
                <a16:creationId xmlns:a16="http://schemas.microsoft.com/office/drawing/2014/main" id="{9B3DE28E-B993-47B8-9B1D-7288C0431AAE}"/>
              </a:ext>
            </a:extLst>
          </p:cNvPr>
          <p:cNvSpPr txBox="1"/>
          <p:nvPr/>
        </p:nvSpPr>
        <p:spPr>
          <a:xfrm>
            <a:off x="2410522" y="133815"/>
            <a:ext cx="46017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Prep – Transform &amp; Clean</a:t>
            </a:r>
          </a:p>
        </p:txBody>
      </p:sp>
    </p:spTree>
    <p:extLst>
      <p:ext uri="{BB962C8B-B14F-4D97-AF65-F5344CB8AC3E}">
        <p14:creationId xmlns:p14="http://schemas.microsoft.com/office/powerpoint/2010/main" val="168103159"/>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54"/>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86" name="Google Shape;1086;p54"/>
          <p:cNvPicPr preferRelativeResize="0"/>
          <p:nvPr/>
        </p:nvPicPr>
        <p:blipFill rotWithShape="1">
          <a:blip r:embed="rId3">
            <a:alphaModFix/>
          </a:blip>
          <a:srcRect/>
          <a:stretch/>
        </p:blipFill>
        <p:spPr>
          <a:xfrm>
            <a:off x="623709" y="3085464"/>
            <a:ext cx="2930893" cy="343915"/>
          </a:xfrm>
          <a:prstGeom prst="rect">
            <a:avLst/>
          </a:prstGeom>
          <a:noFill/>
          <a:ln>
            <a:noFill/>
          </a:ln>
        </p:spPr>
      </p:pic>
      <p:pic>
        <p:nvPicPr>
          <p:cNvPr id="1087" name="Google Shape;1087;p54"/>
          <p:cNvPicPr preferRelativeResize="0"/>
          <p:nvPr/>
        </p:nvPicPr>
        <p:blipFill rotWithShape="1">
          <a:blip r:embed="rId4">
            <a:alphaModFix/>
          </a:blip>
          <a:srcRect/>
          <a:stretch/>
        </p:blipFill>
        <p:spPr>
          <a:xfrm>
            <a:off x="3684015" y="3279826"/>
            <a:ext cx="228600" cy="38174"/>
          </a:xfrm>
          <a:prstGeom prst="rect">
            <a:avLst/>
          </a:prstGeom>
          <a:noFill/>
          <a:ln>
            <a:noFill/>
          </a:ln>
        </p:spPr>
      </p:pic>
      <p:pic>
        <p:nvPicPr>
          <p:cNvPr id="1088" name="Google Shape;1088;p54"/>
          <p:cNvPicPr preferRelativeResize="0"/>
          <p:nvPr/>
        </p:nvPicPr>
        <p:blipFill rotWithShape="1">
          <a:blip r:embed="rId5">
            <a:alphaModFix/>
          </a:blip>
          <a:srcRect/>
          <a:stretch/>
        </p:blipFill>
        <p:spPr>
          <a:xfrm>
            <a:off x="4064889" y="3085464"/>
            <a:ext cx="3275330" cy="34378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55"/>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1094" name="Google Shape;1094;p55"/>
          <p:cNvGrpSpPr/>
          <p:nvPr/>
        </p:nvGrpSpPr>
        <p:grpSpPr>
          <a:xfrm>
            <a:off x="1723644" y="1694688"/>
            <a:ext cx="208914" cy="3345179"/>
            <a:chOff x="1723644" y="1694688"/>
            <a:chExt cx="208914" cy="3345179"/>
          </a:xfrm>
        </p:grpSpPr>
        <p:sp>
          <p:nvSpPr>
            <p:cNvPr id="1095" name="Google Shape;1095;p55"/>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96" name="Google Shape;1096;p55"/>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1097" name="Google Shape;1097;p55"/>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1098" name="Google Shape;1098;p55"/>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1099" name="Google Shape;1099;p55"/>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1100" name="Google Shape;1100;p55"/>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1101" name="Google Shape;1101;p55"/>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02" name="Google Shape;1102;p55"/>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1103" name="Google Shape;1103;p55"/>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1104" name="Google Shape;1104;p55"/>
          <p:cNvGrpSpPr/>
          <p:nvPr/>
        </p:nvGrpSpPr>
        <p:grpSpPr>
          <a:xfrm>
            <a:off x="1286256" y="3255263"/>
            <a:ext cx="280670" cy="251460"/>
            <a:chOff x="1286256" y="3255263"/>
            <a:chExt cx="280670" cy="251460"/>
          </a:xfrm>
        </p:grpSpPr>
        <p:sp>
          <p:nvSpPr>
            <p:cNvPr id="1105" name="Google Shape;1105;p55"/>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6" name="Google Shape;1106;p55"/>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07" name="Google Shape;1107;p55"/>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8" name="Google Shape;1108;p55"/>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1109" name="Google Shape;1109;p55"/>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1110" name="Google Shape;1110;p55"/>
          <p:cNvGrpSpPr/>
          <p:nvPr/>
        </p:nvGrpSpPr>
        <p:grpSpPr>
          <a:xfrm>
            <a:off x="1232916" y="4209798"/>
            <a:ext cx="354584" cy="333245"/>
            <a:chOff x="1232916" y="4209798"/>
            <a:chExt cx="354584" cy="333245"/>
          </a:xfrm>
        </p:grpSpPr>
        <p:pic>
          <p:nvPicPr>
            <p:cNvPr id="1111" name="Google Shape;1111;p55"/>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1112" name="Google Shape;1112;p55"/>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13" name="Google Shape;1113;p55"/>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1114" name="Google Shape;1114;p55"/>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5" name="Google Shape;1115;p55"/>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6" name="Google Shape;1116;p55"/>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7" name="Google Shape;1117;p55"/>
          <p:cNvSpPr txBox="1"/>
          <p:nvPr/>
        </p:nvSpPr>
        <p:spPr>
          <a:xfrm>
            <a:off x="2646298" y="2494533"/>
            <a:ext cx="61531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118" name="Google Shape;1118;p55"/>
          <p:cNvSpPr/>
          <p:nvPr/>
        </p:nvSpPr>
        <p:spPr>
          <a:xfrm>
            <a:off x="3872484"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9" name="Google Shape;1119;p55"/>
          <p:cNvSpPr txBox="1"/>
          <p:nvPr/>
        </p:nvSpPr>
        <p:spPr>
          <a:xfrm>
            <a:off x="4483353" y="2494533"/>
            <a:ext cx="54673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120" name="Google Shape;1120;p55"/>
          <p:cNvSpPr/>
          <p:nvPr/>
        </p:nvSpPr>
        <p:spPr>
          <a:xfrm>
            <a:off x="5673852" y="2365248"/>
            <a:ext cx="1757680" cy="1859280"/>
          </a:xfrm>
          <a:custGeom>
            <a:avLst/>
            <a:gdLst/>
            <a:ahLst/>
            <a:cxnLst/>
            <a:rect l="l" t="t" r="r" b="b"/>
            <a:pathLst>
              <a:path w="1757679" h="1859279" extrusionOk="0">
                <a:moveTo>
                  <a:pt x="1757172" y="0"/>
                </a:moveTo>
                <a:lnTo>
                  <a:pt x="0" y="0"/>
                </a:lnTo>
                <a:lnTo>
                  <a:pt x="0" y="1859279"/>
                </a:lnTo>
                <a:lnTo>
                  <a:pt x="1757172" y="1859279"/>
                </a:lnTo>
                <a:lnTo>
                  <a:pt x="175717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1" name="Google Shape;1121;p55"/>
          <p:cNvSpPr txBox="1"/>
          <p:nvPr/>
        </p:nvSpPr>
        <p:spPr>
          <a:xfrm>
            <a:off x="6346571" y="2494533"/>
            <a:ext cx="424180"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a:t>
            </a:r>
            <a:endParaRPr sz="1400">
              <a:solidFill>
                <a:schemeClr val="dk1"/>
              </a:solidFill>
              <a:latin typeface="Quattrocento Sans"/>
              <a:ea typeface="Quattrocento Sans"/>
              <a:cs typeface="Quattrocento Sans"/>
              <a:sym typeface="Quattrocento Sans"/>
            </a:endParaRPr>
          </a:p>
        </p:txBody>
      </p:sp>
      <p:sp>
        <p:nvSpPr>
          <p:cNvPr id="1122" name="Google Shape;1122;p55"/>
          <p:cNvSpPr/>
          <p:nvPr/>
        </p:nvSpPr>
        <p:spPr>
          <a:xfrm>
            <a:off x="7476743"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3" name="Google Shape;1123;p55"/>
          <p:cNvSpPr txBox="1"/>
          <p:nvPr/>
        </p:nvSpPr>
        <p:spPr>
          <a:xfrm>
            <a:off x="7683754" y="2494533"/>
            <a:ext cx="1352550" cy="421640"/>
          </a:xfrm>
          <a:prstGeom prst="rect">
            <a:avLst/>
          </a:prstGeom>
          <a:noFill/>
          <a:ln>
            <a:noFill/>
          </a:ln>
        </p:spPr>
        <p:txBody>
          <a:bodyPr spcFirstLastPara="1" wrap="square" lIns="0" tIns="13325" rIns="0" bIns="0" anchor="t" anchorCtr="0">
            <a:spAutoFit/>
          </a:bodyPr>
          <a:lstStyle/>
          <a:p>
            <a:pPr marL="0" marR="5080" lvl="0" indent="0" algn="ctr" rtl="0">
              <a:lnSpc>
                <a:spcPct val="12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a:p>
            <a:pPr marL="0" marR="3175" lvl="0" indent="0" algn="ctr" rtl="0">
              <a:lnSpc>
                <a:spcPct val="120000"/>
              </a:lnSpc>
              <a:spcBef>
                <a:spcPts val="0"/>
              </a:spcBef>
              <a:spcAft>
                <a:spcPts val="0"/>
              </a:spcAft>
              <a:buNone/>
            </a:pPr>
            <a:r>
              <a:rPr lang="en-US" sz="1200" b="1">
                <a:solidFill>
                  <a:srgbClr val="0078D6"/>
                </a:solidFill>
                <a:latin typeface="Quattrocento Sans"/>
                <a:ea typeface="Quattrocento Sans"/>
                <a:cs typeface="Quattrocento Sans"/>
                <a:sym typeface="Quattrocento Sans"/>
              </a:rPr>
              <a:t>(&amp; store)</a:t>
            </a:r>
            <a:endParaRPr sz="1200">
              <a:solidFill>
                <a:schemeClr val="dk1"/>
              </a:solidFill>
              <a:latin typeface="Quattrocento Sans"/>
              <a:ea typeface="Quattrocento Sans"/>
              <a:cs typeface="Quattrocento Sans"/>
              <a:sym typeface="Quattrocento Sans"/>
            </a:endParaRPr>
          </a:p>
        </p:txBody>
      </p:sp>
      <p:sp>
        <p:nvSpPr>
          <p:cNvPr id="1124" name="Google Shape;1124;p55"/>
          <p:cNvSpPr txBox="1"/>
          <p:nvPr/>
        </p:nvSpPr>
        <p:spPr>
          <a:xfrm>
            <a:off x="2333879" y="3753739"/>
            <a:ext cx="1186815" cy="322580"/>
          </a:xfrm>
          <a:prstGeom prst="rect">
            <a:avLst/>
          </a:prstGeom>
          <a:noFill/>
          <a:ln>
            <a:noFill/>
          </a:ln>
        </p:spPr>
        <p:txBody>
          <a:bodyPr spcFirstLastPara="1" wrap="square" lIns="0" tIns="23475" rIns="0" bIns="0" anchor="t" anchorCtr="0">
            <a:spAutoFit/>
          </a:bodyPr>
          <a:lstStyle/>
          <a:p>
            <a:pPr marL="121285" marR="5080" lvl="0" indent="-121285" algn="l" rtl="0">
              <a:lnSpc>
                <a:spcPct val="114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1125" name="Google Shape;1125;p55"/>
          <p:cNvSpPr txBox="1"/>
          <p:nvPr/>
        </p:nvSpPr>
        <p:spPr>
          <a:xfrm>
            <a:off x="4306823" y="3753739"/>
            <a:ext cx="89408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Big data store</a:t>
            </a:r>
            <a:endParaRPr sz="1000">
              <a:solidFill>
                <a:schemeClr val="dk1"/>
              </a:solidFill>
              <a:latin typeface="Quattrocento Sans"/>
              <a:ea typeface="Quattrocento Sans"/>
              <a:cs typeface="Quattrocento Sans"/>
              <a:sym typeface="Quattrocento Sans"/>
            </a:endParaRPr>
          </a:p>
        </p:txBody>
      </p:sp>
      <p:sp>
        <p:nvSpPr>
          <p:cNvPr id="1126" name="Google Shape;1126;p55"/>
          <p:cNvSpPr txBox="1"/>
          <p:nvPr/>
        </p:nvSpPr>
        <p:spPr>
          <a:xfrm>
            <a:off x="5963158" y="3753739"/>
            <a:ext cx="118364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Transform &amp; Clean</a:t>
            </a:r>
            <a:endParaRPr sz="1000">
              <a:solidFill>
                <a:schemeClr val="dk1"/>
              </a:solidFill>
              <a:latin typeface="Quattrocento Sans"/>
              <a:ea typeface="Quattrocento Sans"/>
              <a:cs typeface="Quattrocento Sans"/>
              <a:sym typeface="Quattrocento Sans"/>
            </a:endParaRPr>
          </a:p>
        </p:txBody>
      </p:sp>
      <p:sp>
        <p:nvSpPr>
          <p:cNvPr id="1127" name="Google Shape;1127;p55"/>
          <p:cNvSpPr txBox="1"/>
          <p:nvPr/>
        </p:nvSpPr>
        <p:spPr>
          <a:xfrm>
            <a:off x="7849234" y="3753739"/>
            <a:ext cx="1017269"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warehouse</a:t>
            </a:r>
            <a:endParaRPr sz="1000">
              <a:solidFill>
                <a:schemeClr val="dk1"/>
              </a:solidFill>
              <a:latin typeface="Quattrocento Sans"/>
              <a:ea typeface="Quattrocento Sans"/>
              <a:cs typeface="Quattrocento Sans"/>
              <a:sym typeface="Quattrocento Sans"/>
            </a:endParaRPr>
          </a:p>
        </p:txBody>
      </p:sp>
      <p:grpSp>
        <p:nvGrpSpPr>
          <p:cNvPr id="1128" name="Google Shape;1128;p55"/>
          <p:cNvGrpSpPr/>
          <p:nvPr/>
        </p:nvGrpSpPr>
        <p:grpSpPr>
          <a:xfrm>
            <a:off x="4477511" y="3064763"/>
            <a:ext cx="547370" cy="547370"/>
            <a:chOff x="4477511" y="3064763"/>
            <a:chExt cx="547370" cy="547370"/>
          </a:xfrm>
        </p:grpSpPr>
        <p:sp>
          <p:nvSpPr>
            <p:cNvPr id="1129" name="Google Shape;1129;p55"/>
            <p:cNvSpPr/>
            <p:nvPr/>
          </p:nvSpPr>
          <p:spPr>
            <a:xfrm>
              <a:off x="4477511" y="3064763"/>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0" name="Google Shape;1130;p55"/>
            <p:cNvSpPr/>
            <p:nvPr/>
          </p:nvSpPr>
          <p:spPr>
            <a:xfrm>
              <a:off x="4866132" y="3104387"/>
              <a:ext cx="102235" cy="134620"/>
            </a:xfrm>
            <a:custGeom>
              <a:avLst/>
              <a:gdLst/>
              <a:ahLst/>
              <a:cxnLst/>
              <a:rect l="l" t="t" r="r" b="b"/>
              <a:pathLst>
                <a:path w="102235" h="134619" extrusionOk="0">
                  <a:moveTo>
                    <a:pt x="28956" y="111506"/>
                  </a:moveTo>
                  <a:lnTo>
                    <a:pt x="27813" y="100711"/>
                  </a:lnTo>
                  <a:lnTo>
                    <a:pt x="26670" y="97409"/>
                  </a:lnTo>
                  <a:lnTo>
                    <a:pt x="26339" y="96393"/>
                  </a:lnTo>
                  <a:lnTo>
                    <a:pt x="25654" y="94234"/>
                  </a:lnTo>
                  <a:lnTo>
                    <a:pt x="23368" y="92075"/>
                  </a:lnTo>
                  <a:lnTo>
                    <a:pt x="21209" y="90932"/>
                  </a:lnTo>
                  <a:lnTo>
                    <a:pt x="20066" y="90766"/>
                  </a:lnTo>
                  <a:lnTo>
                    <a:pt x="20066" y="101727"/>
                  </a:lnTo>
                  <a:lnTo>
                    <a:pt x="20066" y="122301"/>
                  </a:lnTo>
                  <a:lnTo>
                    <a:pt x="17780" y="125476"/>
                  </a:lnTo>
                  <a:lnTo>
                    <a:pt x="14478" y="126619"/>
                  </a:lnTo>
                  <a:lnTo>
                    <a:pt x="12192" y="125476"/>
                  </a:lnTo>
                  <a:lnTo>
                    <a:pt x="10033" y="122301"/>
                  </a:lnTo>
                  <a:lnTo>
                    <a:pt x="8890" y="111506"/>
                  </a:lnTo>
                  <a:lnTo>
                    <a:pt x="10033" y="100711"/>
                  </a:lnTo>
                  <a:lnTo>
                    <a:pt x="12192" y="97409"/>
                  </a:lnTo>
                  <a:lnTo>
                    <a:pt x="14478" y="96393"/>
                  </a:lnTo>
                  <a:lnTo>
                    <a:pt x="17780" y="97409"/>
                  </a:lnTo>
                  <a:lnTo>
                    <a:pt x="20066" y="101727"/>
                  </a:lnTo>
                  <a:lnTo>
                    <a:pt x="20066" y="90766"/>
                  </a:lnTo>
                  <a:lnTo>
                    <a:pt x="3302" y="97409"/>
                  </a:lnTo>
                  <a:lnTo>
                    <a:pt x="1143" y="100711"/>
                  </a:lnTo>
                  <a:lnTo>
                    <a:pt x="0" y="111506"/>
                  </a:lnTo>
                  <a:lnTo>
                    <a:pt x="1143" y="122301"/>
                  </a:lnTo>
                  <a:lnTo>
                    <a:pt x="2286" y="126619"/>
                  </a:lnTo>
                  <a:lnTo>
                    <a:pt x="4445" y="128778"/>
                  </a:lnTo>
                  <a:lnTo>
                    <a:pt x="6731" y="130937"/>
                  </a:lnTo>
                  <a:lnTo>
                    <a:pt x="8890" y="133096"/>
                  </a:lnTo>
                  <a:lnTo>
                    <a:pt x="12192" y="133096"/>
                  </a:lnTo>
                  <a:lnTo>
                    <a:pt x="14478" y="134112"/>
                  </a:lnTo>
                  <a:lnTo>
                    <a:pt x="21209" y="133096"/>
                  </a:lnTo>
                  <a:lnTo>
                    <a:pt x="24511" y="129794"/>
                  </a:lnTo>
                  <a:lnTo>
                    <a:pt x="26670" y="126619"/>
                  </a:lnTo>
                  <a:lnTo>
                    <a:pt x="27813" y="122301"/>
                  </a:lnTo>
                  <a:lnTo>
                    <a:pt x="28956" y="111506"/>
                  </a:lnTo>
                  <a:close/>
                </a:path>
                <a:path w="102235" h="134619" extrusionOk="0">
                  <a:moveTo>
                    <a:pt x="28956" y="0"/>
                  </a:moveTo>
                  <a:lnTo>
                    <a:pt x="22352" y="0"/>
                  </a:lnTo>
                  <a:lnTo>
                    <a:pt x="20193" y="3175"/>
                  </a:lnTo>
                  <a:lnTo>
                    <a:pt x="16891" y="6350"/>
                  </a:lnTo>
                  <a:lnTo>
                    <a:pt x="13589" y="8509"/>
                  </a:lnTo>
                  <a:lnTo>
                    <a:pt x="9144" y="10668"/>
                  </a:lnTo>
                  <a:lnTo>
                    <a:pt x="9144" y="18161"/>
                  </a:lnTo>
                  <a:lnTo>
                    <a:pt x="15748" y="14986"/>
                  </a:lnTo>
                  <a:lnTo>
                    <a:pt x="20193" y="11684"/>
                  </a:lnTo>
                  <a:lnTo>
                    <a:pt x="20193" y="42672"/>
                  </a:lnTo>
                  <a:lnTo>
                    <a:pt x="28956" y="42672"/>
                  </a:lnTo>
                  <a:lnTo>
                    <a:pt x="28956" y="11684"/>
                  </a:lnTo>
                  <a:lnTo>
                    <a:pt x="28956" y="0"/>
                  </a:lnTo>
                  <a:close/>
                </a:path>
                <a:path w="102235" h="134619" extrusionOk="0">
                  <a:moveTo>
                    <a:pt x="99060" y="89916"/>
                  </a:moveTo>
                  <a:lnTo>
                    <a:pt x="92583" y="89916"/>
                  </a:lnTo>
                  <a:lnTo>
                    <a:pt x="90424" y="93091"/>
                  </a:lnTo>
                  <a:lnTo>
                    <a:pt x="83947" y="99568"/>
                  </a:lnTo>
                  <a:lnTo>
                    <a:pt x="80772" y="100584"/>
                  </a:lnTo>
                  <a:lnTo>
                    <a:pt x="80772" y="108077"/>
                  </a:lnTo>
                  <a:lnTo>
                    <a:pt x="86106" y="105918"/>
                  </a:lnTo>
                  <a:lnTo>
                    <a:pt x="91567" y="101600"/>
                  </a:lnTo>
                  <a:lnTo>
                    <a:pt x="91567" y="132588"/>
                  </a:lnTo>
                  <a:lnTo>
                    <a:pt x="99060" y="132588"/>
                  </a:lnTo>
                  <a:lnTo>
                    <a:pt x="99060" y="101600"/>
                  </a:lnTo>
                  <a:lnTo>
                    <a:pt x="99060" y="89916"/>
                  </a:lnTo>
                  <a:close/>
                </a:path>
                <a:path w="102235" h="134619" extrusionOk="0">
                  <a:moveTo>
                    <a:pt x="102108" y="21590"/>
                  </a:moveTo>
                  <a:lnTo>
                    <a:pt x="100965" y="10795"/>
                  </a:lnTo>
                  <a:lnTo>
                    <a:pt x="99822" y="7493"/>
                  </a:lnTo>
                  <a:lnTo>
                    <a:pt x="99123" y="6477"/>
                  </a:lnTo>
                  <a:lnTo>
                    <a:pt x="97663" y="4318"/>
                  </a:lnTo>
                  <a:lnTo>
                    <a:pt x="95377" y="2159"/>
                  </a:lnTo>
                  <a:lnTo>
                    <a:pt x="93218" y="1016"/>
                  </a:lnTo>
                  <a:lnTo>
                    <a:pt x="93218" y="21590"/>
                  </a:lnTo>
                  <a:lnTo>
                    <a:pt x="92075" y="32385"/>
                  </a:lnTo>
                  <a:lnTo>
                    <a:pt x="90932" y="35560"/>
                  </a:lnTo>
                  <a:lnTo>
                    <a:pt x="87630" y="36703"/>
                  </a:lnTo>
                  <a:lnTo>
                    <a:pt x="85344" y="35560"/>
                  </a:lnTo>
                  <a:lnTo>
                    <a:pt x="83185" y="32385"/>
                  </a:lnTo>
                  <a:lnTo>
                    <a:pt x="82042" y="21590"/>
                  </a:lnTo>
                  <a:lnTo>
                    <a:pt x="83185" y="10795"/>
                  </a:lnTo>
                  <a:lnTo>
                    <a:pt x="85344" y="7493"/>
                  </a:lnTo>
                  <a:lnTo>
                    <a:pt x="87630" y="6477"/>
                  </a:lnTo>
                  <a:lnTo>
                    <a:pt x="90932" y="7493"/>
                  </a:lnTo>
                  <a:lnTo>
                    <a:pt x="92075" y="10795"/>
                  </a:lnTo>
                  <a:lnTo>
                    <a:pt x="93218" y="21590"/>
                  </a:lnTo>
                  <a:lnTo>
                    <a:pt x="93218" y="1016"/>
                  </a:lnTo>
                  <a:lnTo>
                    <a:pt x="87630" y="0"/>
                  </a:lnTo>
                  <a:lnTo>
                    <a:pt x="82042" y="1016"/>
                  </a:lnTo>
                  <a:lnTo>
                    <a:pt x="79883" y="2159"/>
                  </a:lnTo>
                  <a:lnTo>
                    <a:pt x="77597" y="4318"/>
                  </a:lnTo>
                  <a:lnTo>
                    <a:pt x="75438" y="7493"/>
                  </a:lnTo>
                  <a:lnTo>
                    <a:pt x="74295" y="10795"/>
                  </a:lnTo>
                  <a:lnTo>
                    <a:pt x="73152" y="21590"/>
                  </a:lnTo>
                  <a:lnTo>
                    <a:pt x="74295" y="32385"/>
                  </a:lnTo>
                  <a:lnTo>
                    <a:pt x="75438" y="35560"/>
                  </a:lnTo>
                  <a:lnTo>
                    <a:pt x="77597" y="38862"/>
                  </a:lnTo>
                  <a:lnTo>
                    <a:pt x="78740" y="41021"/>
                  </a:lnTo>
                  <a:lnTo>
                    <a:pt x="82042" y="42037"/>
                  </a:lnTo>
                  <a:lnTo>
                    <a:pt x="84328" y="43180"/>
                  </a:lnTo>
                  <a:lnTo>
                    <a:pt x="87630" y="44196"/>
                  </a:lnTo>
                  <a:lnTo>
                    <a:pt x="93218" y="43180"/>
                  </a:lnTo>
                  <a:lnTo>
                    <a:pt x="95377" y="41021"/>
                  </a:lnTo>
                  <a:lnTo>
                    <a:pt x="97663" y="38862"/>
                  </a:lnTo>
                  <a:lnTo>
                    <a:pt x="99822" y="36703"/>
                  </a:lnTo>
                  <a:lnTo>
                    <a:pt x="100965" y="32385"/>
                  </a:lnTo>
                  <a:lnTo>
                    <a:pt x="102108"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131" name="Google Shape;1131;p55"/>
          <p:cNvGrpSpPr/>
          <p:nvPr/>
        </p:nvGrpSpPr>
        <p:grpSpPr>
          <a:xfrm>
            <a:off x="6377785" y="2334767"/>
            <a:ext cx="3013355" cy="1920239"/>
            <a:chOff x="6377785" y="2334767"/>
            <a:chExt cx="3013355" cy="1920239"/>
          </a:xfrm>
        </p:grpSpPr>
        <p:sp>
          <p:nvSpPr>
            <p:cNvPr id="1132" name="Google Shape;1132;p55"/>
            <p:cNvSpPr/>
            <p:nvPr/>
          </p:nvSpPr>
          <p:spPr>
            <a:xfrm>
              <a:off x="6377785" y="3136391"/>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 w="349884" h="405764" extrusionOk="0">
                  <a:moveTo>
                    <a:pt x="24538" y="295656"/>
                  </a:moveTo>
                  <a:lnTo>
                    <a:pt x="324766" y="295656"/>
                  </a:lnTo>
                </a:path>
                <a:path w="349884" h="405764" extrusionOk="0">
                  <a:moveTo>
                    <a:pt x="106834" y="73152"/>
                  </a:moveTo>
                  <a:lnTo>
                    <a:pt x="160174" y="73152"/>
                  </a:lnTo>
                </a:path>
                <a:path w="349884" h="405764" extrusionOk="0">
                  <a:moveTo>
                    <a:pt x="106834" y="146304"/>
                  </a:moveTo>
                  <a:lnTo>
                    <a:pt x="160174" y="146304"/>
                  </a:lnTo>
                </a:path>
                <a:path w="349884" h="405764" extrusionOk="0">
                  <a:moveTo>
                    <a:pt x="68734" y="222504"/>
                  </a:moveTo>
                  <a:lnTo>
                    <a:pt x="161698" y="222504"/>
                  </a:lnTo>
                </a:path>
                <a:path w="349884" h="405764" extrusionOk="0">
                  <a:moveTo>
                    <a:pt x="61114" y="0"/>
                  </a:moveTo>
                  <a:lnTo>
                    <a:pt x="288190"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3" name="Google Shape;1133;p55"/>
            <p:cNvSpPr/>
            <p:nvPr/>
          </p:nvSpPr>
          <p:spPr>
            <a:xfrm>
              <a:off x="8164067"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4" name="Google Shape;1134;p55"/>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35" name="Google Shape;1135;p55"/>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1136" name="Google Shape;1136;p55"/>
          <p:cNvPicPr preferRelativeResize="0"/>
          <p:nvPr/>
        </p:nvPicPr>
        <p:blipFill rotWithShape="1">
          <a:blip r:embed="rId8">
            <a:alphaModFix/>
          </a:blip>
          <a:srcRect/>
          <a:stretch/>
        </p:blipFill>
        <p:spPr>
          <a:xfrm>
            <a:off x="9483852" y="3255264"/>
            <a:ext cx="213105" cy="76200"/>
          </a:xfrm>
          <a:prstGeom prst="rect">
            <a:avLst/>
          </a:prstGeom>
          <a:noFill/>
          <a:ln>
            <a:noFill/>
          </a:ln>
        </p:spPr>
      </p:pic>
      <p:pic>
        <p:nvPicPr>
          <p:cNvPr id="1137" name="Google Shape;1137;p55"/>
          <p:cNvPicPr preferRelativeResize="0"/>
          <p:nvPr/>
        </p:nvPicPr>
        <p:blipFill rotWithShape="1">
          <a:blip r:embed="rId8">
            <a:alphaModFix/>
          </a:blip>
          <a:srcRect/>
          <a:stretch/>
        </p:blipFill>
        <p:spPr>
          <a:xfrm>
            <a:off x="9483852" y="4067555"/>
            <a:ext cx="213105" cy="76200"/>
          </a:xfrm>
          <a:prstGeom prst="rect">
            <a:avLst/>
          </a:prstGeom>
          <a:noFill/>
          <a:ln>
            <a:noFill/>
          </a:ln>
        </p:spPr>
      </p:pic>
      <p:pic>
        <p:nvPicPr>
          <p:cNvPr id="1138" name="Google Shape;1138;p55"/>
          <p:cNvPicPr preferRelativeResize="0"/>
          <p:nvPr/>
        </p:nvPicPr>
        <p:blipFill rotWithShape="1">
          <a:blip r:embed="rId8">
            <a:alphaModFix/>
          </a:blip>
          <a:srcRect/>
          <a:stretch/>
        </p:blipFill>
        <p:spPr>
          <a:xfrm>
            <a:off x="9483852" y="2442972"/>
            <a:ext cx="213105" cy="76200"/>
          </a:xfrm>
          <a:prstGeom prst="rect">
            <a:avLst/>
          </a:prstGeom>
          <a:noFill/>
          <a:ln>
            <a:noFill/>
          </a:ln>
        </p:spPr>
      </p:pic>
      <p:sp>
        <p:nvSpPr>
          <p:cNvPr id="1139" name="Google Shape;1139;p55"/>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grpSp>
        <p:nvGrpSpPr>
          <p:cNvPr id="1140" name="Google Shape;1140;p55"/>
          <p:cNvGrpSpPr/>
          <p:nvPr/>
        </p:nvGrpSpPr>
        <p:grpSpPr>
          <a:xfrm>
            <a:off x="2426207" y="3107435"/>
            <a:ext cx="1039749" cy="454152"/>
            <a:chOff x="2426207" y="3107435"/>
            <a:chExt cx="1039749" cy="454152"/>
          </a:xfrm>
        </p:grpSpPr>
        <p:pic>
          <p:nvPicPr>
            <p:cNvPr id="1141" name="Google Shape;1141;p55"/>
            <p:cNvPicPr preferRelativeResize="0"/>
            <p:nvPr/>
          </p:nvPicPr>
          <p:blipFill rotWithShape="1">
            <a:blip r:embed="rId9">
              <a:alphaModFix/>
            </a:blip>
            <a:srcRect/>
            <a:stretch/>
          </p:blipFill>
          <p:spPr>
            <a:xfrm>
              <a:off x="2779140" y="3256025"/>
              <a:ext cx="157987" cy="159512"/>
            </a:xfrm>
            <a:prstGeom prst="rect">
              <a:avLst/>
            </a:prstGeom>
            <a:noFill/>
            <a:ln>
              <a:noFill/>
            </a:ln>
          </p:spPr>
        </p:pic>
        <p:sp>
          <p:nvSpPr>
            <p:cNvPr id="1142" name="Google Shape;1142;p55"/>
            <p:cNvSpPr/>
            <p:nvPr/>
          </p:nvSpPr>
          <p:spPr>
            <a:xfrm>
              <a:off x="2712719" y="3189731"/>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43" name="Google Shape;1143;p55"/>
            <p:cNvPicPr preferRelativeResize="0"/>
            <p:nvPr/>
          </p:nvPicPr>
          <p:blipFill rotWithShape="1">
            <a:blip r:embed="rId10">
              <a:alphaModFix/>
            </a:blip>
            <a:srcRect/>
            <a:stretch/>
          </p:blipFill>
          <p:spPr>
            <a:xfrm>
              <a:off x="2489961" y="3279647"/>
              <a:ext cx="193801" cy="112775"/>
            </a:xfrm>
            <a:prstGeom prst="rect">
              <a:avLst/>
            </a:prstGeom>
            <a:noFill/>
            <a:ln>
              <a:noFill/>
            </a:ln>
          </p:spPr>
        </p:pic>
        <p:sp>
          <p:nvSpPr>
            <p:cNvPr id="1144" name="Google Shape;1144;p55"/>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45" name="Google Shape;1145;p55"/>
            <p:cNvPicPr preferRelativeResize="0"/>
            <p:nvPr/>
          </p:nvPicPr>
          <p:blipFill rotWithShape="1">
            <a:blip r:embed="rId11">
              <a:alphaModFix/>
            </a:blip>
            <a:srcRect/>
            <a:stretch/>
          </p:blipFill>
          <p:spPr>
            <a:xfrm>
              <a:off x="3232276" y="3183762"/>
              <a:ext cx="198373" cy="67056"/>
            </a:xfrm>
            <a:prstGeom prst="rect">
              <a:avLst/>
            </a:prstGeom>
            <a:noFill/>
            <a:ln>
              <a:noFill/>
            </a:ln>
          </p:spPr>
        </p:pic>
        <p:sp>
          <p:nvSpPr>
            <p:cNvPr id="1146" name="Google Shape;1146;p55"/>
            <p:cNvSpPr/>
            <p:nvPr/>
          </p:nvSpPr>
          <p:spPr>
            <a:xfrm>
              <a:off x="3197351" y="3169919"/>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47" name="Google Shape;1147;p55"/>
            <p:cNvPicPr preferRelativeResize="0"/>
            <p:nvPr/>
          </p:nvPicPr>
          <p:blipFill rotWithShape="1">
            <a:blip r:embed="rId12">
              <a:alphaModFix/>
            </a:blip>
            <a:srcRect/>
            <a:stretch/>
          </p:blipFill>
          <p:spPr>
            <a:xfrm>
              <a:off x="2426207" y="3107435"/>
              <a:ext cx="135635" cy="175260"/>
            </a:xfrm>
            <a:prstGeom prst="rect">
              <a:avLst/>
            </a:prstGeom>
            <a:noFill/>
            <a:ln>
              <a:noFill/>
            </a:ln>
          </p:spPr>
        </p:pic>
        <p:pic>
          <p:nvPicPr>
            <p:cNvPr id="1148" name="Google Shape;1148;p55"/>
            <p:cNvPicPr preferRelativeResize="0"/>
            <p:nvPr/>
          </p:nvPicPr>
          <p:blipFill rotWithShape="1">
            <a:blip r:embed="rId12">
              <a:alphaModFix/>
            </a:blip>
            <a:srcRect/>
            <a:stretch/>
          </p:blipFill>
          <p:spPr>
            <a:xfrm>
              <a:off x="2426207" y="3386327"/>
              <a:ext cx="135635" cy="175260"/>
            </a:xfrm>
            <a:prstGeom prst="rect">
              <a:avLst/>
            </a:prstGeom>
            <a:noFill/>
            <a:ln>
              <a:noFill/>
            </a:ln>
          </p:spPr>
        </p:pic>
      </p:grpSp>
      <p:pic>
        <p:nvPicPr>
          <p:cNvPr id="1149" name="Google Shape;1149;p55"/>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1150" name="Google Shape;1150;p55"/>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1151" name="Google Shape;1151;p55"/>
          <p:cNvSpPr txBox="1"/>
          <p:nvPr/>
        </p:nvSpPr>
        <p:spPr>
          <a:xfrm>
            <a:off x="2149855" y="4235818"/>
            <a:ext cx="1293495" cy="58293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1152" name="Google Shape;1152;p55"/>
          <p:cNvSpPr txBox="1"/>
          <p:nvPr/>
        </p:nvSpPr>
        <p:spPr>
          <a:xfrm>
            <a:off x="3903090" y="4331334"/>
            <a:ext cx="1381760" cy="1539240"/>
          </a:xfrm>
          <a:prstGeom prst="rect">
            <a:avLst/>
          </a:prstGeom>
          <a:noFill/>
          <a:ln>
            <a:noFill/>
          </a:ln>
        </p:spPr>
        <p:txBody>
          <a:bodyPr spcFirstLastPara="1" wrap="square" lIns="0" tIns="33000" rIns="0" bIns="0" anchor="t" anchorCtr="0">
            <a:spAutoFit/>
          </a:bodyPr>
          <a:lstStyle/>
          <a:p>
            <a:pPr marL="12700" marR="280670" lvl="0" indent="0" algn="l" rtl="0">
              <a:lnSpc>
                <a:spcPct val="108333"/>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Lake  Storage Gen2</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5"/>
              </a:spcBef>
              <a:spcAft>
                <a:spcPts val="0"/>
              </a:spcAft>
              <a:buNone/>
            </a:pPr>
            <a:r>
              <a:rPr lang="en-US" sz="1200">
                <a:solidFill>
                  <a:srgbClr val="001F50"/>
                </a:solidFill>
                <a:latin typeface="Quattrocento Sans"/>
                <a:ea typeface="Quattrocento Sans"/>
                <a:cs typeface="Quattrocento Sans"/>
                <a:sym typeface="Quattrocento Sans"/>
              </a:rPr>
              <a:t>Blob Storage</a:t>
            </a:r>
            <a:endParaRPr sz="1200">
              <a:solidFill>
                <a:schemeClr val="dk1"/>
              </a:solidFill>
              <a:latin typeface="Quattrocento Sans"/>
              <a:ea typeface="Quattrocento Sans"/>
              <a:cs typeface="Quattrocento Sans"/>
              <a:sym typeface="Quattrocento Sans"/>
            </a:endParaRPr>
          </a:p>
          <a:p>
            <a:pPr marL="12700" marR="28067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Azure Data Lake  Storage Gen1</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890"/>
              </a:spcBef>
              <a:spcAft>
                <a:spcPts val="0"/>
              </a:spcAft>
              <a:buNone/>
            </a:pPr>
            <a:r>
              <a:rPr lang="en-US" sz="1200">
                <a:solidFill>
                  <a:srgbClr val="001F50"/>
                </a:solidFill>
                <a:latin typeface="Quattrocento Sans"/>
                <a:ea typeface="Quattrocento Sans"/>
                <a:cs typeface="Quattrocento Sans"/>
                <a:sym typeface="Quattrocento Sans"/>
              </a:rPr>
              <a:t>SQL Server 2019 Big  Data Cluster</a:t>
            </a:r>
            <a:endParaRPr sz="1200">
              <a:solidFill>
                <a:schemeClr val="dk1"/>
              </a:solidFill>
              <a:latin typeface="Quattrocento Sans"/>
              <a:ea typeface="Quattrocento Sans"/>
              <a:cs typeface="Quattrocento Sans"/>
              <a:sym typeface="Quattrocento Sans"/>
            </a:endParaRPr>
          </a:p>
        </p:txBody>
      </p:sp>
      <p:sp>
        <p:nvSpPr>
          <p:cNvPr id="1153" name="Google Shape;1153;p55"/>
          <p:cNvSpPr txBox="1"/>
          <p:nvPr/>
        </p:nvSpPr>
        <p:spPr>
          <a:xfrm>
            <a:off x="5678551" y="4229171"/>
            <a:ext cx="1743075" cy="1585595"/>
          </a:xfrm>
          <a:prstGeom prst="rect">
            <a:avLst/>
          </a:prstGeom>
          <a:noFill/>
          <a:ln>
            <a:noFill/>
          </a:ln>
        </p:spPr>
        <p:txBody>
          <a:bodyPr spcFirstLastPara="1" wrap="square" lIns="0" tIns="10920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12700" marR="493394"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Data Lake Analytics</a:t>
            </a:r>
            <a:endParaRPr sz="1200">
              <a:solidFill>
                <a:schemeClr val="dk1"/>
              </a:solidFill>
              <a:latin typeface="Quattrocento Sans"/>
              <a:ea typeface="Quattrocento Sans"/>
              <a:cs typeface="Quattrocento Sans"/>
              <a:sym typeface="Quattrocento Sans"/>
            </a:endParaRPr>
          </a:p>
        </p:txBody>
      </p:sp>
      <p:sp>
        <p:nvSpPr>
          <p:cNvPr id="1154" name="Google Shape;1154;p55"/>
          <p:cNvSpPr txBox="1"/>
          <p:nvPr/>
        </p:nvSpPr>
        <p:spPr>
          <a:xfrm>
            <a:off x="7496556" y="4235818"/>
            <a:ext cx="1863725" cy="1863725"/>
          </a:xfrm>
          <a:prstGeom prst="rect">
            <a:avLst/>
          </a:prstGeom>
          <a:noFill/>
          <a:ln>
            <a:noFill/>
          </a:ln>
        </p:spPr>
        <p:txBody>
          <a:bodyPr spcFirstLastPara="1" wrap="square" lIns="0" tIns="107950" rIns="0" bIns="0" anchor="t" anchorCtr="0">
            <a:spAutoFit/>
          </a:bodyPr>
          <a:lstStyle/>
          <a:p>
            <a:pPr marL="26034"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26034"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26034" marR="1155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26034" marR="543560" lvl="0" indent="0" algn="l" rtl="0">
              <a:lnSpc>
                <a:spcPct val="183333"/>
              </a:lnSpc>
              <a:spcBef>
                <a:spcPts val="170"/>
              </a:spcBef>
              <a:spcAft>
                <a:spcPts val="0"/>
              </a:spcAft>
              <a:buNone/>
            </a:pPr>
            <a:r>
              <a:rPr lang="en-US" sz="1200">
                <a:solidFill>
                  <a:srgbClr val="001F50"/>
                </a:solidFill>
                <a:latin typeface="Quattrocento Sans"/>
                <a:ea typeface="Quattrocento Sans"/>
                <a:cs typeface="Quattrocento Sans"/>
                <a:sym typeface="Quattrocento Sans"/>
              </a:rPr>
              <a:t>SQL Server in a VM  Cosmos DB</a:t>
            </a:r>
            <a:endParaRPr sz="1200">
              <a:solidFill>
                <a:schemeClr val="dk1"/>
              </a:solidFill>
              <a:latin typeface="Quattrocento Sans"/>
              <a:ea typeface="Quattrocento Sans"/>
              <a:cs typeface="Quattrocento Sans"/>
              <a:sym typeface="Quattrocento Sans"/>
            </a:endParaRPr>
          </a:p>
          <a:p>
            <a:pPr marL="26034" marR="0" lvl="0" indent="0" algn="l" rtl="0">
              <a:lnSpc>
                <a:spcPct val="100000"/>
              </a:lnSpc>
              <a:spcBef>
                <a:spcPts val="5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pic>
        <p:nvPicPr>
          <p:cNvPr id="1155" name="Google Shape;1155;p55"/>
          <p:cNvPicPr preferRelativeResize="0"/>
          <p:nvPr/>
        </p:nvPicPr>
        <p:blipFill rotWithShape="1">
          <a:blip r:embed="rId15">
            <a:alphaModFix/>
          </a:blip>
          <a:srcRect/>
          <a:stretch/>
        </p:blipFill>
        <p:spPr>
          <a:xfrm>
            <a:off x="109063" y="6360858"/>
            <a:ext cx="5102254" cy="136791"/>
          </a:xfrm>
          <a:prstGeom prst="rect">
            <a:avLst/>
          </a:prstGeom>
          <a:noFill/>
          <a:ln>
            <a:noFill/>
          </a:ln>
        </p:spPr>
      </p:pic>
      <p:sp>
        <p:nvSpPr>
          <p:cNvPr id="1156" name="Google Shape;1156;p55"/>
          <p:cNvSpPr/>
          <p:nvPr/>
        </p:nvSpPr>
        <p:spPr>
          <a:xfrm>
            <a:off x="7467600" y="2391155"/>
            <a:ext cx="1900555" cy="3817620"/>
          </a:xfrm>
          <a:custGeom>
            <a:avLst/>
            <a:gdLst/>
            <a:ahLst/>
            <a:cxnLst/>
            <a:rect l="l" t="t" r="r" b="b"/>
            <a:pathLst>
              <a:path w="1900554" h="3817620" extrusionOk="0">
                <a:moveTo>
                  <a:pt x="0" y="3817620"/>
                </a:moveTo>
                <a:lnTo>
                  <a:pt x="1900427" y="3817620"/>
                </a:lnTo>
                <a:lnTo>
                  <a:pt x="1900427" y="0"/>
                </a:lnTo>
                <a:lnTo>
                  <a:pt x="0" y="0"/>
                </a:lnTo>
                <a:lnTo>
                  <a:pt x="0" y="3817620"/>
                </a:lnTo>
                <a:close/>
              </a:path>
            </a:pathLst>
          </a:custGeom>
          <a:noFill/>
          <a:ln w="57900"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graphicFrame>
        <p:nvGraphicFramePr>
          <p:cNvPr id="1360" name="Google Shape;1360;p64"/>
          <p:cNvGraphicFramePr/>
          <p:nvPr>
            <p:extLst>
              <p:ext uri="{D42A27DB-BD31-4B8C-83A1-F6EECF244321}">
                <p14:modId xmlns:p14="http://schemas.microsoft.com/office/powerpoint/2010/main" val="4178627472"/>
              </p:ext>
            </p:extLst>
          </p:nvPr>
        </p:nvGraphicFramePr>
        <p:xfrm>
          <a:off x="313662" y="1396906"/>
          <a:ext cx="11564675" cy="4971572"/>
        </p:xfrm>
        <a:graphic>
          <a:graphicData uri="http://schemas.openxmlformats.org/drawingml/2006/table">
            <a:tbl>
              <a:tblPr firstRow="1" bandRow="1">
                <a:noFill/>
                <a:tableStyleId>{CE2C8CA8-FD56-4996-82A9-BB022ABA462F}</a:tableStyleId>
              </a:tblPr>
              <a:tblGrid>
                <a:gridCol w="5295025">
                  <a:extLst>
                    <a:ext uri="{9D8B030D-6E8A-4147-A177-3AD203B41FA5}">
                      <a16:colId xmlns:a16="http://schemas.microsoft.com/office/drawing/2014/main" val="20000"/>
                    </a:ext>
                  </a:extLst>
                </a:gridCol>
                <a:gridCol w="6269650">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800" b="0" dirty="0"/>
                        <a:t>Product Name</a:t>
                      </a:r>
                      <a:r>
                        <a:rPr lang="en-US" sz="1800" b="0" u="none" strike="noStrike" cap="none" dirty="0"/>
                        <a:t> </a:t>
                      </a:r>
                      <a:endParaRPr dirty="0"/>
                    </a:p>
                  </a:txBody>
                  <a:tcPr marL="91450" marR="91450" marT="45725" marB="45725" anchor="ctr"/>
                </a:tc>
                <a:tc>
                  <a:txBody>
                    <a:bodyPr/>
                    <a:lstStyle/>
                    <a:p>
                      <a:pPr marL="0" marR="0" lvl="0" indent="0" algn="ctr" rtl="0">
                        <a:spcBef>
                          <a:spcPts val="0"/>
                        </a:spcBef>
                        <a:spcAft>
                          <a:spcPts val="0"/>
                        </a:spcAft>
                        <a:buNone/>
                      </a:pPr>
                      <a:r>
                        <a:rPr lang="en-US" sz="1800" b="0" u="none" strike="noStrike" cap="none"/>
                        <a:t> </a:t>
                      </a:r>
                      <a:r>
                        <a:rPr lang="en-US" sz="1800" b="0"/>
                        <a:t>Overview</a:t>
                      </a:r>
                      <a:endParaRPr/>
                    </a:p>
                  </a:txBody>
                  <a:tcPr marL="91450" marR="91450" marT="45725" marB="45725" anchor="ctr"/>
                </a:tc>
                <a:extLst>
                  <a:ext uri="{0D108BD9-81ED-4DB2-BD59-A6C34878D82A}">
                    <a16:rowId xmlns:a16="http://schemas.microsoft.com/office/drawing/2014/main" val="10000"/>
                  </a:ext>
                </a:extLst>
              </a:tr>
              <a:tr h="370850">
                <a:tc>
                  <a:txBody>
                    <a:bodyPr/>
                    <a:lstStyle/>
                    <a:p>
                      <a:pPr marL="0" lvl="0" indent="0" algn="ctr" rtl="0">
                        <a:spcBef>
                          <a:spcPts val="0"/>
                        </a:spcBef>
                        <a:spcAft>
                          <a:spcPts val="0"/>
                        </a:spcAft>
                        <a:buNone/>
                      </a:pPr>
                      <a:r>
                        <a:rPr lang="en-US" sz="1800"/>
                        <a:t>Azure SQL Data Warehouse(SQL DW)</a:t>
                      </a:r>
                      <a:endParaRPr sz="1800"/>
                    </a:p>
                  </a:txBody>
                  <a:tcPr marL="91450" marR="91450" marT="45725" marB="45725" anchor="ctr"/>
                </a:tc>
                <a:tc>
                  <a:txBody>
                    <a:bodyPr/>
                    <a:lstStyle/>
                    <a:p>
                      <a:pPr marL="0" lvl="0" indent="0" algn="l" rtl="0">
                        <a:lnSpc>
                          <a:spcPct val="115000"/>
                        </a:lnSpc>
                        <a:spcBef>
                          <a:spcPts val="0"/>
                        </a:spcBef>
                        <a:spcAft>
                          <a:spcPts val="0"/>
                        </a:spcAft>
                        <a:buClr>
                          <a:schemeClr val="dk1"/>
                        </a:buClr>
                        <a:buSzPts val="1100"/>
                        <a:buFont typeface="Arial"/>
                        <a:buNone/>
                      </a:pPr>
                      <a:r>
                        <a:rPr lang="en-US" sz="1800" dirty="0">
                          <a:solidFill>
                            <a:srgbClr val="141414"/>
                          </a:solidFill>
                        </a:rPr>
                        <a:t>SQL-based, fully-managed, petabyte-scale cloud data warehouse.</a:t>
                      </a:r>
                      <a:endParaRPr sz="1800" dirty="0">
                        <a:solidFill>
                          <a:srgbClr val="141414"/>
                        </a:solidFill>
                      </a:endParaRPr>
                    </a:p>
                    <a:p>
                      <a:pPr marL="0" lvl="0" indent="0" algn="l" rtl="0">
                        <a:lnSpc>
                          <a:spcPct val="115000"/>
                        </a:lnSpc>
                        <a:spcBef>
                          <a:spcPts val="0"/>
                        </a:spcBef>
                        <a:spcAft>
                          <a:spcPts val="500"/>
                        </a:spcAft>
                        <a:buClr>
                          <a:schemeClr val="dk1"/>
                        </a:buClr>
                        <a:buSzPts val="1100"/>
                        <a:buFont typeface="Arial"/>
                        <a:buNone/>
                      </a:pPr>
                      <a:r>
                        <a:rPr lang="en-US" sz="1800" dirty="0">
                          <a:solidFill>
                            <a:srgbClr val="141414"/>
                          </a:solidFill>
                        </a:rPr>
                        <a:t>Can scale compute and storage independently allowing you to burst  compute, and can be paused</a:t>
                      </a:r>
                      <a:endParaRPr dirty="0"/>
                    </a:p>
                  </a:txBody>
                  <a:tcPr marL="91450" marR="91450" marT="45725" marB="45725" anchor="ct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dirty="0"/>
                        <a:t>Azure Analysis Services (AAS)</a:t>
                      </a:r>
                      <a:endParaRPr dirty="0"/>
                    </a:p>
                  </a:txBody>
                  <a:tcPr marL="91450" marR="91450" marT="45725" marB="45725" anchor="ctr"/>
                </a:tc>
                <a:tc>
                  <a:txBody>
                    <a:bodyPr/>
                    <a:lstStyle/>
                    <a:p>
                      <a:pPr marL="0" marR="0" lvl="0" indent="0" algn="ctr" rtl="0">
                        <a:spcBef>
                          <a:spcPts val="0"/>
                        </a:spcBef>
                        <a:spcAft>
                          <a:spcPts val="0"/>
                        </a:spcAft>
                        <a:buNone/>
                      </a:pPr>
                      <a:r>
                        <a:rPr lang="en-US" sz="1800" dirty="0"/>
                        <a:t>Tabular models of aggregated data(OLAP)</a:t>
                      </a:r>
                      <a:endParaRPr dirty="0"/>
                    </a:p>
                  </a:txBody>
                  <a:tcPr marL="91450" marR="91450" marT="45725" marB="45725" anchor="ctr"/>
                </a:tc>
                <a:extLst>
                  <a:ext uri="{0D108BD9-81ED-4DB2-BD59-A6C34878D82A}">
                    <a16:rowId xmlns:a16="http://schemas.microsoft.com/office/drawing/2014/main" val="10006"/>
                  </a:ext>
                </a:extLst>
              </a:tr>
              <a:tr h="370850">
                <a:tc>
                  <a:txBody>
                    <a:bodyPr/>
                    <a:lstStyle/>
                    <a:p>
                      <a:pPr marL="0" lvl="0" indent="0" algn="ctr" rtl="0">
                        <a:spcBef>
                          <a:spcPts val="0"/>
                        </a:spcBef>
                        <a:spcAft>
                          <a:spcPts val="0"/>
                        </a:spcAft>
                        <a:buNone/>
                      </a:pPr>
                      <a:r>
                        <a:rPr lang="en-US" sz="1800" dirty="0">
                          <a:latin typeface="Calibri"/>
                          <a:ea typeface="Calibri"/>
                          <a:cs typeface="Calibri"/>
                          <a:sym typeface="Calibri"/>
                        </a:rPr>
                        <a:t>SQL Database. Programming model: Instance(MI), Database(Single); Service tiers: General Purpose, Business Critical, Hyperscale; Resource grouping concept: Elastic pools</a:t>
                      </a:r>
                      <a:endParaRPr sz="1800" dirty="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sz="1800" dirty="0">
                          <a:latin typeface="Calibri"/>
                          <a:ea typeface="Calibri"/>
                          <a:cs typeface="Calibri"/>
                          <a:sym typeface="Calibri"/>
                        </a:rPr>
                        <a:t>Database as a service in different flavors: MI(near 100% compatibility, great for on perm migrations), Single(additional DTU </a:t>
                      </a:r>
                      <a:r>
                        <a:rPr lang="en-US" sz="1800" dirty="0" err="1">
                          <a:latin typeface="Calibri"/>
                          <a:ea typeface="Calibri"/>
                          <a:cs typeface="Calibri"/>
                          <a:sym typeface="Calibri"/>
                        </a:rPr>
                        <a:t>model,less</a:t>
                      </a:r>
                      <a:r>
                        <a:rPr lang="en-US" sz="1800" dirty="0">
                          <a:latin typeface="Calibri"/>
                          <a:ea typeface="Calibri"/>
                          <a:cs typeface="Calibri"/>
                          <a:sym typeface="Calibri"/>
                        </a:rPr>
                        <a:t> compatibility, lower price of entry), Hyperscale (up to100TB database size, higher performance)</a:t>
                      </a:r>
                      <a:endParaRPr sz="1800" dirty="0">
                        <a:latin typeface="Calibri"/>
                        <a:ea typeface="Calibri"/>
                        <a:cs typeface="Calibri"/>
                        <a:sym typeface="Calibri"/>
                      </a:endParaRPr>
                    </a:p>
                  </a:txBody>
                  <a:tcPr marL="91425" marR="91425" marT="91425" marB="91425"/>
                </a:tc>
                <a:extLst>
                  <a:ext uri="{0D108BD9-81ED-4DB2-BD59-A6C34878D82A}">
                    <a16:rowId xmlns:a16="http://schemas.microsoft.com/office/drawing/2014/main" val="2955716423"/>
                  </a:ext>
                </a:extLst>
              </a:tr>
              <a:tr h="370850">
                <a:tc>
                  <a:txBody>
                    <a:bodyPr/>
                    <a:lstStyle/>
                    <a:p>
                      <a:pPr marL="0" marR="0" lvl="0" indent="0" algn="ctr" rtl="0">
                        <a:spcBef>
                          <a:spcPts val="0"/>
                        </a:spcBef>
                        <a:spcAft>
                          <a:spcPts val="0"/>
                        </a:spcAft>
                        <a:buNone/>
                      </a:pPr>
                      <a:r>
                        <a:rPr lang="en-US" sz="1800" dirty="0"/>
                        <a:t>SQL Server in a VM</a:t>
                      </a:r>
                      <a:endParaRPr dirty="0"/>
                    </a:p>
                  </a:txBody>
                  <a:tcPr marL="91450" marR="91450" marT="45725" marB="45725" anchor="ctr"/>
                </a:tc>
                <a:tc>
                  <a:txBody>
                    <a:bodyPr/>
                    <a:lstStyle/>
                    <a:p>
                      <a:pPr marL="0" lvl="0" indent="0" algn="ctr" rtl="0">
                        <a:spcBef>
                          <a:spcPts val="0"/>
                        </a:spcBef>
                        <a:spcAft>
                          <a:spcPts val="0"/>
                        </a:spcAft>
                        <a:buClr>
                          <a:schemeClr val="dk1"/>
                        </a:buClr>
                        <a:buFont typeface="Arial"/>
                        <a:buNone/>
                      </a:pPr>
                      <a:r>
                        <a:rPr lang="en-US" sz="1800"/>
                        <a:t>SQL Server in a VM</a:t>
                      </a:r>
                      <a:endParaRPr sz="1800"/>
                    </a:p>
                  </a:txBody>
                  <a:tcPr marL="91450" marR="91450" marT="45725" marB="45725" anchor="ctr"/>
                </a:tc>
                <a:extLst>
                  <a:ext uri="{0D108BD9-81ED-4DB2-BD59-A6C34878D82A}">
                    <a16:rowId xmlns:a16="http://schemas.microsoft.com/office/drawing/2014/main" val="1797909866"/>
                  </a:ext>
                </a:extLst>
              </a:tr>
              <a:tr h="370850">
                <a:tc>
                  <a:txBody>
                    <a:bodyPr/>
                    <a:lstStyle/>
                    <a:p>
                      <a:pPr marL="0" marR="0" lvl="0" indent="0" algn="ctr" rtl="0">
                        <a:spcBef>
                          <a:spcPts val="0"/>
                        </a:spcBef>
                        <a:spcAft>
                          <a:spcPts val="0"/>
                        </a:spcAft>
                        <a:buNone/>
                      </a:pPr>
                      <a:r>
                        <a:rPr lang="en-US" sz="1800" dirty="0"/>
                        <a:t>Cosmos DB</a:t>
                      </a:r>
                      <a:endParaRPr dirty="0"/>
                    </a:p>
                  </a:txBody>
                  <a:tcPr marL="91450" marR="91450" marT="45725" marB="45725" anchor="ctr"/>
                </a:tc>
                <a:tc>
                  <a:txBody>
                    <a:bodyPr/>
                    <a:lstStyle/>
                    <a:p>
                      <a:pPr marL="0" marR="0" lvl="0" indent="0" algn="ctr" rtl="0">
                        <a:spcBef>
                          <a:spcPts val="0"/>
                        </a:spcBef>
                        <a:spcAft>
                          <a:spcPts val="0"/>
                        </a:spcAft>
                        <a:buNone/>
                      </a:pPr>
                      <a:r>
                        <a:rPr lang="en-US" sz="1800" dirty="0"/>
                        <a:t>A globally distributed, multi-model (Key-value, graph, and document) database service. It fits into the NoSQL camp by having a non-relational model(supporting schema-on-read and JSON documents)</a:t>
                      </a:r>
                      <a:endParaRPr dirty="0"/>
                    </a:p>
                  </a:txBody>
                  <a:tcPr marL="91450" marR="91450" marT="45725" marB="45725" anchor="ctr"/>
                </a:tc>
                <a:extLst>
                  <a:ext uri="{0D108BD9-81ED-4DB2-BD59-A6C34878D82A}">
                    <a16:rowId xmlns:a16="http://schemas.microsoft.com/office/drawing/2014/main" val="334612876"/>
                  </a:ext>
                </a:extLst>
              </a:tr>
              <a:tr h="370850">
                <a:tc>
                  <a:txBody>
                    <a:bodyPr/>
                    <a:lstStyle/>
                    <a:p>
                      <a:pPr marL="0" marR="0" lvl="0" indent="0" algn="ctr" rtl="0">
                        <a:spcBef>
                          <a:spcPts val="0"/>
                        </a:spcBef>
                        <a:spcAft>
                          <a:spcPts val="0"/>
                        </a:spcAft>
                        <a:buNone/>
                      </a:pPr>
                      <a:r>
                        <a:rPr lang="en-US" sz="1800"/>
                        <a:t>Power BI with Aggregations</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dirty="0"/>
                        <a:t>Tabular models of aggregated data</a:t>
                      </a:r>
                      <a:endParaRPr dirty="0"/>
                    </a:p>
                  </a:txBody>
                  <a:tcPr marL="91450" marR="91450" marT="45725" marB="45725" anchor="ctr"/>
                </a:tc>
                <a:extLst>
                  <a:ext uri="{0D108BD9-81ED-4DB2-BD59-A6C34878D82A}">
                    <a16:rowId xmlns:a16="http://schemas.microsoft.com/office/drawing/2014/main" val="314502625"/>
                  </a:ext>
                </a:extLst>
              </a:tr>
            </a:tbl>
          </a:graphicData>
        </a:graphic>
      </p:graphicFrame>
      <p:sp>
        <p:nvSpPr>
          <p:cNvPr id="3" name="TextBox 2">
            <a:extLst>
              <a:ext uri="{FF2B5EF4-FFF2-40B4-BE49-F238E27FC236}">
                <a16:creationId xmlns:a16="http://schemas.microsoft.com/office/drawing/2014/main" id="{81B9E5B4-1BA2-5241-A003-BCE05FDA4B2A}"/>
              </a:ext>
            </a:extLst>
          </p:cNvPr>
          <p:cNvSpPr txBox="1"/>
          <p:nvPr/>
        </p:nvSpPr>
        <p:spPr>
          <a:xfrm>
            <a:off x="313662" y="432506"/>
            <a:ext cx="3122971" cy="584775"/>
          </a:xfrm>
          <a:prstGeom prst="rect">
            <a:avLst/>
          </a:prstGeom>
          <a:noFill/>
        </p:spPr>
        <p:txBody>
          <a:bodyPr wrap="none" rtlCol="0">
            <a:spAutoFit/>
          </a:bodyPr>
          <a:lstStyle/>
          <a:p>
            <a:r>
              <a:rPr lang="en-US" sz="3200" b="1" dirty="0"/>
              <a:t>Model &amp; Serve </a:t>
            </a:r>
          </a:p>
        </p:txBody>
      </p:sp>
    </p:spTree>
    <p:extLst>
      <p:ext uri="{BB962C8B-B14F-4D97-AF65-F5344CB8AC3E}">
        <p14:creationId xmlns:p14="http://schemas.microsoft.com/office/powerpoint/2010/main" val="3637668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pic>
        <p:nvPicPr>
          <p:cNvPr id="1340" name="Google Shape;1340;p62"/>
          <p:cNvPicPr preferRelativeResize="0"/>
          <p:nvPr/>
        </p:nvPicPr>
        <p:blipFill rotWithShape="1">
          <a:blip r:embed="rId3">
            <a:alphaModFix/>
          </a:blip>
          <a:srcRect/>
          <a:stretch/>
        </p:blipFill>
        <p:spPr>
          <a:xfrm>
            <a:off x="612825" y="576706"/>
            <a:ext cx="1923237" cy="433069"/>
          </a:xfrm>
          <a:prstGeom prst="rect">
            <a:avLst/>
          </a:prstGeom>
          <a:noFill/>
          <a:ln>
            <a:noFill/>
          </a:ln>
        </p:spPr>
      </p:pic>
      <p:pic>
        <p:nvPicPr>
          <p:cNvPr id="1341" name="Google Shape;1341;p62"/>
          <p:cNvPicPr preferRelativeResize="0"/>
          <p:nvPr/>
        </p:nvPicPr>
        <p:blipFill rotWithShape="1">
          <a:blip r:embed="rId4">
            <a:alphaModFix/>
          </a:blip>
          <a:srcRect/>
          <a:stretch/>
        </p:blipFill>
        <p:spPr>
          <a:xfrm>
            <a:off x="611238" y="1642617"/>
            <a:ext cx="46253" cy="46355"/>
          </a:xfrm>
          <a:prstGeom prst="rect">
            <a:avLst/>
          </a:prstGeom>
          <a:noFill/>
          <a:ln>
            <a:noFill/>
          </a:ln>
        </p:spPr>
      </p:pic>
      <p:pic>
        <p:nvPicPr>
          <p:cNvPr id="1342" name="Google Shape;1342;p62"/>
          <p:cNvPicPr preferRelativeResize="0"/>
          <p:nvPr/>
        </p:nvPicPr>
        <p:blipFill rotWithShape="1">
          <a:blip r:embed="rId5">
            <a:alphaModFix/>
          </a:blip>
          <a:srcRect/>
          <a:stretch/>
        </p:blipFill>
        <p:spPr>
          <a:xfrm>
            <a:off x="830313" y="1518538"/>
            <a:ext cx="2330970" cy="346456"/>
          </a:xfrm>
          <a:prstGeom prst="rect">
            <a:avLst/>
          </a:prstGeom>
          <a:noFill/>
          <a:ln>
            <a:noFill/>
          </a:ln>
        </p:spPr>
      </p:pic>
      <p:pic>
        <p:nvPicPr>
          <p:cNvPr id="1343" name="Google Shape;1343;p62"/>
          <p:cNvPicPr preferRelativeResize="0"/>
          <p:nvPr/>
        </p:nvPicPr>
        <p:blipFill rotWithShape="1">
          <a:blip r:embed="rId6">
            <a:alphaModFix/>
          </a:blip>
          <a:srcRect/>
          <a:stretch/>
        </p:blipFill>
        <p:spPr>
          <a:xfrm>
            <a:off x="611238" y="2154682"/>
            <a:ext cx="46253" cy="46354"/>
          </a:xfrm>
          <a:prstGeom prst="rect">
            <a:avLst/>
          </a:prstGeom>
          <a:noFill/>
          <a:ln>
            <a:noFill/>
          </a:ln>
        </p:spPr>
      </p:pic>
      <p:pic>
        <p:nvPicPr>
          <p:cNvPr id="1344" name="Google Shape;1344;p62"/>
          <p:cNvPicPr preferRelativeResize="0"/>
          <p:nvPr/>
        </p:nvPicPr>
        <p:blipFill rotWithShape="1">
          <a:blip r:embed="rId7">
            <a:alphaModFix/>
          </a:blip>
          <a:srcRect/>
          <a:stretch/>
        </p:blipFill>
        <p:spPr>
          <a:xfrm>
            <a:off x="845045" y="2040763"/>
            <a:ext cx="1868182" cy="257048"/>
          </a:xfrm>
          <a:prstGeom prst="rect">
            <a:avLst/>
          </a:prstGeom>
          <a:noFill/>
          <a:ln>
            <a:noFill/>
          </a:ln>
        </p:spPr>
      </p:pic>
      <p:pic>
        <p:nvPicPr>
          <p:cNvPr id="1345" name="Google Shape;1345;p62"/>
          <p:cNvPicPr preferRelativeResize="0"/>
          <p:nvPr/>
        </p:nvPicPr>
        <p:blipFill rotWithShape="1">
          <a:blip r:embed="rId8">
            <a:alphaModFix/>
          </a:blip>
          <a:srcRect/>
          <a:stretch/>
        </p:blipFill>
        <p:spPr>
          <a:xfrm>
            <a:off x="2828798" y="2027301"/>
            <a:ext cx="2088006" cy="349631"/>
          </a:xfrm>
          <a:prstGeom prst="rect">
            <a:avLst/>
          </a:prstGeom>
          <a:noFill/>
          <a:ln>
            <a:noFill/>
          </a:ln>
        </p:spPr>
      </p:pic>
      <p:pic>
        <p:nvPicPr>
          <p:cNvPr id="1346" name="Google Shape;1346;p62"/>
          <p:cNvPicPr preferRelativeResize="0"/>
          <p:nvPr/>
        </p:nvPicPr>
        <p:blipFill rotWithShape="1">
          <a:blip r:embed="rId9">
            <a:alphaModFix/>
          </a:blip>
          <a:srcRect/>
          <a:stretch/>
        </p:blipFill>
        <p:spPr>
          <a:xfrm>
            <a:off x="5056759" y="2030602"/>
            <a:ext cx="5794501" cy="346329"/>
          </a:xfrm>
          <a:prstGeom prst="rect">
            <a:avLst/>
          </a:prstGeom>
          <a:noFill/>
          <a:ln>
            <a:noFill/>
          </a:ln>
        </p:spPr>
      </p:pic>
      <p:pic>
        <p:nvPicPr>
          <p:cNvPr id="1347" name="Google Shape;1347;p62"/>
          <p:cNvPicPr preferRelativeResize="0"/>
          <p:nvPr/>
        </p:nvPicPr>
        <p:blipFill rotWithShape="1">
          <a:blip r:embed="rId10">
            <a:alphaModFix/>
          </a:blip>
          <a:srcRect/>
          <a:stretch/>
        </p:blipFill>
        <p:spPr>
          <a:xfrm>
            <a:off x="841413" y="2454020"/>
            <a:ext cx="3148926" cy="34785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Light bulb on yellow background with sketched light beams and cord">
            <a:extLst>
              <a:ext uri="{FF2B5EF4-FFF2-40B4-BE49-F238E27FC236}">
                <a16:creationId xmlns:a16="http://schemas.microsoft.com/office/drawing/2014/main" id="{0AE945B5-F114-4689-8C52-8B7743336415}"/>
              </a:ext>
            </a:extLst>
          </p:cNvPr>
          <p:cNvPicPr>
            <a:picLocks noChangeAspect="1"/>
          </p:cNvPicPr>
          <p:nvPr/>
        </p:nvPicPr>
        <p:blipFill rotWithShape="1">
          <a:blip r:embed="rId2"/>
          <a:srcRect l="27014" r="-2" b="-2"/>
          <a:stretch/>
        </p:blipFill>
        <p:spPr>
          <a:xfrm>
            <a:off x="4038599" y="10"/>
            <a:ext cx="8160026" cy="6875809"/>
          </a:xfrm>
          <a:prstGeom prst="rect">
            <a:avLst/>
          </a:prstGeom>
        </p:spPr>
      </p:pic>
      <p:sp>
        <p:nvSpPr>
          <p:cNvPr id="2" name="Title 1">
            <a:extLst>
              <a:ext uri="{FF2B5EF4-FFF2-40B4-BE49-F238E27FC236}">
                <a16:creationId xmlns:a16="http://schemas.microsoft.com/office/drawing/2014/main" id="{23B17C25-5BB0-AB4D-91D2-8C691CCA1BCD}"/>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spcBef>
                <a:spcPct val="0"/>
              </a:spcBef>
            </a:pPr>
            <a:r>
              <a:rPr lang="en-US" sz="4000" kern="1200" dirty="0">
                <a:solidFill>
                  <a:srgbClr val="FFFFFF"/>
                </a:solidFill>
                <a:latin typeface="+mj-lt"/>
                <a:ea typeface="+mj-ea"/>
                <a:cs typeface="+mj-cs"/>
              </a:rPr>
              <a:t>BI &amp; Analytics Decision Tree</a:t>
            </a:r>
          </a:p>
        </p:txBody>
      </p:sp>
      <p:sp>
        <p:nvSpPr>
          <p:cNvPr id="3" name="Text Placeholder 2">
            <a:extLst>
              <a:ext uri="{FF2B5EF4-FFF2-40B4-BE49-F238E27FC236}">
                <a16:creationId xmlns:a16="http://schemas.microsoft.com/office/drawing/2014/main" id="{8A7D2385-3D1B-274A-A397-68B088E1B5C7}"/>
              </a:ext>
            </a:extLst>
          </p:cNvPr>
          <p:cNvSpPr>
            <a:spLocks noGrp="1"/>
          </p:cNvSpPr>
          <p:nvPr>
            <p:ph type="body" idx="1"/>
          </p:nvPr>
        </p:nvSpPr>
        <p:spPr>
          <a:xfrm>
            <a:off x="777922" y="743803"/>
            <a:ext cx="2808844" cy="1382392"/>
          </a:xfrm>
        </p:spPr>
        <p:txBody>
          <a:bodyPr vert="horz" lIns="91440" tIns="45720" rIns="91440" bIns="45720" rtlCol="0" anchor="b">
            <a:normAutofit/>
          </a:bodyPr>
          <a:lstStyle/>
          <a:p>
            <a:pPr marL="0" indent="0" algn="r"/>
            <a:r>
              <a:rPr lang="en-US" sz="2000" kern="1200">
                <a:solidFill>
                  <a:srgbClr val="FFFFFF"/>
                </a:solidFill>
                <a:latin typeface="+mn-lt"/>
                <a:ea typeface="+mn-ea"/>
                <a:cs typeface="+mn-cs"/>
              </a:rPr>
              <a:t>When to use what !!! </a:t>
            </a:r>
          </a:p>
        </p:txBody>
      </p:sp>
    </p:spTree>
    <p:extLst>
      <p:ext uri="{BB962C8B-B14F-4D97-AF65-F5344CB8AC3E}">
        <p14:creationId xmlns:p14="http://schemas.microsoft.com/office/powerpoint/2010/main" val="34418367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6"/>
        <p:cNvGrpSpPr/>
        <p:nvPr/>
      </p:nvGrpSpPr>
      <p:grpSpPr>
        <a:xfrm>
          <a:off x="0" y="0"/>
          <a:ext cx="0" cy="0"/>
          <a:chOff x="0" y="0"/>
          <a:chExt cx="0" cy="0"/>
        </a:xfrm>
      </p:grpSpPr>
      <p:sp>
        <p:nvSpPr>
          <p:cNvPr id="1377" name="Google Shape;1377;p6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8" name="Google Shape;1378;p67"/>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9" name="Google Shape;1379;p67"/>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0" name="Google Shape;1380;p67"/>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1" name="Google Shape;1381;p67"/>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2" name="Google Shape;1382;p67"/>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83" name="Google Shape;1383;p67" descr="Diagram&#10;&#10;Description automatically generated"/>
          <p:cNvPicPr preferRelativeResize="0"/>
          <p:nvPr/>
        </p:nvPicPr>
        <p:blipFill rotWithShape="1">
          <a:blip r:embed="rId3">
            <a:alphaModFix/>
          </a:blip>
          <a:srcRect/>
          <a:stretch/>
        </p:blipFill>
        <p:spPr>
          <a:xfrm>
            <a:off x="3965067" y="643467"/>
            <a:ext cx="4261865" cy="5571065"/>
          </a:xfrm>
          <a:prstGeom prst="rect">
            <a:avLst/>
          </a:prstGeom>
          <a:noFill/>
          <a:ln>
            <a:noFill/>
          </a:ln>
        </p:spPr>
      </p:pic>
      <p:sp>
        <p:nvSpPr>
          <p:cNvPr id="1384" name="Google Shape;1384;p67"/>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8"/>
        <p:cNvGrpSpPr/>
        <p:nvPr/>
      </p:nvGrpSpPr>
      <p:grpSpPr>
        <a:xfrm>
          <a:off x="0" y="0"/>
          <a:ext cx="0" cy="0"/>
          <a:chOff x="0" y="0"/>
          <a:chExt cx="0" cy="0"/>
        </a:xfrm>
      </p:grpSpPr>
      <p:sp>
        <p:nvSpPr>
          <p:cNvPr id="1389" name="Google Shape;1389;p6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0" name="Google Shape;1390;p68"/>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1" name="Google Shape;1391;p68"/>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2" name="Google Shape;1392;p68"/>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3" name="Google Shape;1393;p68"/>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4" name="Google Shape;1394;p68"/>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95" name="Google Shape;1395;p68"/>
          <p:cNvPicPr preferRelativeResize="0"/>
          <p:nvPr/>
        </p:nvPicPr>
        <p:blipFill rotWithShape="1">
          <a:blip r:embed="rId3">
            <a:alphaModFix/>
          </a:blip>
          <a:srcRect/>
          <a:stretch/>
        </p:blipFill>
        <p:spPr>
          <a:xfrm>
            <a:off x="3784007" y="643467"/>
            <a:ext cx="4623985" cy="5571065"/>
          </a:xfrm>
          <a:prstGeom prst="rect">
            <a:avLst/>
          </a:prstGeom>
          <a:noFill/>
          <a:ln>
            <a:noFill/>
          </a:ln>
        </p:spPr>
      </p:pic>
      <p:sp>
        <p:nvSpPr>
          <p:cNvPr id="1396" name="Google Shape;1396;p68"/>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7" name="Google Shape;1397;p68"/>
          <p:cNvSpPr/>
          <p:nvPr/>
        </p:nvSpPr>
        <p:spPr>
          <a:xfrm>
            <a:off x="0" y="0"/>
            <a:ext cx="12192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69"/>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chemeClr val="lt1"/>
          </a:solidFill>
          <a:ln w="12700"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3" name="Google Shape;1403;p69"/>
          <p:cNvSpPr txBox="1">
            <a:spLocks noGrp="1"/>
          </p:cNvSpPr>
          <p:nvPr>
            <p:ph type="title"/>
          </p:nvPr>
        </p:nvSpPr>
        <p:spPr>
          <a:xfrm>
            <a:off x="356716" y="134780"/>
            <a:ext cx="10811155" cy="689291"/>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353535"/>
              </a:buClr>
              <a:buSzPts val="4400"/>
              <a:buFont typeface="Quattrocento Sans"/>
              <a:buNone/>
            </a:pPr>
            <a:r>
              <a:rPr lang="en-US" b="0">
                <a:solidFill>
                  <a:srgbClr val="353535"/>
                </a:solidFill>
                <a:latin typeface="Quattrocento Sans"/>
                <a:ea typeface="Quattrocento Sans"/>
                <a:cs typeface="Quattrocento Sans"/>
                <a:sym typeface="Quattrocento Sans"/>
              </a:rPr>
              <a:t>Microsoft data platform solutions</a:t>
            </a:r>
            <a:endParaRPr/>
          </a:p>
        </p:txBody>
      </p:sp>
      <p:graphicFrame>
        <p:nvGraphicFramePr>
          <p:cNvPr id="1404" name="Google Shape;1404;p69"/>
          <p:cNvGraphicFramePr/>
          <p:nvPr/>
        </p:nvGraphicFramePr>
        <p:xfrm>
          <a:off x="356717" y="1311965"/>
          <a:ext cx="11460375" cy="5454640"/>
        </p:xfrm>
        <a:graphic>
          <a:graphicData uri="http://schemas.openxmlformats.org/drawingml/2006/table">
            <a:tbl>
              <a:tblPr firstRow="1" bandRow="1">
                <a:noFill/>
                <a:tableStyleId>{98365C0E-A837-4F50-8547-31AB35E7C18B}</a:tableStyleId>
              </a:tblPr>
              <a:tblGrid>
                <a:gridCol w="2379125">
                  <a:extLst>
                    <a:ext uri="{9D8B030D-6E8A-4147-A177-3AD203B41FA5}">
                      <a16:colId xmlns:a16="http://schemas.microsoft.com/office/drawing/2014/main" val="20000"/>
                    </a:ext>
                  </a:extLst>
                </a:gridCol>
                <a:gridCol w="1885350">
                  <a:extLst>
                    <a:ext uri="{9D8B030D-6E8A-4147-A177-3AD203B41FA5}">
                      <a16:colId xmlns:a16="http://schemas.microsoft.com/office/drawing/2014/main" val="20001"/>
                    </a:ext>
                  </a:extLst>
                </a:gridCol>
                <a:gridCol w="4181125">
                  <a:extLst>
                    <a:ext uri="{9D8B030D-6E8A-4147-A177-3AD203B41FA5}">
                      <a16:colId xmlns:a16="http://schemas.microsoft.com/office/drawing/2014/main" val="20002"/>
                    </a:ext>
                  </a:extLst>
                </a:gridCol>
                <a:gridCol w="3014775">
                  <a:extLst>
                    <a:ext uri="{9D8B030D-6E8A-4147-A177-3AD203B41FA5}">
                      <a16:colId xmlns:a16="http://schemas.microsoft.com/office/drawing/2014/main" val="20003"/>
                    </a:ext>
                  </a:extLst>
                </a:gridCol>
              </a:tblGrid>
              <a:tr h="336075">
                <a:tc>
                  <a:txBody>
                    <a:bodyPr/>
                    <a:lstStyle/>
                    <a:p>
                      <a:pPr marL="0" marR="0" lvl="0" indent="0" algn="ctr" rtl="0">
                        <a:lnSpc>
                          <a:spcPct val="100000"/>
                        </a:lnSpc>
                        <a:spcBef>
                          <a:spcPts val="0"/>
                        </a:spcBef>
                        <a:spcAft>
                          <a:spcPts val="0"/>
                        </a:spcAft>
                        <a:buNone/>
                      </a:pPr>
                      <a:r>
                        <a:rPr lang="en-US" sz="1200" b="1" u="none" strike="noStrike" cap="none">
                          <a:solidFill>
                            <a:srgbClr val="FFFFFF"/>
                          </a:solidFill>
                        </a:rPr>
                        <a:t>Product</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613410" marR="0" lvl="0" indent="0" algn="l" rtl="0">
                        <a:lnSpc>
                          <a:spcPct val="100000"/>
                        </a:lnSpc>
                        <a:spcBef>
                          <a:spcPts val="0"/>
                        </a:spcBef>
                        <a:spcAft>
                          <a:spcPts val="0"/>
                        </a:spcAft>
                        <a:buNone/>
                      </a:pPr>
                      <a:r>
                        <a:rPr lang="en-US" sz="1200" b="1" u="none" strike="noStrike" cap="none">
                          <a:solidFill>
                            <a:srgbClr val="FFFFFF"/>
                          </a:solidFill>
                        </a:rPr>
                        <a:t>Category</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2540" marR="0" lvl="0" indent="0" algn="ctr" rtl="0">
                        <a:lnSpc>
                          <a:spcPct val="100000"/>
                        </a:lnSpc>
                        <a:spcBef>
                          <a:spcPts val="0"/>
                        </a:spcBef>
                        <a:spcAft>
                          <a:spcPts val="0"/>
                        </a:spcAft>
                        <a:buNone/>
                      </a:pPr>
                      <a:r>
                        <a:rPr lang="en-US" sz="1200" b="1" u="none" strike="noStrike" cap="none">
                          <a:solidFill>
                            <a:srgbClr val="FFFFFF"/>
                          </a:solidFill>
                        </a:rPr>
                        <a:t>Description</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2540" marR="0" lvl="0" indent="0" algn="ctr" rtl="0">
                        <a:lnSpc>
                          <a:spcPct val="100000"/>
                        </a:lnSpc>
                        <a:spcBef>
                          <a:spcPts val="0"/>
                        </a:spcBef>
                        <a:spcAft>
                          <a:spcPts val="0"/>
                        </a:spcAft>
                        <a:buNone/>
                      </a:pPr>
                      <a:r>
                        <a:rPr lang="en-US" sz="1200" b="1" u="none" strike="noStrike" cap="none">
                          <a:solidFill>
                            <a:srgbClr val="FFFFFF"/>
                          </a:solidFill>
                        </a:rPr>
                        <a:t>More Info</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0"/>
                  </a:ext>
                </a:extLst>
              </a:tr>
              <a:tr h="415050">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SQL Server 2017</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RDBMS</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245109" lvl="0" indent="0" algn="l" rtl="0">
                        <a:lnSpc>
                          <a:spcPct val="100000"/>
                        </a:lnSpc>
                        <a:spcBef>
                          <a:spcPts val="0"/>
                        </a:spcBef>
                        <a:spcAft>
                          <a:spcPts val="0"/>
                        </a:spcAft>
                        <a:buNone/>
                      </a:pPr>
                      <a:r>
                        <a:rPr lang="en-US" sz="1200" u="none" strike="noStrike" cap="none">
                          <a:solidFill>
                            <a:srgbClr val="222222"/>
                          </a:solidFill>
                        </a:rPr>
                        <a:t>Earned top spot in Gartner’s Operational Database magic  quadrant. JSON support. Linux support</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2075" marR="136525" lvl="0" indent="0" algn="l" rtl="0">
                        <a:lnSpc>
                          <a:spcPct val="100000"/>
                        </a:lnSpc>
                        <a:spcBef>
                          <a:spcPts val="0"/>
                        </a:spcBef>
                        <a:spcAft>
                          <a:spcPts val="0"/>
                        </a:spcAft>
                        <a:buNone/>
                      </a:pPr>
                      <a:r>
                        <a:rPr lang="en-US" sz="1200" u="sng" strike="noStrike" cap="none">
                          <a:solidFill>
                            <a:schemeClr val="hlink"/>
                          </a:solidFill>
                          <a:hlinkClick r:id="rId3"/>
                        </a:rPr>
                        <a:t>https://www.microsoft.com/en-us/server-  cloud/products/sql-server-2017/</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1"/>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SQL Database</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RDBMS/DBaaS</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147955" lvl="0" indent="0" algn="l" rtl="0">
                        <a:lnSpc>
                          <a:spcPct val="100000"/>
                        </a:lnSpc>
                        <a:spcBef>
                          <a:spcPts val="0"/>
                        </a:spcBef>
                        <a:spcAft>
                          <a:spcPts val="0"/>
                        </a:spcAft>
                        <a:buNone/>
                      </a:pPr>
                      <a:r>
                        <a:rPr lang="en-US" sz="1200" u="none" strike="noStrike" cap="none">
                          <a:solidFill>
                            <a:srgbClr val="222222"/>
                          </a:solidFill>
                        </a:rPr>
                        <a:t>Cloud-based service that is provisioned and scaled quickly.  Has built-in high availability and disaster recovery. JSON  support. Managed Instance option</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4"/>
                        </a:rPr>
                        <a:t>https://azure.microsoft.com/en-  us/services/sql-database/</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2"/>
                  </a:ext>
                </a:extLst>
              </a:tr>
              <a:tr h="580500">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SQL Data Warehouse</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MPP RDBMS/DBaaS</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304165" lvl="0" indent="0" algn="l" rtl="0">
                        <a:lnSpc>
                          <a:spcPct val="100000"/>
                        </a:lnSpc>
                        <a:spcBef>
                          <a:spcPts val="0"/>
                        </a:spcBef>
                        <a:spcAft>
                          <a:spcPts val="0"/>
                        </a:spcAft>
                        <a:buNone/>
                      </a:pPr>
                      <a:r>
                        <a:rPr lang="en-US" sz="1200" u="none" strike="noStrike" cap="none">
                          <a:solidFill>
                            <a:srgbClr val="222222"/>
                          </a:solidFill>
                        </a:rPr>
                        <a:t>Cloud-based service that handles relational big data.  Provision and scale quickly. Can pause service to reduce  cost</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2075" marR="718185" lvl="0" indent="0" algn="l" rtl="0">
                        <a:lnSpc>
                          <a:spcPct val="100000"/>
                        </a:lnSpc>
                        <a:spcBef>
                          <a:spcPts val="0"/>
                        </a:spcBef>
                        <a:spcAft>
                          <a:spcPts val="0"/>
                        </a:spcAft>
                        <a:buNone/>
                      </a:pPr>
                      <a:r>
                        <a:rPr lang="en-US" sz="1200" u="sng" strike="noStrike" cap="none">
                          <a:solidFill>
                            <a:schemeClr val="hlink"/>
                          </a:solidFill>
                          <a:hlinkClick r:id="rId5"/>
                        </a:rPr>
                        <a:t>https://azure.microsoft.com/en-  us/services/sql-data-warehouse/</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3"/>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Data Lake Store</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Hadoop storage</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117475" lvl="0" indent="0" algn="l" rtl="0">
                        <a:lnSpc>
                          <a:spcPct val="100000"/>
                        </a:lnSpc>
                        <a:spcBef>
                          <a:spcPts val="0"/>
                        </a:spcBef>
                        <a:spcAft>
                          <a:spcPts val="0"/>
                        </a:spcAft>
                        <a:buNone/>
                      </a:pPr>
                      <a:r>
                        <a:rPr lang="en-US" sz="1200" u="none" strike="noStrike" cap="none">
                          <a:solidFill>
                            <a:srgbClr val="222222"/>
                          </a:solidFill>
                        </a:rPr>
                        <a:t>Removes the complexities of ingesting and storing all of  your data while making it faster to get up and running with  batch, streaming, and interactive analytics</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6"/>
                        </a:rPr>
                        <a:t>https://azure.microsoft.com/en-  us/services/data-lake-store/</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4"/>
                  </a:ext>
                </a:extLst>
              </a:tr>
              <a:tr h="580500">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HDInsight</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411480" lvl="0" indent="0" algn="l" rtl="0">
                        <a:lnSpc>
                          <a:spcPct val="100000"/>
                        </a:lnSpc>
                        <a:spcBef>
                          <a:spcPts val="0"/>
                        </a:spcBef>
                        <a:spcAft>
                          <a:spcPts val="0"/>
                        </a:spcAft>
                        <a:buNone/>
                      </a:pPr>
                      <a:r>
                        <a:rPr lang="en-US" sz="1200" u="none" strike="noStrike" cap="none">
                          <a:solidFill>
                            <a:srgbClr val="222222"/>
                          </a:solidFill>
                        </a:rPr>
                        <a:t>PaaS Hadoop  compute/Hadoop  clusters-as-a-service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138430" lvl="0" indent="0" algn="l" rtl="0">
                        <a:lnSpc>
                          <a:spcPct val="100000"/>
                        </a:lnSpc>
                        <a:spcBef>
                          <a:spcPts val="0"/>
                        </a:spcBef>
                        <a:spcAft>
                          <a:spcPts val="0"/>
                        </a:spcAft>
                        <a:buNone/>
                      </a:pPr>
                      <a:r>
                        <a:rPr lang="en-US" sz="1200" u="none" strike="noStrike" cap="none">
                          <a:solidFill>
                            <a:srgbClr val="222222"/>
                          </a:solidFill>
                        </a:rPr>
                        <a:t>A managed Apache Hadoop, Spark, R Server, HBase, Kafka,  Interactive Query (Hive LLAP) and Storm cloud service  made easy</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7"/>
                        </a:rPr>
                        <a:t>https://azure.microsoft.com/en-  us/services/hdinsight/</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5"/>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Databricks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PaaS Spark clusters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89535" lvl="0" indent="0" algn="l" rtl="0">
                        <a:lnSpc>
                          <a:spcPct val="100000"/>
                        </a:lnSpc>
                        <a:spcBef>
                          <a:spcPts val="0"/>
                        </a:spcBef>
                        <a:spcAft>
                          <a:spcPts val="0"/>
                        </a:spcAft>
                        <a:buNone/>
                      </a:pPr>
                      <a:r>
                        <a:rPr lang="en-US" sz="1200" u="none" strike="noStrike" cap="none">
                          <a:solidFill>
                            <a:srgbClr val="222222"/>
                          </a:solidFill>
                        </a:rPr>
                        <a:t>A fast, easy, and collaborative Apache Spark based analytics  platform optimized for Azure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0" lvl="0" indent="0" algn="l" rtl="0">
                        <a:lnSpc>
                          <a:spcPct val="100000"/>
                        </a:lnSpc>
                        <a:spcBef>
                          <a:spcPts val="0"/>
                        </a:spcBef>
                        <a:spcAft>
                          <a:spcPts val="0"/>
                        </a:spcAft>
                        <a:buNone/>
                      </a:pPr>
                      <a:r>
                        <a:rPr lang="en-US" sz="1200" u="sng" strike="noStrike" cap="none">
                          <a:solidFill>
                            <a:schemeClr val="hlink"/>
                          </a:solidFill>
                          <a:hlinkClick r:id="rId8"/>
                        </a:rPr>
                        <a:t>https://databricks.com/azure</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6"/>
                  </a:ext>
                </a:extLst>
              </a:tr>
              <a:tr h="580500">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Data Lake Analytics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92075" lvl="0" indent="0" algn="l" rtl="0">
                        <a:lnSpc>
                          <a:spcPct val="100000"/>
                        </a:lnSpc>
                        <a:spcBef>
                          <a:spcPts val="0"/>
                        </a:spcBef>
                        <a:spcAft>
                          <a:spcPts val="0"/>
                        </a:spcAft>
                        <a:buNone/>
                      </a:pPr>
                      <a:r>
                        <a:rPr lang="en-US" sz="1200" u="none" strike="noStrike" cap="none">
                          <a:solidFill>
                            <a:srgbClr val="222222"/>
                          </a:solidFill>
                        </a:rPr>
                        <a:t>On-demand analytics job  service/Big Data-as-a-  service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175895" lvl="0" indent="0" algn="l" rtl="0">
                        <a:lnSpc>
                          <a:spcPct val="100000"/>
                        </a:lnSpc>
                        <a:spcBef>
                          <a:spcPts val="0"/>
                        </a:spcBef>
                        <a:spcAft>
                          <a:spcPts val="0"/>
                        </a:spcAft>
                        <a:buNone/>
                      </a:pPr>
                      <a:r>
                        <a:rPr lang="en-US" sz="1200" u="none" strike="noStrike" cap="none">
                          <a:solidFill>
                            <a:srgbClr val="222222"/>
                          </a:solidFill>
                        </a:rPr>
                        <a:t>Cloud-based service that dynamically provisions resources  so you can run queries on exabytes of data. Includes U-  SQL, a new big data query language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9"/>
                        </a:rPr>
                        <a:t>https://azure.microsoft.com/en-  us/services/data-lake-analytics/</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7"/>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Cosmos DB</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194310" lvl="0" indent="0" algn="l" rtl="0">
                        <a:lnSpc>
                          <a:spcPct val="100000"/>
                        </a:lnSpc>
                        <a:spcBef>
                          <a:spcPts val="0"/>
                        </a:spcBef>
                        <a:spcAft>
                          <a:spcPts val="0"/>
                        </a:spcAft>
                        <a:buNone/>
                      </a:pPr>
                      <a:r>
                        <a:rPr lang="en-US" sz="1200" u="none" strike="noStrike" cap="none">
                          <a:solidFill>
                            <a:srgbClr val="222222"/>
                          </a:solidFill>
                        </a:rPr>
                        <a:t>PaaS NoSQL: Key-value,  Column-family,  Document, Graph</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92710" lvl="0" indent="0" algn="l" rtl="0">
                        <a:lnSpc>
                          <a:spcPct val="100000"/>
                        </a:lnSpc>
                        <a:spcBef>
                          <a:spcPts val="0"/>
                        </a:spcBef>
                        <a:spcAft>
                          <a:spcPts val="0"/>
                        </a:spcAft>
                        <a:buNone/>
                      </a:pPr>
                      <a:r>
                        <a:rPr lang="en-US" sz="1200" u="none" strike="noStrike" cap="none">
                          <a:solidFill>
                            <a:srgbClr val="222222"/>
                          </a:solidFill>
                        </a:rPr>
                        <a:t>Globally distributed, massively scalable, multi-model, multi-  API, low latency data service – which can be used as an  operational database or a hot data lake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10"/>
                        </a:rPr>
                        <a:t>https://azure.microsoft.com/en-  us/services/cosmos-db/</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8"/>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Database for PostgreSQL,</a:t>
                      </a:r>
                      <a:endParaRPr sz="1200" u="none" strike="noStrike" cap="none"/>
                    </a:p>
                    <a:p>
                      <a:pPr marL="91440" marR="0" lvl="0" indent="0" algn="l" rtl="0">
                        <a:lnSpc>
                          <a:spcPct val="100000"/>
                        </a:lnSpc>
                        <a:spcBef>
                          <a:spcPts val="5"/>
                        </a:spcBef>
                        <a:spcAft>
                          <a:spcPts val="0"/>
                        </a:spcAft>
                        <a:buNone/>
                      </a:pPr>
                      <a:r>
                        <a:rPr lang="en-US" sz="1200" u="none" strike="noStrike" cap="none">
                          <a:solidFill>
                            <a:srgbClr val="222222"/>
                          </a:solidFill>
                        </a:rPr>
                        <a:t>MySQL, and MariaDB</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RDBMS/DBaaS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 fully managed database service for app developers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0" lvl="0" indent="0" algn="l" rtl="0">
                        <a:lnSpc>
                          <a:spcPct val="100000"/>
                        </a:lnSpc>
                        <a:spcBef>
                          <a:spcPts val="0"/>
                        </a:spcBef>
                        <a:spcAft>
                          <a:spcPts val="0"/>
                        </a:spcAft>
                        <a:buNone/>
                      </a:pPr>
                      <a:r>
                        <a:rPr lang="en-US" sz="1200" u="sng" strike="noStrike" cap="none">
                          <a:solidFill>
                            <a:schemeClr val="hlink"/>
                          </a:solidFill>
                          <a:hlinkClick r:id="rId11"/>
                        </a:rPr>
                        <a:t>https://azure.microsoft.com/en-</a:t>
                      </a:r>
                      <a:endParaRPr sz="1200" u="none" strike="noStrike" cap="none"/>
                    </a:p>
                    <a:p>
                      <a:pPr marL="92075" marR="0" lvl="0" indent="0" algn="l" rtl="0">
                        <a:lnSpc>
                          <a:spcPct val="100000"/>
                        </a:lnSpc>
                        <a:spcBef>
                          <a:spcPts val="5"/>
                        </a:spcBef>
                        <a:spcAft>
                          <a:spcPts val="0"/>
                        </a:spcAft>
                        <a:buNone/>
                      </a:pPr>
                      <a:r>
                        <a:rPr lang="en-US" sz="1200" u="sng" strike="noStrike" cap="none">
                          <a:solidFill>
                            <a:schemeClr val="hlink"/>
                          </a:solidFill>
                          <a:hlinkClick r:id="rId11"/>
                        </a:rPr>
                        <a:t>us/services/postgresql</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23"/>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1 - Outcome </a:t>
            </a:r>
            <a:endParaRPr/>
          </a:p>
        </p:txBody>
      </p:sp>
      <p:sp>
        <p:nvSpPr>
          <p:cNvPr id="175" name="Google Shape;175;p23"/>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23"/>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23"/>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23"/>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79" name="Google Shape;179;p23"/>
          <p:cNvGrpSpPr/>
          <p:nvPr/>
        </p:nvGrpSpPr>
        <p:grpSpPr>
          <a:xfrm>
            <a:off x="838200" y="1827632"/>
            <a:ext cx="10515600" cy="4347322"/>
            <a:chOff x="0" y="2007"/>
            <a:chExt cx="10515600" cy="4347322"/>
          </a:xfrm>
        </p:grpSpPr>
        <p:sp>
          <p:nvSpPr>
            <p:cNvPr id="180" name="Google Shape;180;p23"/>
            <p:cNvSpPr/>
            <p:nvPr/>
          </p:nvSpPr>
          <p:spPr>
            <a:xfrm>
              <a:off x="2103120" y="2007"/>
              <a:ext cx="8412480" cy="1040029"/>
            </a:xfrm>
            <a:prstGeom prst="rect">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p:nvPr/>
          </p:nvSpPr>
          <p:spPr>
            <a:xfrm>
              <a:off x="2103120" y="2007"/>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Perform Data Exploration in Synapse Studio</a:t>
              </a:r>
              <a:endParaRPr/>
            </a:p>
          </p:txBody>
        </p:sp>
        <p:sp>
          <p:nvSpPr>
            <p:cNvPr id="182" name="Google Shape;182;p23"/>
            <p:cNvSpPr/>
            <p:nvPr/>
          </p:nvSpPr>
          <p:spPr>
            <a:xfrm>
              <a:off x="0" y="2007"/>
              <a:ext cx="2103120" cy="1040029"/>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txBox="1"/>
            <p:nvPr/>
          </p:nvSpPr>
          <p:spPr>
            <a:xfrm>
              <a:off x="0" y="2007"/>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Perform</a:t>
              </a:r>
              <a:endParaRPr/>
            </a:p>
          </p:txBody>
        </p:sp>
        <p:sp>
          <p:nvSpPr>
            <p:cNvPr id="184" name="Google Shape;184;p23"/>
            <p:cNvSpPr/>
            <p:nvPr/>
          </p:nvSpPr>
          <p:spPr>
            <a:xfrm>
              <a:off x="2103120" y="1104438"/>
              <a:ext cx="8412480" cy="1040029"/>
            </a:xfrm>
            <a:prstGeom prst="rect">
              <a:avLst/>
            </a:prstGeom>
            <a:solidFill>
              <a:srgbClr val="E0E0E0">
                <a:alpha val="89803"/>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txBox="1"/>
            <p:nvPr/>
          </p:nvSpPr>
          <p:spPr>
            <a:xfrm>
              <a:off x="2103120" y="1104438"/>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Ingest data with Spark notebooks in Azure Synapse Analytics</a:t>
              </a:r>
              <a:endParaRPr/>
            </a:p>
          </p:txBody>
        </p:sp>
        <p:sp>
          <p:nvSpPr>
            <p:cNvPr id="186" name="Google Shape;186;p23"/>
            <p:cNvSpPr/>
            <p:nvPr/>
          </p:nvSpPr>
          <p:spPr>
            <a:xfrm>
              <a:off x="0" y="1104438"/>
              <a:ext cx="2103120" cy="1040029"/>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p:nvPr/>
          </p:nvSpPr>
          <p:spPr>
            <a:xfrm>
              <a:off x="0" y="1104438"/>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Ingest</a:t>
              </a:r>
              <a:endParaRPr/>
            </a:p>
          </p:txBody>
        </p:sp>
        <p:sp>
          <p:nvSpPr>
            <p:cNvPr id="188" name="Google Shape;188;p23"/>
            <p:cNvSpPr/>
            <p:nvPr/>
          </p:nvSpPr>
          <p:spPr>
            <a:xfrm>
              <a:off x="2103120" y="2206869"/>
              <a:ext cx="8412480" cy="1040029"/>
            </a:xfrm>
            <a:prstGeom prst="rect">
              <a:avLst/>
            </a:prstGeom>
            <a:solidFill>
              <a:srgbClr val="FFE8CA">
                <a:alpha val="89803"/>
              </a:srgbClr>
            </a:solidFill>
            <a:ln w="12700" cap="flat" cmpd="sng">
              <a:solidFill>
                <a:srgbClr val="FFE8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txBox="1"/>
            <p:nvPr/>
          </p:nvSpPr>
          <p:spPr>
            <a:xfrm>
              <a:off x="2103120" y="2206869"/>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Transform data with DataFrames in Spark pools in Azure Synapse Analytics</a:t>
              </a:r>
              <a:endParaRPr/>
            </a:p>
          </p:txBody>
        </p:sp>
        <p:sp>
          <p:nvSpPr>
            <p:cNvPr id="190" name="Google Shape;190;p23"/>
            <p:cNvSpPr/>
            <p:nvPr/>
          </p:nvSpPr>
          <p:spPr>
            <a:xfrm>
              <a:off x="0" y="2206869"/>
              <a:ext cx="2103120" cy="1040029"/>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txBox="1"/>
            <p:nvPr/>
          </p:nvSpPr>
          <p:spPr>
            <a:xfrm>
              <a:off x="0" y="2206869"/>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Transform</a:t>
              </a:r>
              <a:endParaRPr/>
            </a:p>
          </p:txBody>
        </p:sp>
        <p:sp>
          <p:nvSpPr>
            <p:cNvPr id="192" name="Google Shape;192;p23"/>
            <p:cNvSpPr/>
            <p:nvPr/>
          </p:nvSpPr>
          <p:spPr>
            <a:xfrm>
              <a:off x="2103120" y="3309300"/>
              <a:ext cx="8412480" cy="1040029"/>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txBox="1"/>
            <p:nvPr/>
          </p:nvSpPr>
          <p:spPr>
            <a:xfrm>
              <a:off x="2103120" y="3309300"/>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Integrate SQL and Spark pools in Azure Synapse Analytics</a:t>
              </a:r>
              <a:endParaRPr/>
            </a:p>
          </p:txBody>
        </p:sp>
        <p:sp>
          <p:nvSpPr>
            <p:cNvPr id="194" name="Google Shape;194;p23"/>
            <p:cNvSpPr/>
            <p:nvPr/>
          </p:nvSpPr>
          <p:spPr>
            <a:xfrm>
              <a:off x="0" y="3309300"/>
              <a:ext cx="2103120" cy="1040029"/>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txBox="1"/>
            <p:nvPr/>
          </p:nvSpPr>
          <p:spPr>
            <a:xfrm>
              <a:off x="0" y="3309300"/>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Integrate</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Video 13">
            <a:extLst>
              <a:ext uri="{FF2B5EF4-FFF2-40B4-BE49-F238E27FC236}">
                <a16:creationId xmlns:a16="http://schemas.microsoft.com/office/drawing/2014/main" id="{CB1ECA4B-51F3-48EB-BAE0-24D08A43E8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7117" r="13675" b="-1"/>
          <a:stretch/>
        </p:blipFill>
        <p:spPr>
          <a:xfrm>
            <a:off x="6209612" y="10"/>
            <a:ext cx="5982390" cy="6857990"/>
          </a:xfrm>
          <a:prstGeom prst="rect">
            <a:avLst/>
          </a:prstGeom>
          <a:noFill/>
          <a:ln>
            <a:noFill/>
          </a:ln>
        </p:spPr>
      </p:pic>
      <p:sp>
        <p:nvSpPr>
          <p:cNvPr id="4" name="Title 3">
            <a:extLst>
              <a:ext uri="{FF2B5EF4-FFF2-40B4-BE49-F238E27FC236}">
                <a16:creationId xmlns:a16="http://schemas.microsoft.com/office/drawing/2014/main" id="{D97A3419-92DB-BC45-9EE0-E0A5D6EC2829}"/>
              </a:ext>
            </a:extLst>
          </p:cNvPr>
          <p:cNvSpPr>
            <a:spLocks noGrp="1"/>
          </p:cNvSpPr>
          <p:nvPr>
            <p:ph type="title"/>
          </p:nvPr>
        </p:nvSpPr>
        <p:spPr/>
        <p:txBody>
          <a:bodyPr wrap="square" anchor="t">
            <a:normAutofit/>
          </a:bodyPr>
          <a:lstStyle/>
          <a:p>
            <a:r>
              <a:rPr lang="en-US" dirty="0"/>
              <a:t>Lab Setup overview.</a:t>
            </a:r>
          </a:p>
        </p:txBody>
      </p:sp>
      <p:sp>
        <p:nvSpPr>
          <p:cNvPr id="5" name="Text Placeholder 4">
            <a:extLst>
              <a:ext uri="{FF2B5EF4-FFF2-40B4-BE49-F238E27FC236}">
                <a16:creationId xmlns:a16="http://schemas.microsoft.com/office/drawing/2014/main" id="{BF65839E-6AEC-A14D-AC60-112176A48C1F}"/>
              </a:ext>
            </a:extLst>
          </p:cNvPr>
          <p:cNvSpPr>
            <a:spLocks noGrp="1"/>
          </p:cNvSpPr>
          <p:nvPr>
            <p:ph type="body" idx="1"/>
          </p:nvPr>
        </p:nvSpPr>
        <p:spPr>
          <a:xfrm>
            <a:off x="426424" y="1129915"/>
            <a:ext cx="5554662" cy="4356100"/>
          </a:xfrm>
        </p:spPr>
        <p:txBody>
          <a:bodyPr wrap="square" anchor="t">
            <a:normAutofit/>
          </a:bodyPr>
          <a:lstStyle/>
          <a:p>
            <a:pPr>
              <a:spcAft>
                <a:spcPts val="600"/>
              </a:spcAft>
            </a:pPr>
            <a:r>
              <a:rPr lang="en-US"/>
              <a:t>Approaches for utilizing Azure Synapse.</a:t>
            </a:r>
          </a:p>
        </p:txBody>
      </p:sp>
    </p:spTree>
    <p:extLst>
      <p:ext uri="{BB962C8B-B14F-4D97-AF65-F5344CB8AC3E}">
        <p14:creationId xmlns:p14="http://schemas.microsoft.com/office/powerpoint/2010/main" val="259252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71"/>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 name="Title 1">
            <a:extLst>
              <a:ext uri="{FF2B5EF4-FFF2-40B4-BE49-F238E27FC236}">
                <a16:creationId xmlns:a16="http://schemas.microsoft.com/office/drawing/2014/main" id="{47EDD905-4E77-B140-ABE0-526ED2DF59EE}"/>
              </a:ext>
            </a:extLst>
          </p:cNvPr>
          <p:cNvSpPr>
            <a:spLocks noGrp="1"/>
          </p:cNvSpPr>
          <p:nvPr>
            <p:ph type="title"/>
          </p:nvPr>
        </p:nvSpPr>
        <p:spPr/>
        <p:txBody>
          <a:bodyPr/>
          <a:lstStyle/>
          <a:p>
            <a:r>
              <a:rPr lang="en-US" dirty="0">
                <a:solidFill>
                  <a:schemeClr val="bg1"/>
                </a:solidFill>
              </a:rPr>
              <a:t>Architecture Patterns</a:t>
            </a:r>
          </a:p>
        </p:txBody>
      </p:sp>
      <p:sp>
        <p:nvSpPr>
          <p:cNvPr id="3" name="Text Placeholder 2">
            <a:extLst>
              <a:ext uri="{FF2B5EF4-FFF2-40B4-BE49-F238E27FC236}">
                <a16:creationId xmlns:a16="http://schemas.microsoft.com/office/drawing/2014/main" id="{76875690-EE2E-ED45-939A-B125C08D7B77}"/>
              </a:ext>
            </a:extLst>
          </p:cNvPr>
          <p:cNvSpPr>
            <a:spLocks noGrp="1"/>
          </p:cNvSpPr>
          <p:nvPr>
            <p:ph type="body" idx="1"/>
          </p:nvPr>
        </p:nvSpPr>
        <p:spPr/>
        <p:txBody>
          <a:bodyPr/>
          <a:lstStyle/>
          <a:p>
            <a:r>
              <a:rPr lang="en-US" dirty="0"/>
              <a:t>Best practices and methodologies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72"/>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4" name="Google Shape;1444;p72"/>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445" name="Google Shape;1445;p72"/>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6" name="Google Shape;1446;p72"/>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447" name="Google Shape;1447;p72"/>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8" name="Google Shape;1448;p72"/>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449" name="Google Shape;1449;p72"/>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0" name="Google Shape;1450;p72"/>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451" name="Google Shape;1451;p72"/>
          <p:cNvSpPr txBox="1">
            <a:spLocks noGrp="1"/>
          </p:cNvSpPr>
          <p:nvPr>
            <p:ph type="title"/>
          </p:nvPr>
        </p:nvSpPr>
        <p:spPr>
          <a:xfrm>
            <a:off x="3028314" y="320704"/>
            <a:ext cx="1537970"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C L O U D</a:t>
            </a:r>
            <a:endParaRPr/>
          </a:p>
        </p:txBody>
      </p:sp>
      <p:sp>
        <p:nvSpPr>
          <p:cNvPr id="1452" name="Google Shape;1452;p72"/>
          <p:cNvSpPr txBox="1"/>
          <p:nvPr/>
        </p:nvSpPr>
        <p:spPr>
          <a:xfrm>
            <a:off x="4839772" y="316179"/>
            <a:ext cx="1224986"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D A T A</a:t>
            </a:r>
            <a:endParaRPr sz="2800" dirty="0">
              <a:solidFill>
                <a:schemeClr val="dk1"/>
              </a:solidFill>
              <a:latin typeface="Quattrocento Sans"/>
              <a:ea typeface="Quattrocento Sans"/>
              <a:cs typeface="Quattrocento Sans"/>
              <a:sym typeface="Quattrocento Sans"/>
            </a:endParaRPr>
          </a:p>
        </p:txBody>
      </p:sp>
      <p:sp>
        <p:nvSpPr>
          <p:cNvPr id="1453" name="Google Shape;1453;p72"/>
          <p:cNvSpPr txBox="1"/>
          <p:nvPr/>
        </p:nvSpPr>
        <p:spPr>
          <a:xfrm>
            <a:off x="6224753" y="316179"/>
            <a:ext cx="303253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W A R E H O U S E</a:t>
            </a:r>
            <a:endParaRPr sz="2800" dirty="0">
              <a:solidFill>
                <a:schemeClr val="dk1"/>
              </a:solidFill>
              <a:latin typeface="Quattrocento Sans"/>
              <a:ea typeface="Quattrocento Sans"/>
              <a:cs typeface="Quattrocento Sans"/>
              <a:sym typeface="Quattrocento Sans"/>
            </a:endParaRPr>
          </a:p>
        </p:txBody>
      </p:sp>
      <p:sp>
        <p:nvSpPr>
          <p:cNvPr id="1454" name="Google Shape;1454;p72"/>
          <p:cNvSpPr txBox="1"/>
          <p:nvPr/>
        </p:nvSpPr>
        <p:spPr>
          <a:xfrm>
            <a:off x="4425188" y="4552950"/>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grpSp>
        <p:nvGrpSpPr>
          <p:cNvPr id="1455" name="Google Shape;1455;p72"/>
          <p:cNvGrpSpPr/>
          <p:nvPr/>
        </p:nvGrpSpPr>
        <p:grpSpPr>
          <a:xfrm>
            <a:off x="1760220" y="1760220"/>
            <a:ext cx="3738880" cy="4258310"/>
            <a:chOff x="1760220" y="1760220"/>
            <a:chExt cx="3738880" cy="4258310"/>
          </a:xfrm>
        </p:grpSpPr>
        <p:sp>
          <p:nvSpPr>
            <p:cNvPr id="1456" name="Google Shape;1456;p72"/>
            <p:cNvSpPr/>
            <p:nvPr/>
          </p:nvSpPr>
          <p:spPr>
            <a:xfrm>
              <a:off x="2875788" y="4056888"/>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57" name="Google Shape;1457;p72"/>
            <p:cNvPicPr preferRelativeResize="0"/>
            <p:nvPr/>
          </p:nvPicPr>
          <p:blipFill rotWithShape="1">
            <a:blip r:embed="rId3">
              <a:alphaModFix/>
            </a:blip>
            <a:srcRect/>
            <a:stretch/>
          </p:blipFill>
          <p:spPr>
            <a:xfrm>
              <a:off x="2869692" y="4014216"/>
              <a:ext cx="199643" cy="88391"/>
            </a:xfrm>
            <a:prstGeom prst="rect">
              <a:avLst/>
            </a:prstGeom>
            <a:noFill/>
            <a:ln>
              <a:noFill/>
            </a:ln>
          </p:spPr>
        </p:pic>
        <p:sp>
          <p:nvSpPr>
            <p:cNvPr id="1458" name="Google Shape;1458;p72"/>
            <p:cNvSpPr/>
            <p:nvPr/>
          </p:nvSpPr>
          <p:spPr>
            <a:xfrm>
              <a:off x="1851660" y="4200144"/>
              <a:ext cx="802640" cy="76200"/>
            </a:xfrm>
            <a:custGeom>
              <a:avLst/>
              <a:gdLst/>
              <a:ahLst/>
              <a:cxnLst/>
              <a:rect l="l" t="t" r="r" b="b"/>
              <a:pathLst>
                <a:path w="802639" h="76200" extrusionOk="0">
                  <a:moveTo>
                    <a:pt x="50800" y="31749"/>
                  </a:moveTo>
                  <a:lnTo>
                    <a:pt x="0" y="31749"/>
                  </a:lnTo>
                  <a:lnTo>
                    <a:pt x="0" y="44449"/>
                  </a:lnTo>
                  <a:lnTo>
                    <a:pt x="50800" y="44449"/>
                  </a:lnTo>
                  <a:lnTo>
                    <a:pt x="50800" y="31749"/>
                  </a:lnTo>
                  <a:close/>
                </a:path>
                <a:path w="802639" h="76200" extrusionOk="0">
                  <a:moveTo>
                    <a:pt x="139700" y="31749"/>
                  </a:moveTo>
                  <a:lnTo>
                    <a:pt x="88900" y="31749"/>
                  </a:lnTo>
                  <a:lnTo>
                    <a:pt x="88900" y="44449"/>
                  </a:lnTo>
                  <a:lnTo>
                    <a:pt x="139700" y="44449"/>
                  </a:lnTo>
                  <a:lnTo>
                    <a:pt x="139700" y="31749"/>
                  </a:lnTo>
                  <a:close/>
                </a:path>
                <a:path w="802639" h="76200" extrusionOk="0">
                  <a:moveTo>
                    <a:pt x="228600" y="31749"/>
                  </a:moveTo>
                  <a:lnTo>
                    <a:pt x="177800" y="31749"/>
                  </a:lnTo>
                  <a:lnTo>
                    <a:pt x="177800" y="44449"/>
                  </a:lnTo>
                  <a:lnTo>
                    <a:pt x="228600" y="44449"/>
                  </a:lnTo>
                  <a:lnTo>
                    <a:pt x="228600" y="31749"/>
                  </a:lnTo>
                  <a:close/>
                </a:path>
                <a:path w="802639" h="76200" extrusionOk="0">
                  <a:moveTo>
                    <a:pt x="317500" y="31749"/>
                  </a:moveTo>
                  <a:lnTo>
                    <a:pt x="266700" y="31749"/>
                  </a:lnTo>
                  <a:lnTo>
                    <a:pt x="266700" y="44449"/>
                  </a:lnTo>
                  <a:lnTo>
                    <a:pt x="317500" y="44449"/>
                  </a:lnTo>
                  <a:lnTo>
                    <a:pt x="317500" y="31749"/>
                  </a:lnTo>
                  <a:close/>
                </a:path>
                <a:path w="802639" h="76200" extrusionOk="0">
                  <a:moveTo>
                    <a:pt x="406400" y="31749"/>
                  </a:moveTo>
                  <a:lnTo>
                    <a:pt x="355600" y="31749"/>
                  </a:lnTo>
                  <a:lnTo>
                    <a:pt x="355600" y="44449"/>
                  </a:lnTo>
                  <a:lnTo>
                    <a:pt x="406400" y="44449"/>
                  </a:lnTo>
                  <a:lnTo>
                    <a:pt x="406400" y="31749"/>
                  </a:lnTo>
                  <a:close/>
                </a:path>
                <a:path w="802639" h="76200" extrusionOk="0">
                  <a:moveTo>
                    <a:pt x="495300" y="31749"/>
                  </a:moveTo>
                  <a:lnTo>
                    <a:pt x="444500" y="31749"/>
                  </a:lnTo>
                  <a:lnTo>
                    <a:pt x="444500" y="44449"/>
                  </a:lnTo>
                  <a:lnTo>
                    <a:pt x="495300" y="44449"/>
                  </a:lnTo>
                  <a:lnTo>
                    <a:pt x="495300" y="31749"/>
                  </a:lnTo>
                  <a:close/>
                </a:path>
                <a:path w="802639" h="76200" extrusionOk="0">
                  <a:moveTo>
                    <a:pt x="584200" y="31749"/>
                  </a:moveTo>
                  <a:lnTo>
                    <a:pt x="533400" y="31749"/>
                  </a:lnTo>
                  <a:lnTo>
                    <a:pt x="533400" y="44449"/>
                  </a:lnTo>
                  <a:lnTo>
                    <a:pt x="584200" y="44449"/>
                  </a:lnTo>
                  <a:lnTo>
                    <a:pt x="584200" y="31749"/>
                  </a:lnTo>
                  <a:close/>
                </a:path>
                <a:path w="802639" h="76200" extrusionOk="0">
                  <a:moveTo>
                    <a:pt x="673100" y="31749"/>
                  </a:moveTo>
                  <a:lnTo>
                    <a:pt x="622300" y="31749"/>
                  </a:lnTo>
                  <a:lnTo>
                    <a:pt x="622300" y="44449"/>
                  </a:lnTo>
                  <a:lnTo>
                    <a:pt x="673100" y="44449"/>
                  </a:lnTo>
                  <a:lnTo>
                    <a:pt x="673100" y="31749"/>
                  </a:lnTo>
                  <a:close/>
                </a:path>
                <a:path w="802639" h="76200" extrusionOk="0">
                  <a:moveTo>
                    <a:pt x="751332" y="0"/>
                  </a:moveTo>
                  <a:lnTo>
                    <a:pt x="751332" y="76199"/>
                  </a:lnTo>
                  <a:lnTo>
                    <a:pt x="793665" y="44449"/>
                  </a:lnTo>
                  <a:lnTo>
                    <a:pt x="762000" y="44449"/>
                  </a:lnTo>
                  <a:lnTo>
                    <a:pt x="762000" y="31749"/>
                  </a:lnTo>
                  <a:lnTo>
                    <a:pt x="793665" y="31749"/>
                  </a:lnTo>
                  <a:lnTo>
                    <a:pt x="751332" y="0"/>
                  </a:lnTo>
                  <a:close/>
                </a:path>
                <a:path w="802639" h="76200" extrusionOk="0">
                  <a:moveTo>
                    <a:pt x="751332" y="31749"/>
                  </a:moveTo>
                  <a:lnTo>
                    <a:pt x="711200" y="31749"/>
                  </a:lnTo>
                  <a:lnTo>
                    <a:pt x="711200" y="44449"/>
                  </a:lnTo>
                  <a:lnTo>
                    <a:pt x="751332" y="44449"/>
                  </a:lnTo>
                  <a:lnTo>
                    <a:pt x="751332" y="31749"/>
                  </a:lnTo>
                  <a:close/>
                </a:path>
                <a:path w="802639" h="76200" extrusionOk="0">
                  <a:moveTo>
                    <a:pt x="793665" y="31749"/>
                  </a:moveTo>
                  <a:lnTo>
                    <a:pt x="762000" y="31749"/>
                  </a:lnTo>
                  <a:lnTo>
                    <a:pt x="762000" y="44449"/>
                  </a:lnTo>
                  <a:lnTo>
                    <a:pt x="793665" y="44449"/>
                  </a:lnTo>
                  <a:lnTo>
                    <a:pt x="802132" y="38099"/>
                  </a:lnTo>
                  <a:lnTo>
                    <a:pt x="793665"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9" name="Google Shape;1459;p72"/>
            <p:cNvSpPr/>
            <p:nvPr/>
          </p:nvSpPr>
          <p:spPr>
            <a:xfrm>
              <a:off x="1760220" y="1760220"/>
              <a:ext cx="91440" cy="4258310"/>
            </a:xfrm>
            <a:custGeom>
              <a:avLst/>
              <a:gdLst/>
              <a:ahLst/>
              <a:cxnLst/>
              <a:rect l="l" t="t" r="r" b="b"/>
              <a:pathLst>
                <a:path w="91439" h="4258310" extrusionOk="0">
                  <a:moveTo>
                    <a:pt x="0" y="0"/>
                  </a:moveTo>
                  <a:lnTo>
                    <a:pt x="35611" y="601"/>
                  </a:lnTo>
                  <a:lnTo>
                    <a:pt x="64674" y="2238"/>
                  </a:lnTo>
                  <a:lnTo>
                    <a:pt x="84260" y="4661"/>
                  </a:lnTo>
                  <a:lnTo>
                    <a:pt x="91440" y="7619"/>
                  </a:lnTo>
                  <a:lnTo>
                    <a:pt x="91440" y="4250435"/>
                  </a:lnTo>
                  <a:lnTo>
                    <a:pt x="84260" y="4253400"/>
                  </a:lnTo>
                  <a:lnTo>
                    <a:pt x="64674" y="4255822"/>
                  </a:lnTo>
                  <a:lnTo>
                    <a:pt x="35611" y="4257456"/>
                  </a:lnTo>
                  <a:lnTo>
                    <a:pt x="0" y="4258056"/>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0" name="Google Shape;1460;p72"/>
            <p:cNvSpPr/>
            <p:nvPr/>
          </p:nvSpPr>
          <p:spPr>
            <a:xfrm>
              <a:off x="4991100" y="4000500"/>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91439"/>
                  </a:moveTo>
                  <a:lnTo>
                    <a:pt x="307213" y="91439"/>
                  </a:lnTo>
                  <a:lnTo>
                    <a:pt x="379475" y="163702"/>
                  </a:lnTo>
                  <a:lnTo>
                    <a:pt x="379475" y="345948"/>
                  </a:lnTo>
                  <a:lnTo>
                    <a:pt x="128015" y="345948"/>
                  </a:lnTo>
                  <a:lnTo>
                    <a:pt x="128015" y="9143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61" name="Google Shape;1461;p72"/>
            <p:cNvPicPr preferRelativeResize="0"/>
            <p:nvPr/>
          </p:nvPicPr>
          <p:blipFill rotWithShape="1">
            <a:blip r:embed="rId4">
              <a:alphaModFix/>
            </a:blip>
            <a:srcRect/>
            <a:stretch/>
          </p:blipFill>
          <p:spPr>
            <a:xfrm>
              <a:off x="5178552" y="4085844"/>
              <a:ext cx="198120" cy="219456"/>
            </a:xfrm>
            <a:prstGeom prst="rect">
              <a:avLst/>
            </a:prstGeom>
            <a:noFill/>
            <a:ln>
              <a:noFill/>
            </a:ln>
          </p:spPr>
        </p:pic>
        <p:sp>
          <p:nvSpPr>
            <p:cNvPr id="1462" name="Google Shape;1462;p72"/>
            <p:cNvSpPr/>
            <p:nvPr/>
          </p:nvSpPr>
          <p:spPr>
            <a:xfrm>
              <a:off x="3625596" y="4200144"/>
              <a:ext cx="1174750" cy="76200"/>
            </a:xfrm>
            <a:custGeom>
              <a:avLst/>
              <a:gdLst/>
              <a:ahLst/>
              <a:cxnLst/>
              <a:rect l="l" t="t" r="r" b="b"/>
              <a:pathLst>
                <a:path w="1174750" h="76200" extrusionOk="0">
                  <a:moveTo>
                    <a:pt x="50800" y="31749"/>
                  </a:moveTo>
                  <a:lnTo>
                    <a:pt x="0" y="31749"/>
                  </a:lnTo>
                  <a:lnTo>
                    <a:pt x="0" y="44449"/>
                  </a:lnTo>
                  <a:lnTo>
                    <a:pt x="50800" y="44449"/>
                  </a:lnTo>
                  <a:lnTo>
                    <a:pt x="50800" y="31749"/>
                  </a:lnTo>
                  <a:close/>
                </a:path>
                <a:path w="1174750" h="76200" extrusionOk="0">
                  <a:moveTo>
                    <a:pt x="139700" y="31749"/>
                  </a:moveTo>
                  <a:lnTo>
                    <a:pt x="88900" y="31749"/>
                  </a:lnTo>
                  <a:lnTo>
                    <a:pt x="88900" y="44449"/>
                  </a:lnTo>
                  <a:lnTo>
                    <a:pt x="139700" y="44449"/>
                  </a:lnTo>
                  <a:lnTo>
                    <a:pt x="139700" y="31749"/>
                  </a:lnTo>
                  <a:close/>
                </a:path>
                <a:path w="1174750" h="76200" extrusionOk="0">
                  <a:moveTo>
                    <a:pt x="228600" y="31749"/>
                  </a:moveTo>
                  <a:lnTo>
                    <a:pt x="177800" y="31749"/>
                  </a:lnTo>
                  <a:lnTo>
                    <a:pt x="177800" y="44449"/>
                  </a:lnTo>
                  <a:lnTo>
                    <a:pt x="228600" y="44449"/>
                  </a:lnTo>
                  <a:lnTo>
                    <a:pt x="228600" y="31749"/>
                  </a:lnTo>
                  <a:close/>
                </a:path>
                <a:path w="1174750" h="76200" extrusionOk="0">
                  <a:moveTo>
                    <a:pt x="317500" y="31749"/>
                  </a:moveTo>
                  <a:lnTo>
                    <a:pt x="266700" y="31749"/>
                  </a:lnTo>
                  <a:lnTo>
                    <a:pt x="266700" y="44449"/>
                  </a:lnTo>
                  <a:lnTo>
                    <a:pt x="317500" y="44449"/>
                  </a:lnTo>
                  <a:lnTo>
                    <a:pt x="317500" y="31749"/>
                  </a:lnTo>
                  <a:close/>
                </a:path>
                <a:path w="1174750" h="76200" extrusionOk="0">
                  <a:moveTo>
                    <a:pt x="406400" y="31749"/>
                  </a:moveTo>
                  <a:lnTo>
                    <a:pt x="355600" y="31749"/>
                  </a:lnTo>
                  <a:lnTo>
                    <a:pt x="355600" y="44449"/>
                  </a:lnTo>
                  <a:lnTo>
                    <a:pt x="406400" y="44449"/>
                  </a:lnTo>
                  <a:lnTo>
                    <a:pt x="406400" y="31749"/>
                  </a:lnTo>
                  <a:close/>
                </a:path>
                <a:path w="1174750" h="76200" extrusionOk="0">
                  <a:moveTo>
                    <a:pt x="495300" y="31749"/>
                  </a:moveTo>
                  <a:lnTo>
                    <a:pt x="444500" y="31749"/>
                  </a:lnTo>
                  <a:lnTo>
                    <a:pt x="444500" y="44449"/>
                  </a:lnTo>
                  <a:lnTo>
                    <a:pt x="495300" y="44449"/>
                  </a:lnTo>
                  <a:lnTo>
                    <a:pt x="495300" y="31749"/>
                  </a:lnTo>
                  <a:close/>
                </a:path>
                <a:path w="1174750" h="76200" extrusionOk="0">
                  <a:moveTo>
                    <a:pt x="584200" y="31749"/>
                  </a:moveTo>
                  <a:lnTo>
                    <a:pt x="533400" y="31749"/>
                  </a:lnTo>
                  <a:lnTo>
                    <a:pt x="533400" y="44449"/>
                  </a:lnTo>
                  <a:lnTo>
                    <a:pt x="584200" y="44449"/>
                  </a:lnTo>
                  <a:lnTo>
                    <a:pt x="584200" y="31749"/>
                  </a:lnTo>
                  <a:close/>
                </a:path>
                <a:path w="1174750" h="76200" extrusionOk="0">
                  <a:moveTo>
                    <a:pt x="673100" y="31749"/>
                  </a:moveTo>
                  <a:lnTo>
                    <a:pt x="622300" y="31749"/>
                  </a:lnTo>
                  <a:lnTo>
                    <a:pt x="622300" y="44449"/>
                  </a:lnTo>
                  <a:lnTo>
                    <a:pt x="673100" y="44449"/>
                  </a:lnTo>
                  <a:lnTo>
                    <a:pt x="673100" y="31749"/>
                  </a:lnTo>
                  <a:close/>
                </a:path>
                <a:path w="1174750" h="76200" extrusionOk="0">
                  <a:moveTo>
                    <a:pt x="762000" y="31749"/>
                  </a:moveTo>
                  <a:lnTo>
                    <a:pt x="711200" y="31749"/>
                  </a:lnTo>
                  <a:lnTo>
                    <a:pt x="711200" y="44449"/>
                  </a:lnTo>
                  <a:lnTo>
                    <a:pt x="762000" y="44449"/>
                  </a:lnTo>
                  <a:lnTo>
                    <a:pt x="762000" y="31749"/>
                  </a:lnTo>
                  <a:close/>
                </a:path>
                <a:path w="1174750" h="76200" extrusionOk="0">
                  <a:moveTo>
                    <a:pt x="850900" y="31749"/>
                  </a:moveTo>
                  <a:lnTo>
                    <a:pt x="800100" y="31749"/>
                  </a:lnTo>
                  <a:lnTo>
                    <a:pt x="800100" y="44449"/>
                  </a:lnTo>
                  <a:lnTo>
                    <a:pt x="850900" y="44449"/>
                  </a:lnTo>
                  <a:lnTo>
                    <a:pt x="850900" y="31749"/>
                  </a:lnTo>
                  <a:close/>
                </a:path>
                <a:path w="1174750" h="76200" extrusionOk="0">
                  <a:moveTo>
                    <a:pt x="939800" y="31749"/>
                  </a:moveTo>
                  <a:lnTo>
                    <a:pt x="889000" y="31749"/>
                  </a:lnTo>
                  <a:lnTo>
                    <a:pt x="889000" y="44449"/>
                  </a:lnTo>
                  <a:lnTo>
                    <a:pt x="939800" y="44449"/>
                  </a:lnTo>
                  <a:lnTo>
                    <a:pt x="939800" y="31749"/>
                  </a:lnTo>
                  <a:close/>
                </a:path>
                <a:path w="1174750" h="76200" extrusionOk="0">
                  <a:moveTo>
                    <a:pt x="1028700" y="31749"/>
                  </a:moveTo>
                  <a:lnTo>
                    <a:pt x="977900" y="31749"/>
                  </a:lnTo>
                  <a:lnTo>
                    <a:pt x="977900" y="44449"/>
                  </a:lnTo>
                  <a:lnTo>
                    <a:pt x="1028700" y="44449"/>
                  </a:lnTo>
                  <a:lnTo>
                    <a:pt x="1028700" y="31749"/>
                  </a:lnTo>
                  <a:close/>
                </a:path>
                <a:path w="1174750" h="76200" extrusionOk="0">
                  <a:moveTo>
                    <a:pt x="1117600" y="31749"/>
                  </a:moveTo>
                  <a:lnTo>
                    <a:pt x="1066800" y="31749"/>
                  </a:lnTo>
                  <a:lnTo>
                    <a:pt x="1066800" y="44449"/>
                  </a:lnTo>
                  <a:lnTo>
                    <a:pt x="1117600" y="44449"/>
                  </a:lnTo>
                  <a:lnTo>
                    <a:pt x="1117600" y="31749"/>
                  </a:lnTo>
                  <a:close/>
                </a:path>
                <a:path w="1174750" h="76200" extrusionOk="0">
                  <a:moveTo>
                    <a:pt x="1123695" y="0"/>
                  </a:moveTo>
                  <a:lnTo>
                    <a:pt x="1123695" y="76199"/>
                  </a:lnTo>
                  <a:lnTo>
                    <a:pt x="1174495" y="38099"/>
                  </a:lnTo>
                  <a:lnTo>
                    <a:pt x="1123695"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63" name="Google Shape;1463;p72"/>
          <p:cNvSpPr txBox="1"/>
          <p:nvPr/>
        </p:nvSpPr>
        <p:spPr>
          <a:xfrm>
            <a:off x="435660" y="2311399"/>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464" name="Google Shape;1464;p72"/>
          <p:cNvSpPr txBox="1"/>
          <p:nvPr/>
        </p:nvSpPr>
        <p:spPr>
          <a:xfrm>
            <a:off x="2539745" y="4531867"/>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465" name="Google Shape;1465;p72"/>
          <p:cNvSpPr txBox="1"/>
          <p:nvPr/>
        </p:nvSpPr>
        <p:spPr>
          <a:xfrm>
            <a:off x="1807210" y="6390295"/>
            <a:ext cx="9215120" cy="19558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Microsoft Azure also supports other Big Data services like Azure HDInsight to allow customers to tailor the above architecture to meet their unique needs.</a:t>
            </a:r>
            <a:endParaRPr sz="1100">
              <a:solidFill>
                <a:schemeClr val="dk1"/>
              </a:solidFill>
              <a:latin typeface="Quattrocento Sans"/>
              <a:ea typeface="Quattrocento Sans"/>
              <a:cs typeface="Quattrocento Sans"/>
              <a:sym typeface="Quattrocento Sans"/>
            </a:endParaRPr>
          </a:p>
        </p:txBody>
      </p:sp>
      <p:sp>
        <p:nvSpPr>
          <p:cNvPr id="1466" name="Google Shape;1466;p72"/>
          <p:cNvSpPr txBox="1"/>
          <p:nvPr/>
        </p:nvSpPr>
        <p:spPr>
          <a:xfrm>
            <a:off x="389331" y="3401314"/>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467" name="Google Shape;1467;p72"/>
          <p:cNvSpPr txBox="1"/>
          <p:nvPr/>
        </p:nvSpPr>
        <p:spPr>
          <a:xfrm>
            <a:off x="444804" y="4491354"/>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468" name="Google Shape;1468;p72"/>
          <p:cNvGrpSpPr/>
          <p:nvPr/>
        </p:nvGrpSpPr>
        <p:grpSpPr>
          <a:xfrm>
            <a:off x="888491" y="2927603"/>
            <a:ext cx="247015" cy="365760"/>
            <a:chOff x="888491" y="2927603"/>
            <a:chExt cx="247015" cy="365760"/>
          </a:xfrm>
        </p:grpSpPr>
        <p:sp>
          <p:nvSpPr>
            <p:cNvPr id="1469" name="Google Shape;1469;p72"/>
            <p:cNvSpPr/>
            <p:nvPr/>
          </p:nvSpPr>
          <p:spPr>
            <a:xfrm>
              <a:off x="888491" y="2927603"/>
              <a:ext cx="247015" cy="365760"/>
            </a:xfrm>
            <a:custGeom>
              <a:avLst/>
              <a:gdLst/>
              <a:ahLst/>
              <a:cxnLst/>
              <a:rect l="l" t="t" r="r" b="b"/>
              <a:pathLst>
                <a:path w="247015" h="365760" extrusionOk="0">
                  <a:moveTo>
                    <a:pt x="149352" y="0"/>
                  </a:moveTo>
                  <a:lnTo>
                    <a:pt x="246888" y="0"/>
                  </a:lnTo>
                </a:path>
                <a:path w="247015" h="365760" extrusionOk="0">
                  <a:moveTo>
                    <a:pt x="246888" y="48768"/>
                  </a:moveTo>
                  <a:lnTo>
                    <a:pt x="149352" y="48768"/>
                  </a:lnTo>
                </a:path>
                <a:path w="247015" h="365760" extrusionOk="0">
                  <a:moveTo>
                    <a:pt x="86868" y="243840"/>
                  </a:moveTo>
                  <a:lnTo>
                    <a:pt x="234696" y="243840"/>
                  </a:lnTo>
                  <a:lnTo>
                    <a:pt x="234696" y="109728"/>
                  </a:lnTo>
                  <a:lnTo>
                    <a:pt x="86868" y="109728"/>
                  </a:lnTo>
                  <a:lnTo>
                    <a:pt x="86868" y="243840"/>
                  </a:lnTo>
                  <a:close/>
                </a:path>
                <a:path w="247015" h="365760" extrusionOk="0">
                  <a:moveTo>
                    <a:pt x="234696" y="237744"/>
                  </a:moveTo>
                  <a:lnTo>
                    <a:pt x="185597" y="188975"/>
                  </a:lnTo>
                  <a:lnTo>
                    <a:pt x="172923" y="201168"/>
                  </a:lnTo>
                  <a:lnTo>
                    <a:pt x="135966" y="164592"/>
                  </a:lnTo>
                  <a:lnTo>
                    <a:pt x="86868" y="213360"/>
                  </a:lnTo>
                </a:path>
                <a:path w="247015" h="365760" extrusionOk="0">
                  <a:moveTo>
                    <a:pt x="0" y="134112"/>
                  </a:moveTo>
                  <a:lnTo>
                    <a:pt x="50292" y="134112"/>
                  </a:lnTo>
                </a:path>
                <a:path w="247015" h="365760" extrusionOk="0">
                  <a:moveTo>
                    <a:pt x="0" y="182880"/>
                  </a:moveTo>
                  <a:lnTo>
                    <a:pt x="50292" y="182880"/>
                  </a:lnTo>
                </a:path>
                <a:path w="247015" h="365760" extrusionOk="0">
                  <a:moveTo>
                    <a:pt x="0" y="231648"/>
                  </a:moveTo>
                  <a:lnTo>
                    <a:pt x="50292" y="231648"/>
                  </a:lnTo>
                </a:path>
                <a:path w="247015" h="365760" extrusionOk="0">
                  <a:moveTo>
                    <a:pt x="12192" y="365760"/>
                  </a:moveTo>
                  <a:lnTo>
                    <a:pt x="111252" y="365760"/>
                  </a:lnTo>
                  <a:lnTo>
                    <a:pt x="111252" y="292608"/>
                  </a:lnTo>
                  <a:lnTo>
                    <a:pt x="12192" y="292608"/>
                  </a:lnTo>
                  <a:lnTo>
                    <a:pt x="12192" y="365760"/>
                  </a:lnTo>
                  <a:close/>
                </a:path>
                <a:path w="247015" h="365760" extrusionOk="0">
                  <a:moveTo>
                    <a:pt x="149352" y="304800"/>
                  </a:moveTo>
                  <a:lnTo>
                    <a:pt x="246888" y="3048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0" name="Google Shape;1470;p72"/>
            <p:cNvSpPr/>
            <p:nvPr/>
          </p:nvSpPr>
          <p:spPr>
            <a:xfrm>
              <a:off x="900683" y="2927603"/>
              <a:ext cx="198120" cy="158750"/>
            </a:xfrm>
            <a:custGeom>
              <a:avLst/>
              <a:gdLst/>
              <a:ahLst/>
              <a:cxnLst/>
              <a:rect l="l" t="t" r="r" b="b"/>
              <a:pathLst>
                <a:path w="198119" h="158750" extrusionOk="0">
                  <a:moveTo>
                    <a:pt x="173735" y="146304"/>
                  </a:moveTo>
                  <a:lnTo>
                    <a:pt x="173735" y="139573"/>
                  </a:lnTo>
                  <a:lnTo>
                    <a:pt x="179197" y="134112"/>
                  </a:lnTo>
                  <a:lnTo>
                    <a:pt x="185928" y="134112"/>
                  </a:lnTo>
                  <a:lnTo>
                    <a:pt x="192659" y="134112"/>
                  </a:lnTo>
                  <a:lnTo>
                    <a:pt x="198119" y="139573"/>
                  </a:lnTo>
                  <a:lnTo>
                    <a:pt x="198119" y="146304"/>
                  </a:lnTo>
                  <a:lnTo>
                    <a:pt x="198119" y="153035"/>
                  </a:lnTo>
                  <a:lnTo>
                    <a:pt x="192659" y="158496"/>
                  </a:lnTo>
                  <a:lnTo>
                    <a:pt x="185928" y="158496"/>
                  </a:lnTo>
                  <a:lnTo>
                    <a:pt x="179197" y="158496"/>
                  </a:lnTo>
                  <a:lnTo>
                    <a:pt x="173735" y="153035"/>
                  </a:lnTo>
                  <a:lnTo>
                    <a:pt x="173735" y="146304"/>
                  </a:lnTo>
                  <a:close/>
                </a:path>
                <a:path w="198119" h="158750" extrusionOk="0">
                  <a:moveTo>
                    <a:pt x="0" y="0"/>
                  </a:moveTo>
                  <a:lnTo>
                    <a:pt x="99059" y="0"/>
                  </a:lnTo>
                  <a:lnTo>
                    <a:pt x="99059" y="60579"/>
                  </a:lnTo>
                  <a:lnTo>
                    <a:pt x="31153" y="60579"/>
                  </a:lnTo>
                  <a:lnTo>
                    <a:pt x="9182" y="82296"/>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71" name="Google Shape;1471;p72"/>
          <p:cNvSpPr txBox="1"/>
          <p:nvPr/>
        </p:nvSpPr>
        <p:spPr>
          <a:xfrm>
            <a:off x="7094981" y="4013961"/>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
        <p:nvSpPr>
          <p:cNvPr id="1472" name="Google Shape;1472;p72"/>
          <p:cNvSpPr txBox="1"/>
          <p:nvPr/>
        </p:nvSpPr>
        <p:spPr>
          <a:xfrm>
            <a:off x="363118" y="5591352"/>
            <a:ext cx="1297305" cy="330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a:t>
            </a:r>
            <a:endParaRPr sz="1000">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(structured)</a:t>
            </a:r>
            <a:endParaRPr sz="1000">
              <a:solidFill>
                <a:schemeClr val="dk1"/>
              </a:solidFill>
              <a:latin typeface="Quattrocento Sans"/>
              <a:ea typeface="Quattrocento Sans"/>
              <a:cs typeface="Quattrocento Sans"/>
              <a:sym typeface="Quattrocento Sans"/>
            </a:endParaRPr>
          </a:p>
        </p:txBody>
      </p:sp>
      <p:grpSp>
        <p:nvGrpSpPr>
          <p:cNvPr id="1473" name="Google Shape;1473;p72"/>
          <p:cNvGrpSpPr/>
          <p:nvPr/>
        </p:nvGrpSpPr>
        <p:grpSpPr>
          <a:xfrm>
            <a:off x="888492" y="4056887"/>
            <a:ext cx="247015" cy="303530"/>
            <a:chOff x="888492" y="4056887"/>
            <a:chExt cx="247015" cy="303530"/>
          </a:xfrm>
        </p:grpSpPr>
        <p:sp>
          <p:nvSpPr>
            <p:cNvPr id="1474" name="Google Shape;1474;p72"/>
            <p:cNvSpPr/>
            <p:nvPr/>
          </p:nvSpPr>
          <p:spPr>
            <a:xfrm>
              <a:off x="888492" y="4056887"/>
              <a:ext cx="247015" cy="303530"/>
            </a:xfrm>
            <a:custGeom>
              <a:avLst/>
              <a:gdLst/>
              <a:ahLst/>
              <a:cxnLst/>
              <a:rect l="l" t="t" r="r" b="b"/>
              <a:pathLst>
                <a:path w="247015" h="303529" extrusionOk="0">
                  <a:moveTo>
                    <a:pt x="0" y="0"/>
                  </a:moveTo>
                  <a:lnTo>
                    <a:pt x="175945" y="0"/>
                  </a:lnTo>
                  <a:lnTo>
                    <a:pt x="246888" y="70993"/>
                  </a:lnTo>
                  <a:lnTo>
                    <a:pt x="246888"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5" name="Google Shape;1475;p72"/>
            <p:cNvSpPr/>
            <p:nvPr/>
          </p:nvSpPr>
          <p:spPr>
            <a:xfrm>
              <a:off x="1064133" y="4059046"/>
              <a:ext cx="70485" cy="70485"/>
            </a:xfrm>
            <a:custGeom>
              <a:avLst/>
              <a:gdLst/>
              <a:ahLst/>
              <a:cxnLst/>
              <a:rect l="l" t="t" r="r" b="b"/>
              <a:pathLst>
                <a:path w="70484" h="70485" extrusionOk="0">
                  <a:moveTo>
                    <a:pt x="393" y="0"/>
                  </a:moveTo>
                  <a:lnTo>
                    <a:pt x="0" y="69976"/>
                  </a:lnTo>
                  <a:lnTo>
                    <a:pt x="69900" y="69595"/>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6" name="Google Shape;1476;p72"/>
            <p:cNvSpPr/>
            <p:nvPr/>
          </p:nvSpPr>
          <p:spPr>
            <a:xfrm>
              <a:off x="926592" y="4122419"/>
              <a:ext cx="172720" cy="169545"/>
            </a:xfrm>
            <a:custGeom>
              <a:avLst/>
              <a:gdLst/>
              <a:ahLst/>
              <a:cxnLst/>
              <a:rect l="l" t="t" r="r" b="b"/>
              <a:pathLst>
                <a:path w="172719" h="169545" extrusionOk="0">
                  <a:moveTo>
                    <a:pt x="0" y="0"/>
                  </a:moveTo>
                  <a:lnTo>
                    <a:pt x="101130" y="0"/>
                  </a:lnTo>
                </a:path>
                <a:path w="172719" h="169545" extrusionOk="0">
                  <a:moveTo>
                    <a:pt x="0" y="56387"/>
                  </a:moveTo>
                  <a:lnTo>
                    <a:pt x="172504" y="56387"/>
                  </a:lnTo>
                </a:path>
                <a:path w="172719" h="169545" extrusionOk="0">
                  <a:moveTo>
                    <a:pt x="0" y="112775"/>
                  </a:moveTo>
                  <a:lnTo>
                    <a:pt x="172504" y="112775"/>
                  </a:lnTo>
                </a:path>
                <a:path w="172719" h="169545" extrusionOk="0">
                  <a:moveTo>
                    <a:pt x="0" y="169163"/>
                  </a:moveTo>
                  <a:lnTo>
                    <a:pt x="172504" y="16916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77" name="Google Shape;1477;p72"/>
          <p:cNvGrpSpPr/>
          <p:nvPr/>
        </p:nvGrpSpPr>
        <p:grpSpPr>
          <a:xfrm>
            <a:off x="816864" y="1859279"/>
            <a:ext cx="392430" cy="340360"/>
            <a:chOff x="816864" y="1859279"/>
            <a:chExt cx="392430" cy="340360"/>
          </a:xfrm>
        </p:grpSpPr>
        <p:sp>
          <p:nvSpPr>
            <p:cNvPr id="1478" name="Google Shape;1478;p72"/>
            <p:cNvSpPr/>
            <p:nvPr/>
          </p:nvSpPr>
          <p:spPr>
            <a:xfrm>
              <a:off x="816864" y="1859279"/>
              <a:ext cx="391795" cy="340360"/>
            </a:xfrm>
            <a:custGeom>
              <a:avLst/>
              <a:gdLst/>
              <a:ahLst/>
              <a:cxnLst/>
              <a:rect l="l" t="t" r="r" b="b"/>
              <a:pathLst>
                <a:path w="391794" h="340360" extrusionOk="0">
                  <a:moveTo>
                    <a:pt x="0" y="17653"/>
                  </a:moveTo>
                  <a:lnTo>
                    <a:pt x="0" y="7874"/>
                  </a:lnTo>
                  <a:lnTo>
                    <a:pt x="7886" y="0"/>
                  </a:lnTo>
                  <a:lnTo>
                    <a:pt x="17602" y="0"/>
                  </a:lnTo>
                  <a:lnTo>
                    <a:pt x="374065" y="0"/>
                  </a:lnTo>
                  <a:lnTo>
                    <a:pt x="383781" y="0"/>
                  </a:lnTo>
                  <a:lnTo>
                    <a:pt x="391668" y="7874"/>
                  </a:lnTo>
                  <a:lnTo>
                    <a:pt x="391668" y="17653"/>
                  </a:lnTo>
                  <a:lnTo>
                    <a:pt x="391668" y="322199"/>
                  </a:lnTo>
                  <a:lnTo>
                    <a:pt x="391668" y="331978"/>
                  </a:lnTo>
                  <a:lnTo>
                    <a:pt x="383781" y="339852"/>
                  </a:lnTo>
                  <a:lnTo>
                    <a:pt x="374065" y="339852"/>
                  </a:lnTo>
                  <a:lnTo>
                    <a:pt x="17602" y="339852"/>
                  </a:lnTo>
                  <a:lnTo>
                    <a:pt x="7886" y="339852"/>
                  </a:lnTo>
                  <a:lnTo>
                    <a:pt x="0" y="331978"/>
                  </a:lnTo>
                  <a:lnTo>
                    <a:pt x="0" y="322199"/>
                  </a:lnTo>
                  <a:lnTo>
                    <a:pt x="0" y="17653"/>
                  </a:lnTo>
                  <a:close/>
                </a:path>
                <a:path w="391794" h="340360" extrusionOk="0">
                  <a:moveTo>
                    <a:pt x="28956" y="149352"/>
                  </a:moveTo>
                  <a:lnTo>
                    <a:pt x="124968" y="149352"/>
                  </a:lnTo>
                  <a:lnTo>
                    <a:pt x="124968" y="89916"/>
                  </a:lnTo>
                  <a:lnTo>
                    <a:pt x="28956" y="89916"/>
                  </a:lnTo>
                  <a:lnTo>
                    <a:pt x="28956" y="149352"/>
                  </a:lnTo>
                  <a:close/>
                </a:path>
                <a:path w="391794" h="340360" extrusionOk="0">
                  <a:moveTo>
                    <a:pt x="149352" y="149352"/>
                  </a:moveTo>
                  <a:lnTo>
                    <a:pt x="243840" y="149352"/>
                  </a:lnTo>
                  <a:lnTo>
                    <a:pt x="243840" y="89916"/>
                  </a:lnTo>
                  <a:lnTo>
                    <a:pt x="149352" y="89916"/>
                  </a:lnTo>
                  <a:lnTo>
                    <a:pt x="149352" y="149352"/>
                  </a:lnTo>
                  <a:close/>
                </a:path>
                <a:path w="391794" h="340360" extrusionOk="0">
                  <a:moveTo>
                    <a:pt x="268224" y="149352"/>
                  </a:moveTo>
                  <a:lnTo>
                    <a:pt x="362712" y="149352"/>
                  </a:lnTo>
                  <a:lnTo>
                    <a:pt x="362712" y="89916"/>
                  </a:lnTo>
                  <a:lnTo>
                    <a:pt x="268224" y="89916"/>
                  </a:lnTo>
                  <a:lnTo>
                    <a:pt x="268224" y="149352"/>
                  </a:lnTo>
                  <a:close/>
                </a:path>
                <a:path w="391794" h="340360" extrusionOk="0">
                  <a:moveTo>
                    <a:pt x="28956" y="230124"/>
                  </a:moveTo>
                  <a:lnTo>
                    <a:pt x="124968" y="230124"/>
                  </a:lnTo>
                  <a:lnTo>
                    <a:pt x="124968" y="170687"/>
                  </a:lnTo>
                  <a:lnTo>
                    <a:pt x="28956" y="170687"/>
                  </a:lnTo>
                  <a:lnTo>
                    <a:pt x="28956" y="230124"/>
                  </a:lnTo>
                  <a:close/>
                </a:path>
                <a:path w="391794" h="340360" extrusionOk="0">
                  <a:moveTo>
                    <a:pt x="149352" y="230124"/>
                  </a:moveTo>
                  <a:lnTo>
                    <a:pt x="243840" y="230124"/>
                  </a:lnTo>
                  <a:lnTo>
                    <a:pt x="243840" y="170687"/>
                  </a:lnTo>
                  <a:lnTo>
                    <a:pt x="149352" y="170687"/>
                  </a:lnTo>
                  <a:lnTo>
                    <a:pt x="149352" y="230124"/>
                  </a:lnTo>
                  <a:close/>
                </a:path>
                <a:path w="391794" h="340360" extrusionOk="0">
                  <a:moveTo>
                    <a:pt x="268224" y="230124"/>
                  </a:moveTo>
                  <a:lnTo>
                    <a:pt x="362712" y="230124"/>
                  </a:lnTo>
                  <a:lnTo>
                    <a:pt x="362712" y="170687"/>
                  </a:lnTo>
                  <a:lnTo>
                    <a:pt x="268224" y="170687"/>
                  </a:lnTo>
                  <a:lnTo>
                    <a:pt x="268224" y="230124"/>
                  </a:lnTo>
                  <a:close/>
                </a:path>
                <a:path w="391794" h="340360" extrusionOk="0">
                  <a:moveTo>
                    <a:pt x="28956" y="310896"/>
                  </a:moveTo>
                  <a:lnTo>
                    <a:pt x="124968" y="310896"/>
                  </a:lnTo>
                  <a:lnTo>
                    <a:pt x="124968" y="251460"/>
                  </a:lnTo>
                  <a:lnTo>
                    <a:pt x="28956" y="251460"/>
                  </a:lnTo>
                  <a:lnTo>
                    <a:pt x="28956" y="310896"/>
                  </a:lnTo>
                  <a:close/>
                </a:path>
                <a:path w="391794" h="340360" extrusionOk="0">
                  <a:moveTo>
                    <a:pt x="149352" y="310896"/>
                  </a:moveTo>
                  <a:lnTo>
                    <a:pt x="243840" y="310896"/>
                  </a:lnTo>
                  <a:lnTo>
                    <a:pt x="243840" y="251460"/>
                  </a:lnTo>
                  <a:lnTo>
                    <a:pt x="149352" y="251460"/>
                  </a:lnTo>
                  <a:lnTo>
                    <a:pt x="149352" y="310896"/>
                  </a:lnTo>
                  <a:close/>
                </a:path>
                <a:path w="391794" h="340360" extrusionOk="0">
                  <a:moveTo>
                    <a:pt x="268224" y="310896"/>
                  </a:moveTo>
                  <a:lnTo>
                    <a:pt x="362712" y="310896"/>
                  </a:lnTo>
                  <a:lnTo>
                    <a:pt x="362712" y="251460"/>
                  </a:lnTo>
                  <a:lnTo>
                    <a:pt x="268224" y="251460"/>
                  </a:lnTo>
                  <a:lnTo>
                    <a:pt x="268224"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9" name="Google Shape;1479;p72"/>
            <p:cNvSpPr/>
            <p:nvPr/>
          </p:nvSpPr>
          <p:spPr>
            <a:xfrm>
              <a:off x="816864" y="1921763"/>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80" name="Google Shape;1480;p72"/>
          <p:cNvGrpSpPr/>
          <p:nvPr/>
        </p:nvGrpSpPr>
        <p:grpSpPr>
          <a:xfrm>
            <a:off x="810768" y="5225795"/>
            <a:ext cx="394970" cy="316993"/>
            <a:chOff x="810768" y="5225795"/>
            <a:chExt cx="394970" cy="316993"/>
          </a:xfrm>
        </p:grpSpPr>
        <p:sp>
          <p:nvSpPr>
            <p:cNvPr id="1481" name="Google Shape;1481;p72"/>
            <p:cNvSpPr/>
            <p:nvPr/>
          </p:nvSpPr>
          <p:spPr>
            <a:xfrm>
              <a:off x="810768" y="5225795"/>
              <a:ext cx="394970" cy="269875"/>
            </a:xfrm>
            <a:custGeom>
              <a:avLst/>
              <a:gdLst/>
              <a:ahLst/>
              <a:cxnLst/>
              <a:rect l="l" t="t" r="r" b="b"/>
              <a:pathLst>
                <a:path w="394969" h="269875" extrusionOk="0">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7"/>
                  </a:lnTo>
                  <a:lnTo>
                    <a:pt x="393021" y="256567"/>
                  </a:lnTo>
                  <a:lnTo>
                    <a:pt x="388402" y="263429"/>
                  </a:lnTo>
                  <a:lnTo>
                    <a:pt x="381551" y="268053"/>
                  </a:lnTo>
                  <a:lnTo>
                    <a:pt x="373164" y="269747"/>
                  </a:lnTo>
                  <a:lnTo>
                    <a:pt x="21551" y="269747"/>
                  </a:lnTo>
                  <a:lnTo>
                    <a:pt x="13164" y="268053"/>
                  </a:lnTo>
                  <a:lnTo>
                    <a:pt x="6313" y="263429"/>
                  </a:lnTo>
                  <a:lnTo>
                    <a:pt x="1694" y="256567"/>
                  </a:lnTo>
                  <a:lnTo>
                    <a:pt x="0" y="248157"/>
                  </a:lnTo>
                  <a:lnTo>
                    <a:pt x="0" y="2158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82" name="Google Shape;1482;p72"/>
            <p:cNvPicPr preferRelativeResize="0"/>
            <p:nvPr/>
          </p:nvPicPr>
          <p:blipFill rotWithShape="1">
            <a:blip r:embed="rId5">
              <a:alphaModFix/>
            </a:blip>
            <a:srcRect/>
            <a:stretch/>
          </p:blipFill>
          <p:spPr>
            <a:xfrm>
              <a:off x="917448" y="5458968"/>
              <a:ext cx="182880" cy="83820"/>
            </a:xfrm>
            <a:prstGeom prst="rect">
              <a:avLst/>
            </a:prstGeom>
            <a:noFill/>
            <a:ln>
              <a:noFill/>
            </a:ln>
          </p:spPr>
        </p:pic>
        <p:sp>
          <p:nvSpPr>
            <p:cNvPr id="1483" name="Google Shape;1483;p72"/>
            <p:cNvSpPr/>
            <p:nvPr/>
          </p:nvSpPr>
          <p:spPr>
            <a:xfrm>
              <a:off x="810768" y="5286756"/>
              <a:ext cx="394970" cy="161925"/>
            </a:xfrm>
            <a:custGeom>
              <a:avLst/>
              <a:gdLst/>
              <a:ahLst/>
              <a:cxnLst/>
              <a:rect l="l" t="t" r="r" b="b"/>
              <a:pathLst>
                <a:path w="394969" h="161925" extrusionOk="0">
                  <a:moveTo>
                    <a:pt x="0" y="161544"/>
                  </a:moveTo>
                  <a:lnTo>
                    <a:pt x="394716" y="161544"/>
                  </a:lnTo>
                </a:path>
                <a:path w="394969" h="161925" extrusionOk="0">
                  <a:moveTo>
                    <a:pt x="230123" y="0"/>
                  </a:moveTo>
                  <a:lnTo>
                    <a:pt x="352044" y="0"/>
                  </a:lnTo>
                </a:path>
                <a:path w="394969" h="161925" extrusionOk="0">
                  <a:moveTo>
                    <a:pt x="230123" y="51816"/>
                  </a:moveTo>
                  <a:lnTo>
                    <a:pt x="352044" y="51816"/>
                  </a:lnTo>
                </a:path>
                <a:path w="394969" h="161925" extrusionOk="0">
                  <a:moveTo>
                    <a:pt x="230123" y="102108"/>
                  </a:moveTo>
                  <a:lnTo>
                    <a:pt x="352044" y="1021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84" name="Google Shape;1484;p72"/>
            <p:cNvPicPr preferRelativeResize="0"/>
            <p:nvPr/>
          </p:nvPicPr>
          <p:blipFill rotWithShape="1">
            <a:blip r:embed="rId6">
              <a:alphaModFix/>
            </a:blip>
            <a:srcRect/>
            <a:stretch/>
          </p:blipFill>
          <p:spPr>
            <a:xfrm>
              <a:off x="845820" y="5253228"/>
              <a:ext cx="166116" cy="166115"/>
            </a:xfrm>
            <a:prstGeom prst="rect">
              <a:avLst/>
            </a:prstGeom>
            <a:noFill/>
            <a:ln>
              <a:noFill/>
            </a:ln>
          </p:spPr>
        </p:pic>
      </p:grpSp>
      <p:grpSp>
        <p:nvGrpSpPr>
          <p:cNvPr id="1485" name="Google Shape;1485;p72"/>
          <p:cNvGrpSpPr/>
          <p:nvPr/>
        </p:nvGrpSpPr>
        <p:grpSpPr>
          <a:xfrm>
            <a:off x="5690615" y="4015740"/>
            <a:ext cx="5831205" cy="449580"/>
            <a:chOff x="5690615" y="4015740"/>
            <a:chExt cx="5831205" cy="449580"/>
          </a:xfrm>
        </p:grpSpPr>
        <p:sp>
          <p:nvSpPr>
            <p:cNvPr id="1486" name="Google Shape;1486;p72"/>
            <p:cNvSpPr/>
            <p:nvPr/>
          </p:nvSpPr>
          <p:spPr>
            <a:xfrm>
              <a:off x="9482328" y="4200143"/>
              <a:ext cx="1490980" cy="76200"/>
            </a:xfrm>
            <a:custGeom>
              <a:avLst/>
              <a:gdLst/>
              <a:ahLst/>
              <a:cxnLst/>
              <a:rect l="l" t="t" r="r" b="b"/>
              <a:pathLst>
                <a:path w="1490979" h="76200" extrusionOk="0">
                  <a:moveTo>
                    <a:pt x="50800" y="31750"/>
                  </a:moveTo>
                  <a:lnTo>
                    <a:pt x="0" y="31750"/>
                  </a:lnTo>
                  <a:lnTo>
                    <a:pt x="0" y="44450"/>
                  </a:lnTo>
                  <a:lnTo>
                    <a:pt x="50800" y="44450"/>
                  </a:lnTo>
                  <a:lnTo>
                    <a:pt x="50800" y="31750"/>
                  </a:lnTo>
                  <a:close/>
                </a:path>
                <a:path w="1490979" h="76200" extrusionOk="0">
                  <a:moveTo>
                    <a:pt x="139700" y="31750"/>
                  </a:moveTo>
                  <a:lnTo>
                    <a:pt x="88900" y="31750"/>
                  </a:lnTo>
                  <a:lnTo>
                    <a:pt x="88900" y="44450"/>
                  </a:lnTo>
                  <a:lnTo>
                    <a:pt x="139700" y="44450"/>
                  </a:lnTo>
                  <a:lnTo>
                    <a:pt x="139700" y="31750"/>
                  </a:lnTo>
                  <a:close/>
                </a:path>
                <a:path w="1490979" h="76200" extrusionOk="0">
                  <a:moveTo>
                    <a:pt x="228600" y="31750"/>
                  </a:moveTo>
                  <a:lnTo>
                    <a:pt x="177800" y="31750"/>
                  </a:lnTo>
                  <a:lnTo>
                    <a:pt x="177800" y="44450"/>
                  </a:lnTo>
                  <a:lnTo>
                    <a:pt x="228600" y="44450"/>
                  </a:lnTo>
                  <a:lnTo>
                    <a:pt x="228600" y="31750"/>
                  </a:lnTo>
                  <a:close/>
                </a:path>
                <a:path w="1490979" h="76200" extrusionOk="0">
                  <a:moveTo>
                    <a:pt x="317500" y="31750"/>
                  </a:moveTo>
                  <a:lnTo>
                    <a:pt x="266700" y="31750"/>
                  </a:lnTo>
                  <a:lnTo>
                    <a:pt x="266700" y="44450"/>
                  </a:lnTo>
                  <a:lnTo>
                    <a:pt x="317500" y="44450"/>
                  </a:lnTo>
                  <a:lnTo>
                    <a:pt x="317500" y="31750"/>
                  </a:lnTo>
                  <a:close/>
                </a:path>
                <a:path w="1490979" h="76200" extrusionOk="0">
                  <a:moveTo>
                    <a:pt x="409321" y="38100"/>
                  </a:moveTo>
                  <a:lnTo>
                    <a:pt x="400850" y="31750"/>
                  </a:lnTo>
                  <a:lnTo>
                    <a:pt x="358521" y="0"/>
                  </a:lnTo>
                  <a:lnTo>
                    <a:pt x="358521" y="31750"/>
                  </a:lnTo>
                  <a:lnTo>
                    <a:pt x="355600" y="31750"/>
                  </a:lnTo>
                  <a:lnTo>
                    <a:pt x="355600" y="44450"/>
                  </a:lnTo>
                  <a:lnTo>
                    <a:pt x="358521" y="44450"/>
                  </a:lnTo>
                  <a:lnTo>
                    <a:pt x="358521" y="76200"/>
                  </a:lnTo>
                  <a:lnTo>
                    <a:pt x="400850" y="44450"/>
                  </a:lnTo>
                  <a:lnTo>
                    <a:pt x="409321" y="38100"/>
                  </a:lnTo>
                  <a:close/>
                </a:path>
                <a:path w="1490979" h="76200" extrusionOk="0">
                  <a:moveTo>
                    <a:pt x="1234948" y="31750"/>
                  </a:moveTo>
                  <a:lnTo>
                    <a:pt x="1184148" y="31750"/>
                  </a:lnTo>
                  <a:lnTo>
                    <a:pt x="1184148" y="44450"/>
                  </a:lnTo>
                  <a:lnTo>
                    <a:pt x="1234948" y="44450"/>
                  </a:lnTo>
                  <a:lnTo>
                    <a:pt x="1234948" y="31750"/>
                  </a:lnTo>
                  <a:close/>
                </a:path>
                <a:path w="1490979" h="76200" extrusionOk="0">
                  <a:moveTo>
                    <a:pt x="1323848" y="31750"/>
                  </a:moveTo>
                  <a:lnTo>
                    <a:pt x="1273048" y="31750"/>
                  </a:lnTo>
                  <a:lnTo>
                    <a:pt x="1273048" y="44450"/>
                  </a:lnTo>
                  <a:lnTo>
                    <a:pt x="1323848" y="44450"/>
                  </a:lnTo>
                  <a:lnTo>
                    <a:pt x="1323848" y="31750"/>
                  </a:lnTo>
                  <a:close/>
                </a:path>
                <a:path w="1490979" h="76200" extrusionOk="0">
                  <a:moveTo>
                    <a:pt x="1412748" y="31750"/>
                  </a:moveTo>
                  <a:lnTo>
                    <a:pt x="1361948" y="31750"/>
                  </a:lnTo>
                  <a:lnTo>
                    <a:pt x="1361948" y="44450"/>
                  </a:lnTo>
                  <a:lnTo>
                    <a:pt x="1412748" y="44450"/>
                  </a:lnTo>
                  <a:lnTo>
                    <a:pt x="1412748" y="31750"/>
                  </a:lnTo>
                  <a:close/>
                </a:path>
                <a:path w="1490979" h="76200" extrusionOk="0">
                  <a:moveTo>
                    <a:pt x="1490853" y="38100"/>
                  </a:moveTo>
                  <a:lnTo>
                    <a:pt x="1482382" y="31750"/>
                  </a:lnTo>
                  <a:lnTo>
                    <a:pt x="1440053" y="0"/>
                  </a:lnTo>
                  <a:lnTo>
                    <a:pt x="1440053" y="76200"/>
                  </a:lnTo>
                  <a:lnTo>
                    <a:pt x="1482382" y="44450"/>
                  </a:lnTo>
                  <a:lnTo>
                    <a:pt x="1490853"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7" name="Google Shape;1487;p72"/>
            <p:cNvSpPr/>
            <p:nvPr/>
          </p:nvSpPr>
          <p:spPr>
            <a:xfrm>
              <a:off x="8909303" y="4015740"/>
              <a:ext cx="347980" cy="315595"/>
            </a:xfrm>
            <a:custGeom>
              <a:avLst/>
              <a:gdLst/>
              <a:ahLst/>
              <a:cxnLst/>
              <a:rect l="l" t="t" r="r" b="b"/>
              <a:pathLst>
                <a:path w="347979" h="315595" extrusionOk="0">
                  <a:moveTo>
                    <a:pt x="292480" y="177800"/>
                  </a:moveTo>
                  <a:lnTo>
                    <a:pt x="292576" y="167397"/>
                  </a:lnTo>
                  <a:lnTo>
                    <a:pt x="292671" y="156971"/>
                  </a:lnTo>
                  <a:lnTo>
                    <a:pt x="292766" y="146546"/>
                  </a:lnTo>
                  <a:lnTo>
                    <a:pt x="292862" y="136144"/>
                  </a:lnTo>
                  <a:lnTo>
                    <a:pt x="54610" y="136144"/>
                  </a:lnTo>
                  <a:lnTo>
                    <a:pt x="54610" y="315468"/>
                  </a:lnTo>
                  <a:lnTo>
                    <a:pt x="29718" y="315468"/>
                  </a:lnTo>
                  <a:lnTo>
                    <a:pt x="29718" y="126111"/>
                  </a:lnTo>
                  <a:lnTo>
                    <a:pt x="0" y="126111"/>
                  </a:lnTo>
                  <a:lnTo>
                    <a:pt x="173736" y="0"/>
                  </a:lnTo>
                  <a:lnTo>
                    <a:pt x="347472" y="126111"/>
                  </a:lnTo>
                  <a:lnTo>
                    <a:pt x="317753" y="126111"/>
                  </a:lnTo>
                  <a:lnTo>
                    <a:pt x="317626" y="171069"/>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88" name="Google Shape;1488;p72"/>
            <p:cNvPicPr preferRelativeResize="0"/>
            <p:nvPr/>
          </p:nvPicPr>
          <p:blipFill rotWithShape="1">
            <a:blip r:embed="rId7">
              <a:alphaModFix/>
            </a:blip>
            <a:srcRect/>
            <a:stretch/>
          </p:blipFill>
          <p:spPr>
            <a:xfrm>
              <a:off x="8973311" y="4166616"/>
              <a:ext cx="393192" cy="298704"/>
            </a:xfrm>
            <a:prstGeom prst="rect">
              <a:avLst/>
            </a:prstGeom>
            <a:noFill/>
            <a:ln>
              <a:noFill/>
            </a:ln>
          </p:spPr>
        </p:pic>
        <p:sp>
          <p:nvSpPr>
            <p:cNvPr id="1489" name="Google Shape;1489;p72"/>
            <p:cNvSpPr/>
            <p:nvPr/>
          </p:nvSpPr>
          <p:spPr>
            <a:xfrm>
              <a:off x="10044683" y="4072128"/>
              <a:ext cx="498475" cy="388620"/>
            </a:xfrm>
            <a:custGeom>
              <a:avLst/>
              <a:gdLst/>
              <a:ahLst/>
              <a:cxnLst/>
              <a:rect l="l" t="t" r="r" b="b"/>
              <a:pathLst>
                <a:path w="498475" h="388620" extrusionOk="0">
                  <a:moveTo>
                    <a:pt x="0" y="160020"/>
                  </a:moveTo>
                  <a:lnTo>
                    <a:pt x="204216" y="160020"/>
                  </a:lnTo>
                  <a:lnTo>
                    <a:pt x="204216" y="0"/>
                  </a:lnTo>
                  <a:lnTo>
                    <a:pt x="0" y="0"/>
                  </a:lnTo>
                  <a:lnTo>
                    <a:pt x="0" y="160020"/>
                  </a:lnTo>
                  <a:close/>
                </a:path>
                <a:path w="498475" h="388620" extrusionOk="0">
                  <a:moveTo>
                    <a:pt x="0" y="38100"/>
                  </a:moveTo>
                  <a:lnTo>
                    <a:pt x="204724" y="38100"/>
                  </a:lnTo>
                </a:path>
                <a:path w="498475" h="388620" extrusionOk="0">
                  <a:moveTo>
                    <a:pt x="35051" y="388620"/>
                  </a:moveTo>
                  <a:lnTo>
                    <a:pt x="239268" y="388620"/>
                  </a:lnTo>
                  <a:lnTo>
                    <a:pt x="239268" y="228600"/>
                  </a:lnTo>
                  <a:lnTo>
                    <a:pt x="35051" y="228600"/>
                  </a:lnTo>
                  <a:lnTo>
                    <a:pt x="35051" y="388620"/>
                  </a:lnTo>
                  <a:close/>
                </a:path>
                <a:path w="498475" h="388620" extrusionOk="0">
                  <a:moveTo>
                    <a:pt x="35051" y="266700"/>
                  </a:moveTo>
                  <a:lnTo>
                    <a:pt x="239775" y="266700"/>
                  </a:lnTo>
                </a:path>
                <a:path w="498475" h="388620" extrusionOk="0">
                  <a:moveTo>
                    <a:pt x="292608" y="249936"/>
                  </a:moveTo>
                  <a:lnTo>
                    <a:pt x="498348" y="249936"/>
                  </a:lnTo>
                  <a:lnTo>
                    <a:pt x="498348" y="89916"/>
                  </a:lnTo>
                  <a:lnTo>
                    <a:pt x="292608" y="89916"/>
                  </a:lnTo>
                  <a:lnTo>
                    <a:pt x="292608" y="249936"/>
                  </a:lnTo>
                  <a:close/>
                </a:path>
                <a:path w="498475" h="388620" extrusionOk="0">
                  <a:moveTo>
                    <a:pt x="292608" y="128016"/>
                  </a:moveTo>
                  <a:lnTo>
                    <a:pt x="497332" y="12801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0" name="Google Shape;1490;p72"/>
            <p:cNvSpPr/>
            <p:nvPr/>
          </p:nvSpPr>
          <p:spPr>
            <a:xfrm>
              <a:off x="10120713" y="4143511"/>
              <a:ext cx="52069" cy="52069"/>
            </a:xfrm>
            <a:custGeom>
              <a:avLst/>
              <a:gdLst/>
              <a:ahLst/>
              <a:cxnLst/>
              <a:rect l="l" t="t" r="r" b="b"/>
              <a:pathLst>
                <a:path w="52070" h="52070" extrusionOk="0">
                  <a:moveTo>
                    <a:pt x="1186" y="33645"/>
                  </a:moveTo>
                  <a:lnTo>
                    <a:pt x="28011" y="0"/>
                  </a:lnTo>
                  <a:lnTo>
                    <a:pt x="37508" y="2736"/>
                  </a:lnTo>
                  <a:lnTo>
                    <a:pt x="45291" y="8830"/>
                  </a:lnTo>
                  <a:lnTo>
                    <a:pt x="50335" y="17770"/>
                  </a:lnTo>
                  <a:lnTo>
                    <a:pt x="51468" y="27975"/>
                  </a:lnTo>
                  <a:lnTo>
                    <a:pt x="48732" y="37502"/>
                  </a:lnTo>
                  <a:lnTo>
                    <a:pt x="42638" y="45291"/>
                  </a:lnTo>
                  <a:lnTo>
                    <a:pt x="33698" y="50282"/>
                  </a:lnTo>
                  <a:lnTo>
                    <a:pt x="23493" y="51468"/>
                  </a:lnTo>
                  <a:lnTo>
                    <a:pt x="13966" y="48726"/>
                  </a:lnTo>
                  <a:lnTo>
                    <a:pt x="6177" y="42602"/>
                  </a:lnTo>
                  <a:lnTo>
                    <a:pt x="1186" y="33645"/>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1" name="Google Shape;1491;p72"/>
            <p:cNvSpPr/>
            <p:nvPr/>
          </p:nvSpPr>
          <p:spPr>
            <a:xfrm>
              <a:off x="10155935" y="4373880"/>
              <a:ext cx="52069" cy="50800"/>
            </a:xfrm>
            <a:custGeom>
              <a:avLst/>
              <a:gdLst/>
              <a:ahLst/>
              <a:cxnLst/>
              <a:rect l="l" t="t" r="r" b="b"/>
              <a:pathLst>
                <a:path w="52070" h="50800" extrusionOk="0">
                  <a:moveTo>
                    <a:pt x="0" y="25146"/>
                  </a:moveTo>
                  <a:lnTo>
                    <a:pt x="2030" y="15376"/>
                  </a:lnTo>
                  <a:lnTo>
                    <a:pt x="7572" y="7381"/>
                  </a:lnTo>
                  <a:lnTo>
                    <a:pt x="15805" y="1982"/>
                  </a:lnTo>
                  <a:lnTo>
                    <a:pt x="25908" y="0"/>
                  </a:lnTo>
                  <a:lnTo>
                    <a:pt x="36010" y="1982"/>
                  </a:lnTo>
                  <a:lnTo>
                    <a:pt x="44243" y="7381"/>
                  </a:lnTo>
                  <a:lnTo>
                    <a:pt x="49785" y="15376"/>
                  </a:lnTo>
                  <a:lnTo>
                    <a:pt x="51816" y="25146"/>
                  </a:lnTo>
                  <a:lnTo>
                    <a:pt x="49785" y="34915"/>
                  </a:lnTo>
                  <a:lnTo>
                    <a:pt x="44243" y="42910"/>
                  </a:lnTo>
                  <a:lnTo>
                    <a:pt x="36010" y="48309"/>
                  </a:lnTo>
                  <a:lnTo>
                    <a:pt x="25908" y="50292"/>
                  </a:lnTo>
                  <a:lnTo>
                    <a:pt x="15805" y="48309"/>
                  </a:lnTo>
                  <a:lnTo>
                    <a:pt x="7572" y="42910"/>
                  </a:lnTo>
                  <a:lnTo>
                    <a:pt x="2030" y="34915"/>
                  </a:lnTo>
                  <a:lnTo>
                    <a:pt x="0" y="2514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2" name="Google Shape;1492;p72"/>
            <p:cNvSpPr/>
            <p:nvPr/>
          </p:nvSpPr>
          <p:spPr>
            <a:xfrm>
              <a:off x="10414394" y="4233685"/>
              <a:ext cx="52069" cy="51435"/>
            </a:xfrm>
            <a:custGeom>
              <a:avLst/>
              <a:gdLst/>
              <a:ahLst/>
              <a:cxnLst/>
              <a:rect l="l" t="t" r="r" b="b"/>
              <a:pathLst>
                <a:path w="52070" h="51435" extrusionOk="0">
                  <a:moveTo>
                    <a:pt x="3034" y="37959"/>
                  </a:moveTo>
                  <a:lnTo>
                    <a:pt x="0" y="28197"/>
                  </a:lnTo>
                  <a:lnTo>
                    <a:pt x="954" y="18353"/>
                  </a:lnTo>
                  <a:lnTo>
                    <a:pt x="5552" y="9580"/>
                  </a:lnTo>
                  <a:lnTo>
                    <a:pt x="13448" y="3034"/>
                  </a:lnTo>
                  <a:lnTo>
                    <a:pt x="23264" y="0"/>
                  </a:lnTo>
                  <a:lnTo>
                    <a:pt x="33117" y="954"/>
                  </a:lnTo>
                  <a:lnTo>
                    <a:pt x="41898" y="5552"/>
                  </a:lnTo>
                  <a:lnTo>
                    <a:pt x="48500" y="13448"/>
                  </a:lnTo>
                  <a:lnTo>
                    <a:pt x="51480" y="23209"/>
                  </a:lnTo>
                  <a:lnTo>
                    <a:pt x="50532" y="33053"/>
                  </a:lnTo>
                  <a:lnTo>
                    <a:pt x="45964" y="41826"/>
                  </a:lnTo>
                  <a:lnTo>
                    <a:pt x="38086" y="48373"/>
                  </a:lnTo>
                  <a:lnTo>
                    <a:pt x="28251" y="51407"/>
                  </a:lnTo>
                  <a:lnTo>
                    <a:pt x="18369" y="50452"/>
                  </a:lnTo>
                  <a:lnTo>
                    <a:pt x="9582" y="45854"/>
                  </a:lnTo>
                  <a:lnTo>
                    <a:pt x="3034" y="37959"/>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3" name="Google Shape;1493;p72"/>
            <p:cNvSpPr/>
            <p:nvPr/>
          </p:nvSpPr>
          <p:spPr>
            <a:xfrm>
              <a:off x="10154411" y="4180332"/>
              <a:ext cx="263525" cy="200660"/>
            </a:xfrm>
            <a:custGeom>
              <a:avLst/>
              <a:gdLst/>
              <a:ahLst/>
              <a:cxnLst/>
              <a:rect l="l" t="t" r="r" b="b"/>
              <a:pathLst>
                <a:path w="263525" h="200660" extrusionOk="0">
                  <a:moveTo>
                    <a:pt x="15240" y="0"/>
                  </a:moveTo>
                  <a:lnTo>
                    <a:pt x="261112" y="70993"/>
                  </a:lnTo>
                </a:path>
                <a:path w="263525" h="200660" extrusionOk="0">
                  <a:moveTo>
                    <a:pt x="0" y="13716"/>
                  </a:moveTo>
                  <a:lnTo>
                    <a:pt x="27305" y="193040"/>
                  </a:lnTo>
                </a:path>
                <a:path w="263525" h="200660" extrusionOk="0">
                  <a:moveTo>
                    <a:pt x="263144" y="91440"/>
                  </a:moveTo>
                  <a:lnTo>
                    <a:pt x="45720" y="2004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4" name="Google Shape;1494;p72"/>
            <p:cNvSpPr/>
            <p:nvPr/>
          </p:nvSpPr>
          <p:spPr>
            <a:xfrm>
              <a:off x="11210544" y="4154424"/>
              <a:ext cx="220979" cy="245110"/>
            </a:xfrm>
            <a:custGeom>
              <a:avLst/>
              <a:gdLst/>
              <a:ahLst/>
              <a:cxnLst/>
              <a:rect l="l" t="t" r="r" b="b"/>
              <a:pathLst>
                <a:path w="220979" h="245110" extrusionOk="0">
                  <a:moveTo>
                    <a:pt x="0" y="144780"/>
                  </a:moveTo>
                  <a:lnTo>
                    <a:pt x="0" y="244856"/>
                  </a:lnTo>
                </a:path>
                <a:path w="220979" h="245110" extrusionOk="0">
                  <a:moveTo>
                    <a:pt x="74675" y="60959"/>
                  </a:moveTo>
                  <a:lnTo>
                    <a:pt x="74675" y="245109"/>
                  </a:lnTo>
                </a:path>
                <a:path w="220979" h="245110" extrusionOk="0">
                  <a:moveTo>
                    <a:pt x="147827" y="94487"/>
                  </a:moveTo>
                  <a:lnTo>
                    <a:pt x="147827" y="244094"/>
                  </a:lnTo>
                </a:path>
                <a:path w="220979" h="245110"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5" name="Google Shape;1495;p72"/>
            <p:cNvSpPr/>
            <p:nvPr/>
          </p:nvSpPr>
          <p:spPr>
            <a:xfrm>
              <a:off x="11123675" y="4096512"/>
              <a:ext cx="398145" cy="248920"/>
            </a:xfrm>
            <a:custGeom>
              <a:avLst/>
              <a:gdLst/>
              <a:ahLst/>
              <a:cxnLst/>
              <a:rect l="l" t="t" r="r" b="b"/>
              <a:pathLst>
                <a:path w="398145" h="248920" extrusionOk="0">
                  <a:moveTo>
                    <a:pt x="49656" y="248412"/>
                  </a:moveTo>
                  <a:lnTo>
                    <a:pt x="43179" y="248412"/>
                  </a:lnTo>
                  <a:lnTo>
                    <a:pt x="26360" y="245024"/>
                  </a:lnTo>
                  <a:lnTo>
                    <a:pt x="12636" y="235791"/>
                  </a:lnTo>
                  <a:lnTo>
                    <a:pt x="3389" y="222105"/>
                  </a:lnTo>
                  <a:lnTo>
                    <a:pt x="0" y="205358"/>
                  </a:lnTo>
                  <a:lnTo>
                    <a:pt x="0" y="43052"/>
                  </a:lnTo>
                  <a:lnTo>
                    <a:pt x="3389" y="26306"/>
                  </a:lnTo>
                  <a:lnTo>
                    <a:pt x="12636" y="12620"/>
                  </a:lnTo>
                  <a:lnTo>
                    <a:pt x="26360" y="3387"/>
                  </a:lnTo>
                  <a:lnTo>
                    <a:pt x="43179" y="0"/>
                  </a:lnTo>
                  <a:lnTo>
                    <a:pt x="354583" y="0"/>
                  </a:lnTo>
                  <a:lnTo>
                    <a:pt x="371403" y="3387"/>
                  </a:lnTo>
                  <a:lnTo>
                    <a:pt x="385127" y="12620"/>
                  </a:lnTo>
                  <a:lnTo>
                    <a:pt x="394374" y="26306"/>
                  </a:lnTo>
                  <a:lnTo>
                    <a:pt x="397764" y="43052"/>
                  </a:lnTo>
                  <a:lnTo>
                    <a:pt x="397764" y="205358"/>
                  </a:lnTo>
                  <a:lnTo>
                    <a:pt x="394374" y="222105"/>
                  </a:lnTo>
                  <a:lnTo>
                    <a:pt x="385127" y="235791"/>
                  </a:lnTo>
                  <a:lnTo>
                    <a:pt x="371403" y="245024"/>
                  </a:lnTo>
                  <a:lnTo>
                    <a:pt x="354583" y="248412"/>
                  </a:lnTo>
                  <a:lnTo>
                    <a:pt x="348106" y="24841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6" name="Google Shape;1496;p72"/>
            <p:cNvSpPr/>
            <p:nvPr/>
          </p:nvSpPr>
          <p:spPr>
            <a:xfrm>
              <a:off x="5690615" y="4200144"/>
              <a:ext cx="3127375" cy="76200"/>
            </a:xfrm>
            <a:custGeom>
              <a:avLst/>
              <a:gdLst/>
              <a:ahLst/>
              <a:cxnLst/>
              <a:rect l="l" t="t" r="r" b="b"/>
              <a:pathLst>
                <a:path w="3127375" h="76200" extrusionOk="0">
                  <a:moveTo>
                    <a:pt x="76200" y="0"/>
                  </a:moveTo>
                  <a:lnTo>
                    <a:pt x="0" y="38099"/>
                  </a:lnTo>
                  <a:lnTo>
                    <a:pt x="76200" y="76199"/>
                  </a:lnTo>
                  <a:lnTo>
                    <a:pt x="76200" y="44449"/>
                  </a:lnTo>
                  <a:lnTo>
                    <a:pt x="63500" y="44449"/>
                  </a:lnTo>
                  <a:lnTo>
                    <a:pt x="63500" y="31749"/>
                  </a:lnTo>
                  <a:lnTo>
                    <a:pt x="76200" y="31749"/>
                  </a:lnTo>
                  <a:lnTo>
                    <a:pt x="76200" y="0"/>
                  </a:lnTo>
                  <a:close/>
                </a:path>
                <a:path w="3127375" h="76200" extrusionOk="0">
                  <a:moveTo>
                    <a:pt x="76200" y="31749"/>
                  </a:moveTo>
                  <a:lnTo>
                    <a:pt x="63500" y="31749"/>
                  </a:lnTo>
                  <a:lnTo>
                    <a:pt x="63500" y="44449"/>
                  </a:lnTo>
                  <a:lnTo>
                    <a:pt x="76200" y="44449"/>
                  </a:lnTo>
                  <a:lnTo>
                    <a:pt x="76200" y="31749"/>
                  </a:lnTo>
                  <a:close/>
                </a:path>
                <a:path w="3127375" h="76200" extrusionOk="0">
                  <a:moveTo>
                    <a:pt x="114300" y="31749"/>
                  </a:moveTo>
                  <a:lnTo>
                    <a:pt x="76200" y="31749"/>
                  </a:lnTo>
                  <a:lnTo>
                    <a:pt x="76200" y="44449"/>
                  </a:lnTo>
                  <a:lnTo>
                    <a:pt x="114300" y="44449"/>
                  </a:lnTo>
                  <a:lnTo>
                    <a:pt x="114300" y="31749"/>
                  </a:lnTo>
                  <a:close/>
                </a:path>
                <a:path w="3127375" h="76200" extrusionOk="0">
                  <a:moveTo>
                    <a:pt x="203200" y="31749"/>
                  </a:moveTo>
                  <a:lnTo>
                    <a:pt x="152400" y="31749"/>
                  </a:lnTo>
                  <a:lnTo>
                    <a:pt x="152400" y="44449"/>
                  </a:lnTo>
                  <a:lnTo>
                    <a:pt x="203200" y="44449"/>
                  </a:lnTo>
                  <a:lnTo>
                    <a:pt x="203200" y="31749"/>
                  </a:lnTo>
                  <a:close/>
                </a:path>
                <a:path w="3127375" h="76200" extrusionOk="0">
                  <a:moveTo>
                    <a:pt x="292100" y="31749"/>
                  </a:moveTo>
                  <a:lnTo>
                    <a:pt x="241300" y="31749"/>
                  </a:lnTo>
                  <a:lnTo>
                    <a:pt x="241300" y="44449"/>
                  </a:lnTo>
                  <a:lnTo>
                    <a:pt x="292100" y="44449"/>
                  </a:lnTo>
                  <a:lnTo>
                    <a:pt x="292100" y="31749"/>
                  </a:lnTo>
                  <a:close/>
                </a:path>
                <a:path w="3127375" h="76200" extrusionOk="0">
                  <a:moveTo>
                    <a:pt x="381000" y="31749"/>
                  </a:moveTo>
                  <a:lnTo>
                    <a:pt x="330200" y="31749"/>
                  </a:lnTo>
                  <a:lnTo>
                    <a:pt x="330200" y="44449"/>
                  </a:lnTo>
                  <a:lnTo>
                    <a:pt x="381000" y="44449"/>
                  </a:lnTo>
                  <a:lnTo>
                    <a:pt x="381000" y="31749"/>
                  </a:lnTo>
                  <a:close/>
                </a:path>
                <a:path w="3127375" h="76200" extrusionOk="0">
                  <a:moveTo>
                    <a:pt x="469900" y="31749"/>
                  </a:moveTo>
                  <a:lnTo>
                    <a:pt x="419100" y="31749"/>
                  </a:lnTo>
                  <a:lnTo>
                    <a:pt x="419100" y="44449"/>
                  </a:lnTo>
                  <a:lnTo>
                    <a:pt x="469900" y="44449"/>
                  </a:lnTo>
                  <a:lnTo>
                    <a:pt x="469900" y="31749"/>
                  </a:lnTo>
                  <a:close/>
                </a:path>
                <a:path w="3127375" h="76200" extrusionOk="0">
                  <a:moveTo>
                    <a:pt x="558800" y="31749"/>
                  </a:moveTo>
                  <a:lnTo>
                    <a:pt x="508000" y="31749"/>
                  </a:lnTo>
                  <a:lnTo>
                    <a:pt x="508000" y="44449"/>
                  </a:lnTo>
                  <a:lnTo>
                    <a:pt x="558800" y="44449"/>
                  </a:lnTo>
                  <a:lnTo>
                    <a:pt x="558800" y="31749"/>
                  </a:lnTo>
                  <a:close/>
                </a:path>
                <a:path w="3127375" h="76200" extrusionOk="0">
                  <a:moveTo>
                    <a:pt x="647700" y="31749"/>
                  </a:moveTo>
                  <a:lnTo>
                    <a:pt x="596900" y="31749"/>
                  </a:lnTo>
                  <a:lnTo>
                    <a:pt x="596900" y="44449"/>
                  </a:lnTo>
                  <a:lnTo>
                    <a:pt x="647700" y="44449"/>
                  </a:lnTo>
                  <a:lnTo>
                    <a:pt x="647700" y="31749"/>
                  </a:lnTo>
                  <a:close/>
                </a:path>
                <a:path w="3127375" h="76200" extrusionOk="0">
                  <a:moveTo>
                    <a:pt x="736600" y="31749"/>
                  </a:moveTo>
                  <a:lnTo>
                    <a:pt x="685800" y="31749"/>
                  </a:lnTo>
                  <a:lnTo>
                    <a:pt x="685800" y="44449"/>
                  </a:lnTo>
                  <a:lnTo>
                    <a:pt x="736600" y="44449"/>
                  </a:lnTo>
                  <a:lnTo>
                    <a:pt x="736600" y="31749"/>
                  </a:lnTo>
                  <a:close/>
                </a:path>
                <a:path w="3127375" h="76200" extrusionOk="0">
                  <a:moveTo>
                    <a:pt x="825500" y="31749"/>
                  </a:moveTo>
                  <a:lnTo>
                    <a:pt x="774700" y="31749"/>
                  </a:lnTo>
                  <a:lnTo>
                    <a:pt x="774700" y="44449"/>
                  </a:lnTo>
                  <a:lnTo>
                    <a:pt x="825500" y="44449"/>
                  </a:lnTo>
                  <a:lnTo>
                    <a:pt x="825500" y="31749"/>
                  </a:lnTo>
                  <a:close/>
                </a:path>
                <a:path w="3127375" h="76200" extrusionOk="0">
                  <a:moveTo>
                    <a:pt x="914400" y="31749"/>
                  </a:moveTo>
                  <a:lnTo>
                    <a:pt x="863600" y="31749"/>
                  </a:lnTo>
                  <a:lnTo>
                    <a:pt x="863600" y="44449"/>
                  </a:lnTo>
                  <a:lnTo>
                    <a:pt x="914400" y="44449"/>
                  </a:lnTo>
                  <a:lnTo>
                    <a:pt x="914400" y="31749"/>
                  </a:lnTo>
                  <a:close/>
                </a:path>
                <a:path w="3127375" h="76200" extrusionOk="0">
                  <a:moveTo>
                    <a:pt x="1003300" y="31749"/>
                  </a:moveTo>
                  <a:lnTo>
                    <a:pt x="952500" y="31749"/>
                  </a:lnTo>
                  <a:lnTo>
                    <a:pt x="952500" y="44449"/>
                  </a:lnTo>
                  <a:lnTo>
                    <a:pt x="1003300" y="44449"/>
                  </a:lnTo>
                  <a:lnTo>
                    <a:pt x="1003300" y="31749"/>
                  </a:lnTo>
                  <a:close/>
                </a:path>
                <a:path w="3127375" h="76200" extrusionOk="0">
                  <a:moveTo>
                    <a:pt x="1092200" y="31749"/>
                  </a:moveTo>
                  <a:lnTo>
                    <a:pt x="1041400" y="31749"/>
                  </a:lnTo>
                  <a:lnTo>
                    <a:pt x="1041400" y="44449"/>
                  </a:lnTo>
                  <a:lnTo>
                    <a:pt x="1092200" y="44449"/>
                  </a:lnTo>
                  <a:lnTo>
                    <a:pt x="1092200" y="31749"/>
                  </a:lnTo>
                  <a:close/>
                </a:path>
                <a:path w="3127375" h="76200" extrusionOk="0">
                  <a:moveTo>
                    <a:pt x="1181100" y="31749"/>
                  </a:moveTo>
                  <a:lnTo>
                    <a:pt x="1130300" y="31749"/>
                  </a:lnTo>
                  <a:lnTo>
                    <a:pt x="1130300" y="44449"/>
                  </a:lnTo>
                  <a:lnTo>
                    <a:pt x="1181100" y="44449"/>
                  </a:lnTo>
                  <a:lnTo>
                    <a:pt x="1181100" y="31749"/>
                  </a:lnTo>
                  <a:close/>
                </a:path>
                <a:path w="3127375" h="76200" extrusionOk="0">
                  <a:moveTo>
                    <a:pt x="1270000" y="31749"/>
                  </a:moveTo>
                  <a:lnTo>
                    <a:pt x="1219200" y="31749"/>
                  </a:lnTo>
                  <a:lnTo>
                    <a:pt x="1219200" y="44449"/>
                  </a:lnTo>
                  <a:lnTo>
                    <a:pt x="1270000" y="44449"/>
                  </a:lnTo>
                  <a:lnTo>
                    <a:pt x="1270000" y="31749"/>
                  </a:lnTo>
                  <a:close/>
                </a:path>
                <a:path w="3127375" h="76200" extrusionOk="0">
                  <a:moveTo>
                    <a:pt x="1358900" y="31749"/>
                  </a:moveTo>
                  <a:lnTo>
                    <a:pt x="1308100" y="31749"/>
                  </a:lnTo>
                  <a:lnTo>
                    <a:pt x="1308100" y="44449"/>
                  </a:lnTo>
                  <a:lnTo>
                    <a:pt x="1358900" y="44449"/>
                  </a:lnTo>
                  <a:lnTo>
                    <a:pt x="1358900" y="31749"/>
                  </a:lnTo>
                  <a:close/>
                </a:path>
                <a:path w="3127375" h="76200" extrusionOk="0">
                  <a:moveTo>
                    <a:pt x="1447800" y="31749"/>
                  </a:moveTo>
                  <a:lnTo>
                    <a:pt x="1397000" y="31749"/>
                  </a:lnTo>
                  <a:lnTo>
                    <a:pt x="1397000" y="44449"/>
                  </a:lnTo>
                  <a:lnTo>
                    <a:pt x="1447800" y="44449"/>
                  </a:lnTo>
                  <a:lnTo>
                    <a:pt x="1447800" y="31749"/>
                  </a:lnTo>
                  <a:close/>
                </a:path>
                <a:path w="3127375" h="76200" extrusionOk="0">
                  <a:moveTo>
                    <a:pt x="1536700" y="31749"/>
                  </a:moveTo>
                  <a:lnTo>
                    <a:pt x="1485900" y="31749"/>
                  </a:lnTo>
                  <a:lnTo>
                    <a:pt x="1485900" y="44449"/>
                  </a:lnTo>
                  <a:lnTo>
                    <a:pt x="1536700" y="44449"/>
                  </a:lnTo>
                  <a:lnTo>
                    <a:pt x="1536700" y="31749"/>
                  </a:lnTo>
                  <a:close/>
                </a:path>
                <a:path w="3127375" h="76200" extrusionOk="0">
                  <a:moveTo>
                    <a:pt x="1625600" y="31749"/>
                  </a:moveTo>
                  <a:lnTo>
                    <a:pt x="1574800" y="31749"/>
                  </a:lnTo>
                  <a:lnTo>
                    <a:pt x="1574800" y="44449"/>
                  </a:lnTo>
                  <a:lnTo>
                    <a:pt x="1625600" y="44449"/>
                  </a:lnTo>
                  <a:lnTo>
                    <a:pt x="1625600" y="31749"/>
                  </a:lnTo>
                  <a:close/>
                </a:path>
                <a:path w="3127375" h="76200" extrusionOk="0">
                  <a:moveTo>
                    <a:pt x="1714500" y="31749"/>
                  </a:moveTo>
                  <a:lnTo>
                    <a:pt x="1663700" y="31749"/>
                  </a:lnTo>
                  <a:lnTo>
                    <a:pt x="1663700" y="44449"/>
                  </a:lnTo>
                  <a:lnTo>
                    <a:pt x="1714500" y="44449"/>
                  </a:lnTo>
                  <a:lnTo>
                    <a:pt x="1714500" y="31749"/>
                  </a:lnTo>
                  <a:close/>
                </a:path>
                <a:path w="3127375" h="76200" extrusionOk="0">
                  <a:moveTo>
                    <a:pt x="1803400" y="31749"/>
                  </a:moveTo>
                  <a:lnTo>
                    <a:pt x="1752600" y="31749"/>
                  </a:lnTo>
                  <a:lnTo>
                    <a:pt x="1752600" y="44449"/>
                  </a:lnTo>
                  <a:lnTo>
                    <a:pt x="1803400" y="44449"/>
                  </a:lnTo>
                  <a:lnTo>
                    <a:pt x="1803400" y="31749"/>
                  </a:lnTo>
                  <a:close/>
                </a:path>
                <a:path w="3127375" h="76200" extrusionOk="0">
                  <a:moveTo>
                    <a:pt x="1892300" y="31749"/>
                  </a:moveTo>
                  <a:lnTo>
                    <a:pt x="1841500" y="31749"/>
                  </a:lnTo>
                  <a:lnTo>
                    <a:pt x="1841500" y="44449"/>
                  </a:lnTo>
                  <a:lnTo>
                    <a:pt x="1892300" y="44449"/>
                  </a:lnTo>
                  <a:lnTo>
                    <a:pt x="1892300" y="31749"/>
                  </a:lnTo>
                  <a:close/>
                </a:path>
                <a:path w="3127375" h="76200" extrusionOk="0">
                  <a:moveTo>
                    <a:pt x="1981200" y="31749"/>
                  </a:moveTo>
                  <a:lnTo>
                    <a:pt x="1930400" y="31749"/>
                  </a:lnTo>
                  <a:lnTo>
                    <a:pt x="1930400" y="44449"/>
                  </a:lnTo>
                  <a:lnTo>
                    <a:pt x="1981200" y="44449"/>
                  </a:lnTo>
                  <a:lnTo>
                    <a:pt x="1981200" y="31749"/>
                  </a:lnTo>
                  <a:close/>
                </a:path>
                <a:path w="3127375" h="76200" extrusionOk="0">
                  <a:moveTo>
                    <a:pt x="2070100" y="31749"/>
                  </a:moveTo>
                  <a:lnTo>
                    <a:pt x="2019300" y="31749"/>
                  </a:lnTo>
                  <a:lnTo>
                    <a:pt x="2019300" y="44449"/>
                  </a:lnTo>
                  <a:lnTo>
                    <a:pt x="2070100" y="44449"/>
                  </a:lnTo>
                  <a:lnTo>
                    <a:pt x="2070100" y="31749"/>
                  </a:lnTo>
                  <a:close/>
                </a:path>
                <a:path w="3127375" h="76200" extrusionOk="0">
                  <a:moveTo>
                    <a:pt x="2159000" y="31749"/>
                  </a:moveTo>
                  <a:lnTo>
                    <a:pt x="2108200" y="31749"/>
                  </a:lnTo>
                  <a:lnTo>
                    <a:pt x="2108200" y="44449"/>
                  </a:lnTo>
                  <a:lnTo>
                    <a:pt x="2159000" y="44449"/>
                  </a:lnTo>
                  <a:lnTo>
                    <a:pt x="2159000" y="31749"/>
                  </a:lnTo>
                  <a:close/>
                </a:path>
                <a:path w="3127375" h="76200" extrusionOk="0">
                  <a:moveTo>
                    <a:pt x="2247900" y="31749"/>
                  </a:moveTo>
                  <a:lnTo>
                    <a:pt x="2197100" y="31749"/>
                  </a:lnTo>
                  <a:lnTo>
                    <a:pt x="2197100" y="44449"/>
                  </a:lnTo>
                  <a:lnTo>
                    <a:pt x="2247900" y="44449"/>
                  </a:lnTo>
                  <a:lnTo>
                    <a:pt x="2247900" y="31749"/>
                  </a:lnTo>
                  <a:close/>
                </a:path>
                <a:path w="3127375" h="76200" extrusionOk="0">
                  <a:moveTo>
                    <a:pt x="2336800" y="31749"/>
                  </a:moveTo>
                  <a:lnTo>
                    <a:pt x="2286000" y="31749"/>
                  </a:lnTo>
                  <a:lnTo>
                    <a:pt x="2286000" y="44449"/>
                  </a:lnTo>
                  <a:lnTo>
                    <a:pt x="2336800" y="44449"/>
                  </a:lnTo>
                  <a:lnTo>
                    <a:pt x="2336800" y="31749"/>
                  </a:lnTo>
                  <a:close/>
                </a:path>
                <a:path w="3127375" h="76200" extrusionOk="0">
                  <a:moveTo>
                    <a:pt x="2425700" y="31749"/>
                  </a:moveTo>
                  <a:lnTo>
                    <a:pt x="2374900" y="31749"/>
                  </a:lnTo>
                  <a:lnTo>
                    <a:pt x="2374900" y="44449"/>
                  </a:lnTo>
                  <a:lnTo>
                    <a:pt x="2425700" y="44449"/>
                  </a:lnTo>
                  <a:lnTo>
                    <a:pt x="2425700" y="31749"/>
                  </a:lnTo>
                  <a:close/>
                </a:path>
                <a:path w="3127375" h="76200" extrusionOk="0">
                  <a:moveTo>
                    <a:pt x="2514600" y="31749"/>
                  </a:moveTo>
                  <a:lnTo>
                    <a:pt x="2463800" y="31749"/>
                  </a:lnTo>
                  <a:lnTo>
                    <a:pt x="2463800" y="44449"/>
                  </a:lnTo>
                  <a:lnTo>
                    <a:pt x="2514600" y="44449"/>
                  </a:lnTo>
                  <a:lnTo>
                    <a:pt x="2514600" y="31749"/>
                  </a:lnTo>
                  <a:close/>
                </a:path>
                <a:path w="3127375" h="76200" extrusionOk="0">
                  <a:moveTo>
                    <a:pt x="2603500" y="31749"/>
                  </a:moveTo>
                  <a:lnTo>
                    <a:pt x="2552700" y="31749"/>
                  </a:lnTo>
                  <a:lnTo>
                    <a:pt x="2552700" y="44449"/>
                  </a:lnTo>
                  <a:lnTo>
                    <a:pt x="2603500" y="44449"/>
                  </a:lnTo>
                  <a:lnTo>
                    <a:pt x="2603500" y="31749"/>
                  </a:lnTo>
                  <a:close/>
                </a:path>
                <a:path w="3127375" h="76200" extrusionOk="0">
                  <a:moveTo>
                    <a:pt x="2692400" y="31749"/>
                  </a:moveTo>
                  <a:lnTo>
                    <a:pt x="2641600" y="31749"/>
                  </a:lnTo>
                  <a:lnTo>
                    <a:pt x="2641600" y="44449"/>
                  </a:lnTo>
                  <a:lnTo>
                    <a:pt x="2692400" y="44449"/>
                  </a:lnTo>
                  <a:lnTo>
                    <a:pt x="2692400" y="31749"/>
                  </a:lnTo>
                  <a:close/>
                </a:path>
                <a:path w="3127375" h="76200" extrusionOk="0">
                  <a:moveTo>
                    <a:pt x="2781300" y="31749"/>
                  </a:moveTo>
                  <a:lnTo>
                    <a:pt x="2730500" y="31749"/>
                  </a:lnTo>
                  <a:lnTo>
                    <a:pt x="2730500" y="44449"/>
                  </a:lnTo>
                  <a:lnTo>
                    <a:pt x="2781300" y="44449"/>
                  </a:lnTo>
                  <a:lnTo>
                    <a:pt x="2781300" y="31749"/>
                  </a:lnTo>
                  <a:close/>
                </a:path>
                <a:path w="3127375" h="76200" extrusionOk="0">
                  <a:moveTo>
                    <a:pt x="2870200" y="31749"/>
                  </a:moveTo>
                  <a:lnTo>
                    <a:pt x="2819400" y="31749"/>
                  </a:lnTo>
                  <a:lnTo>
                    <a:pt x="2819400" y="44449"/>
                  </a:lnTo>
                  <a:lnTo>
                    <a:pt x="2870200" y="44449"/>
                  </a:lnTo>
                  <a:lnTo>
                    <a:pt x="2870200" y="31749"/>
                  </a:lnTo>
                  <a:close/>
                </a:path>
                <a:path w="3127375" h="76200" extrusionOk="0">
                  <a:moveTo>
                    <a:pt x="2959100" y="31749"/>
                  </a:moveTo>
                  <a:lnTo>
                    <a:pt x="2908300" y="31749"/>
                  </a:lnTo>
                  <a:lnTo>
                    <a:pt x="2908300" y="44449"/>
                  </a:lnTo>
                  <a:lnTo>
                    <a:pt x="2959100" y="44449"/>
                  </a:lnTo>
                  <a:lnTo>
                    <a:pt x="2959100" y="31749"/>
                  </a:lnTo>
                  <a:close/>
                </a:path>
                <a:path w="3127375" h="76200" extrusionOk="0">
                  <a:moveTo>
                    <a:pt x="3048000" y="31749"/>
                  </a:moveTo>
                  <a:lnTo>
                    <a:pt x="2997200" y="31749"/>
                  </a:lnTo>
                  <a:lnTo>
                    <a:pt x="2997200" y="44449"/>
                  </a:lnTo>
                  <a:lnTo>
                    <a:pt x="3048000" y="44449"/>
                  </a:lnTo>
                  <a:lnTo>
                    <a:pt x="3048000" y="31749"/>
                  </a:lnTo>
                  <a:close/>
                </a:path>
                <a:path w="3127375" h="76200" extrusionOk="0">
                  <a:moveTo>
                    <a:pt x="3051048" y="0"/>
                  </a:moveTo>
                  <a:lnTo>
                    <a:pt x="3051048" y="76199"/>
                  </a:lnTo>
                  <a:lnTo>
                    <a:pt x="3127248" y="38099"/>
                  </a:lnTo>
                  <a:lnTo>
                    <a:pt x="3051048"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97" name="Google Shape;1497;p72"/>
          <p:cNvSpPr txBox="1"/>
          <p:nvPr/>
        </p:nvSpPr>
        <p:spPr>
          <a:xfrm>
            <a:off x="8671686" y="4531867"/>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498" name="Google Shape;1498;p72"/>
          <p:cNvSpPr txBox="1"/>
          <p:nvPr/>
        </p:nvSpPr>
        <p:spPr>
          <a:xfrm>
            <a:off x="9863708" y="4531867"/>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499" name="Google Shape;1499;p72"/>
          <p:cNvSpPr txBox="1"/>
          <p:nvPr/>
        </p:nvSpPr>
        <p:spPr>
          <a:xfrm>
            <a:off x="11073130" y="4531867"/>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73"/>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5" name="Google Shape;1505;p73"/>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506" name="Google Shape;1506;p73"/>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7" name="Google Shape;1507;p73"/>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508" name="Google Shape;1508;p73"/>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9" name="Google Shape;1509;p73"/>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510" name="Google Shape;1510;p73"/>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1" name="Google Shape;1511;p73"/>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512" name="Google Shape;1512;p73"/>
          <p:cNvSpPr txBox="1">
            <a:spLocks noGrp="1"/>
          </p:cNvSpPr>
          <p:nvPr>
            <p:ph type="title"/>
          </p:nvPr>
        </p:nvSpPr>
        <p:spPr>
          <a:xfrm>
            <a:off x="2813430" y="320704"/>
            <a:ext cx="1965960"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M O D E R N</a:t>
            </a:r>
            <a:endParaRPr/>
          </a:p>
        </p:txBody>
      </p:sp>
      <p:sp>
        <p:nvSpPr>
          <p:cNvPr id="1513" name="Google Shape;1513;p73"/>
          <p:cNvSpPr txBox="1"/>
          <p:nvPr/>
        </p:nvSpPr>
        <p:spPr>
          <a:xfrm>
            <a:off x="5054207" y="316179"/>
            <a:ext cx="1223148"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D A T A</a:t>
            </a:r>
            <a:endParaRPr sz="2800" dirty="0">
              <a:solidFill>
                <a:schemeClr val="dk1"/>
              </a:solidFill>
              <a:latin typeface="Quattrocento Sans"/>
              <a:ea typeface="Quattrocento Sans"/>
              <a:cs typeface="Quattrocento Sans"/>
              <a:sym typeface="Quattrocento Sans"/>
            </a:endParaRPr>
          </a:p>
        </p:txBody>
      </p:sp>
      <p:sp>
        <p:nvSpPr>
          <p:cNvPr id="1514" name="Google Shape;1514;p73"/>
          <p:cNvSpPr txBox="1"/>
          <p:nvPr/>
        </p:nvSpPr>
        <p:spPr>
          <a:xfrm>
            <a:off x="6439189" y="316179"/>
            <a:ext cx="3043139"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W A R E H O U S E</a:t>
            </a:r>
            <a:endParaRPr sz="2800" dirty="0">
              <a:solidFill>
                <a:schemeClr val="dk1"/>
              </a:solidFill>
              <a:latin typeface="Quattrocento Sans"/>
              <a:ea typeface="Quattrocento Sans"/>
              <a:cs typeface="Quattrocento Sans"/>
              <a:sym typeface="Quattrocento Sans"/>
            </a:endParaRPr>
          </a:p>
        </p:txBody>
      </p:sp>
      <p:sp>
        <p:nvSpPr>
          <p:cNvPr id="1515" name="Google Shape;1515;p73"/>
          <p:cNvSpPr txBox="1"/>
          <p:nvPr/>
        </p:nvSpPr>
        <p:spPr>
          <a:xfrm>
            <a:off x="4394708" y="4531867"/>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grpSp>
        <p:nvGrpSpPr>
          <p:cNvPr id="1516" name="Google Shape;1516;p73"/>
          <p:cNvGrpSpPr/>
          <p:nvPr/>
        </p:nvGrpSpPr>
        <p:grpSpPr>
          <a:xfrm>
            <a:off x="1760220" y="1760220"/>
            <a:ext cx="3738880" cy="4258310"/>
            <a:chOff x="1760220" y="1760220"/>
            <a:chExt cx="3738880" cy="4258310"/>
          </a:xfrm>
        </p:grpSpPr>
        <p:sp>
          <p:nvSpPr>
            <p:cNvPr id="1517" name="Google Shape;1517;p73"/>
            <p:cNvSpPr/>
            <p:nvPr/>
          </p:nvSpPr>
          <p:spPr>
            <a:xfrm>
              <a:off x="2875788" y="4056888"/>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18" name="Google Shape;1518;p73"/>
            <p:cNvPicPr preferRelativeResize="0"/>
            <p:nvPr/>
          </p:nvPicPr>
          <p:blipFill rotWithShape="1">
            <a:blip r:embed="rId3">
              <a:alphaModFix/>
            </a:blip>
            <a:srcRect/>
            <a:stretch/>
          </p:blipFill>
          <p:spPr>
            <a:xfrm>
              <a:off x="2869692" y="4014216"/>
              <a:ext cx="199643" cy="88391"/>
            </a:xfrm>
            <a:prstGeom prst="rect">
              <a:avLst/>
            </a:prstGeom>
            <a:noFill/>
            <a:ln>
              <a:noFill/>
            </a:ln>
          </p:spPr>
        </p:pic>
        <p:sp>
          <p:nvSpPr>
            <p:cNvPr id="1519" name="Google Shape;1519;p73"/>
            <p:cNvSpPr/>
            <p:nvPr/>
          </p:nvSpPr>
          <p:spPr>
            <a:xfrm>
              <a:off x="1851660" y="4200144"/>
              <a:ext cx="802640" cy="76200"/>
            </a:xfrm>
            <a:custGeom>
              <a:avLst/>
              <a:gdLst/>
              <a:ahLst/>
              <a:cxnLst/>
              <a:rect l="l" t="t" r="r" b="b"/>
              <a:pathLst>
                <a:path w="802639" h="76200" extrusionOk="0">
                  <a:moveTo>
                    <a:pt x="50800" y="31749"/>
                  </a:moveTo>
                  <a:lnTo>
                    <a:pt x="0" y="31749"/>
                  </a:lnTo>
                  <a:lnTo>
                    <a:pt x="0" y="44449"/>
                  </a:lnTo>
                  <a:lnTo>
                    <a:pt x="50800" y="44449"/>
                  </a:lnTo>
                  <a:lnTo>
                    <a:pt x="50800" y="31749"/>
                  </a:lnTo>
                  <a:close/>
                </a:path>
                <a:path w="802639" h="76200" extrusionOk="0">
                  <a:moveTo>
                    <a:pt x="139700" y="31749"/>
                  </a:moveTo>
                  <a:lnTo>
                    <a:pt x="88900" y="31749"/>
                  </a:lnTo>
                  <a:lnTo>
                    <a:pt x="88900" y="44449"/>
                  </a:lnTo>
                  <a:lnTo>
                    <a:pt x="139700" y="44449"/>
                  </a:lnTo>
                  <a:lnTo>
                    <a:pt x="139700" y="31749"/>
                  </a:lnTo>
                  <a:close/>
                </a:path>
                <a:path w="802639" h="76200" extrusionOk="0">
                  <a:moveTo>
                    <a:pt x="228600" y="31749"/>
                  </a:moveTo>
                  <a:lnTo>
                    <a:pt x="177800" y="31749"/>
                  </a:lnTo>
                  <a:lnTo>
                    <a:pt x="177800" y="44449"/>
                  </a:lnTo>
                  <a:lnTo>
                    <a:pt x="228600" y="44449"/>
                  </a:lnTo>
                  <a:lnTo>
                    <a:pt x="228600" y="31749"/>
                  </a:lnTo>
                  <a:close/>
                </a:path>
                <a:path w="802639" h="76200" extrusionOk="0">
                  <a:moveTo>
                    <a:pt x="317500" y="31749"/>
                  </a:moveTo>
                  <a:lnTo>
                    <a:pt x="266700" y="31749"/>
                  </a:lnTo>
                  <a:lnTo>
                    <a:pt x="266700" y="44449"/>
                  </a:lnTo>
                  <a:lnTo>
                    <a:pt x="317500" y="44449"/>
                  </a:lnTo>
                  <a:lnTo>
                    <a:pt x="317500" y="31749"/>
                  </a:lnTo>
                  <a:close/>
                </a:path>
                <a:path w="802639" h="76200" extrusionOk="0">
                  <a:moveTo>
                    <a:pt x="406400" y="31749"/>
                  </a:moveTo>
                  <a:lnTo>
                    <a:pt x="355600" y="31749"/>
                  </a:lnTo>
                  <a:lnTo>
                    <a:pt x="355600" y="44449"/>
                  </a:lnTo>
                  <a:lnTo>
                    <a:pt x="406400" y="44449"/>
                  </a:lnTo>
                  <a:lnTo>
                    <a:pt x="406400" y="31749"/>
                  </a:lnTo>
                  <a:close/>
                </a:path>
                <a:path w="802639" h="76200" extrusionOk="0">
                  <a:moveTo>
                    <a:pt x="495300" y="31749"/>
                  </a:moveTo>
                  <a:lnTo>
                    <a:pt x="444500" y="31749"/>
                  </a:lnTo>
                  <a:lnTo>
                    <a:pt x="444500" y="44449"/>
                  </a:lnTo>
                  <a:lnTo>
                    <a:pt x="495300" y="44449"/>
                  </a:lnTo>
                  <a:lnTo>
                    <a:pt x="495300" y="31749"/>
                  </a:lnTo>
                  <a:close/>
                </a:path>
                <a:path w="802639" h="76200" extrusionOk="0">
                  <a:moveTo>
                    <a:pt x="584200" y="31749"/>
                  </a:moveTo>
                  <a:lnTo>
                    <a:pt x="533400" y="31749"/>
                  </a:lnTo>
                  <a:lnTo>
                    <a:pt x="533400" y="44449"/>
                  </a:lnTo>
                  <a:lnTo>
                    <a:pt x="584200" y="44449"/>
                  </a:lnTo>
                  <a:lnTo>
                    <a:pt x="584200" y="31749"/>
                  </a:lnTo>
                  <a:close/>
                </a:path>
                <a:path w="802639" h="76200" extrusionOk="0">
                  <a:moveTo>
                    <a:pt x="673100" y="31749"/>
                  </a:moveTo>
                  <a:lnTo>
                    <a:pt x="622300" y="31749"/>
                  </a:lnTo>
                  <a:lnTo>
                    <a:pt x="622300" y="44449"/>
                  </a:lnTo>
                  <a:lnTo>
                    <a:pt x="673100" y="44449"/>
                  </a:lnTo>
                  <a:lnTo>
                    <a:pt x="673100" y="31749"/>
                  </a:lnTo>
                  <a:close/>
                </a:path>
                <a:path w="802639" h="76200" extrusionOk="0">
                  <a:moveTo>
                    <a:pt x="751332" y="0"/>
                  </a:moveTo>
                  <a:lnTo>
                    <a:pt x="751332" y="76199"/>
                  </a:lnTo>
                  <a:lnTo>
                    <a:pt x="793665" y="44449"/>
                  </a:lnTo>
                  <a:lnTo>
                    <a:pt x="762000" y="44449"/>
                  </a:lnTo>
                  <a:lnTo>
                    <a:pt x="762000" y="31749"/>
                  </a:lnTo>
                  <a:lnTo>
                    <a:pt x="793665" y="31749"/>
                  </a:lnTo>
                  <a:lnTo>
                    <a:pt x="751332" y="0"/>
                  </a:lnTo>
                  <a:close/>
                </a:path>
                <a:path w="802639" h="76200" extrusionOk="0">
                  <a:moveTo>
                    <a:pt x="751332" y="31749"/>
                  </a:moveTo>
                  <a:lnTo>
                    <a:pt x="711200" y="31749"/>
                  </a:lnTo>
                  <a:lnTo>
                    <a:pt x="711200" y="44449"/>
                  </a:lnTo>
                  <a:lnTo>
                    <a:pt x="751332" y="44449"/>
                  </a:lnTo>
                  <a:lnTo>
                    <a:pt x="751332" y="31749"/>
                  </a:lnTo>
                  <a:close/>
                </a:path>
                <a:path w="802639" h="76200" extrusionOk="0">
                  <a:moveTo>
                    <a:pt x="793665" y="31749"/>
                  </a:moveTo>
                  <a:lnTo>
                    <a:pt x="762000" y="31749"/>
                  </a:lnTo>
                  <a:lnTo>
                    <a:pt x="762000" y="44449"/>
                  </a:lnTo>
                  <a:lnTo>
                    <a:pt x="793665" y="44449"/>
                  </a:lnTo>
                  <a:lnTo>
                    <a:pt x="802132" y="38099"/>
                  </a:lnTo>
                  <a:lnTo>
                    <a:pt x="793665"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0" name="Google Shape;1520;p73"/>
            <p:cNvSpPr/>
            <p:nvPr/>
          </p:nvSpPr>
          <p:spPr>
            <a:xfrm>
              <a:off x="1760220" y="1760220"/>
              <a:ext cx="91440" cy="4258310"/>
            </a:xfrm>
            <a:custGeom>
              <a:avLst/>
              <a:gdLst/>
              <a:ahLst/>
              <a:cxnLst/>
              <a:rect l="l" t="t" r="r" b="b"/>
              <a:pathLst>
                <a:path w="91439" h="4258310" extrusionOk="0">
                  <a:moveTo>
                    <a:pt x="0" y="0"/>
                  </a:moveTo>
                  <a:lnTo>
                    <a:pt x="35611" y="601"/>
                  </a:lnTo>
                  <a:lnTo>
                    <a:pt x="64674" y="2238"/>
                  </a:lnTo>
                  <a:lnTo>
                    <a:pt x="84260" y="4661"/>
                  </a:lnTo>
                  <a:lnTo>
                    <a:pt x="91440" y="7619"/>
                  </a:lnTo>
                  <a:lnTo>
                    <a:pt x="91440" y="4250435"/>
                  </a:lnTo>
                  <a:lnTo>
                    <a:pt x="84260" y="4253400"/>
                  </a:lnTo>
                  <a:lnTo>
                    <a:pt x="64674" y="4255822"/>
                  </a:lnTo>
                  <a:lnTo>
                    <a:pt x="35611" y="4257456"/>
                  </a:lnTo>
                  <a:lnTo>
                    <a:pt x="0" y="4258056"/>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1" name="Google Shape;1521;p73"/>
            <p:cNvSpPr/>
            <p:nvPr/>
          </p:nvSpPr>
          <p:spPr>
            <a:xfrm>
              <a:off x="4991100" y="4000500"/>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91439"/>
                  </a:moveTo>
                  <a:lnTo>
                    <a:pt x="307213" y="91439"/>
                  </a:lnTo>
                  <a:lnTo>
                    <a:pt x="379475" y="163702"/>
                  </a:lnTo>
                  <a:lnTo>
                    <a:pt x="379475" y="345948"/>
                  </a:lnTo>
                  <a:lnTo>
                    <a:pt x="128015" y="345948"/>
                  </a:lnTo>
                  <a:lnTo>
                    <a:pt x="128015" y="9143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22" name="Google Shape;1522;p73"/>
            <p:cNvPicPr preferRelativeResize="0"/>
            <p:nvPr/>
          </p:nvPicPr>
          <p:blipFill rotWithShape="1">
            <a:blip r:embed="rId4">
              <a:alphaModFix/>
            </a:blip>
            <a:srcRect/>
            <a:stretch/>
          </p:blipFill>
          <p:spPr>
            <a:xfrm>
              <a:off x="5178552" y="4085844"/>
              <a:ext cx="198120" cy="219456"/>
            </a:xfrm>
            <a:prstGeom prst="rect">
              <a:avLst/>
            </a:prstGeom>
            <a:noFill/>
            <a:ln>
              <a:noFill/>
            </a:ln>
          </p:spPr>
        </p:pic>
      </p:grpSp>
      <p:sp>
        <p:nvSpPr>
          <p:cNvPr id="1523" name="Google Shape;1523;p73"/>
          <p:cNvSpPr txBox="1"/>
          <p:nvPr/>
        </p:nvSpPr>
        <p:spPr>
          <a:xfrm>
            <a:off x="435660" y="2311399"/>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524" name="Google Shape;1524;p73"/>
          <p:cNvSpPr txBox="1"/>
          <p:nvPr/>
        </p:nvSpPr>
        <p:spPr>
          <a:xfrm>
            <a:off x="2539745" y="4531867"/>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525" name="Google Shape;1525;p73"/>
          <p:cNvSpPr txBox="1"/>
          <p:nvPr/>
        </p:nvSpPr>
        <p:spPr>
          <a:xfrm>
            <a:off x="6862698" y="2911220"/>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526" name="Google Shape;1526;p73"/>
          <p:cNvGrpSpPr/>
          <p:nvPr/>
        </p:nvGrpSpPr>
        <p:grpSpPr>
          <a:xfrm>
            <a:off x="3625596" y="2520695"/>
            <a:ext cx="5480304" cy="1755649"/>
            <a:chOff x="3625596" y="2520695"/>
            <a:chExt cx="5480304" cy="1755649"/>
          </a:xfrm>
        </p:grpSpPr>
        <p:sp>
          <p:nvSpPr>
            <p:cNvPr id="1527" name="Google Shape;1527;p73"/>
            <p:cNvSpPr/>
            <p:nvPr/>
          </p:nvSpPr>
          <p:spPr>
            <a:xfrm>
              <a:off x="3625596" y="4200144"/>
              <a:ext cx="1174750" cy="76200"/>
            </a:xfrm>
            <a:custGeom>
              <a:avLst/>
              <a:gdLst/>
              <a:ahLst/>
              <a:cxnLst/>
              <a:rect l="l" t="t" r="r" b="b"/>
              <a:pathLst>
                <a:path w="1174750" h="76200" extrusionOk="0">
                  <a:moveTo>
                    <a:pt x="50800" y="31749"/>
                  </a:moveTo>
                  <a:lnTo>
                    <a:pt x="0" y="31749"/>
                  </a:lnTo>
                  <a:lnTo>
                    <a:pt x="0" y="44449"/>
                  </a:lnTo>
                  <a:lnTo>
                    <a:pt x="50800" y="44449"/>
                  </a:lnTo>
                  <a:lnTo>
                    <a:pt x="50800" y="31749"/>
                  </a:lnTo>
                  <a:close/>
                </a:path>
                <a:path w="1174750" h="76200" extrusionOk="0">
                  <a:moveTo>
                    <a:pt x="139700" y="31749"/>
                  </a:moveTo>
                  <a:lnTo>
                    <a:pt x="88900" y="31749"/>
                  </a:lnTo>
                  <a:lnTo>
                    <a:pt x="88900" y="44449"/>
                  </a:lnTo>
                  <a:lnTo>
                    <a:pt x="139700" y="44449"/>
                  </a:lnTo>
                  <a:lnTo>
                    <a:pt x="139700" y="31749"/>
                  </a:lnTo>
                  <a:close/>
                </a:path>
                <a:path w="1174750" h="76200" extrusionOk="0">
                  <a:moveTo>
                    <a:pt x="228600" y="31749"/>
                  </a:moveTo>
                  <a:lnTo>
                    <a:pt x="177800" y="31749"/>
                  </a:lnTo>
                  <a:lnTo>
                    <a:pt x="177800" y="44449"/>
                  </a:lnTo>
                  <a:lnTo>
                    <a:pt x="228600" y="44449"/>
                  </a:lnTo>
                  <a:lnTo>
                    <a:pt x="228600" y="31749"/>
                  </a:lnTo>
                  <a:close/>
                </a:path>
                <a:path w="1174750" h="76200" extrusionOk="0">
                  <a:moveTo>
                    <a:pt x="317500" y="31749"/>
                  </a:moveTo>
                  <a:lnTo>
                    <a:pt x="266700" y="31749"/>
                  </a:lnTo>
                  <a:lnTo>
                    <a:pt x="266700" y="44449"/>
                  </a:lnTo>
                  <a:lnTo>
                    <a:pt x="317500" y="44449"/>
                  </a:lnTo>
                  <a:lnTo>
                    <a:pt x="317500" y="31749"/>
                  </a:lnTo>
                  <a:close/>
                </a:path>
                <a:path w="1174750" h="76200" extrusionOk="0">
                  <a:moveTo>
                    <a:pt x="406400" y="31749"/>
                  </a:moveTo>
                  <a:lnTo>
                    <a:pt x="355600" y="31749"/>
                  </a:lnTo>
                  <a:lnTo>
                    <a:pt x="355600" y="44449"/>
                  </a:lnTo>
                  <a:lnTo>
                    <a:pt x="406400" y="44449"/>
                  </a:lnTo>
                  <a:lnTo>
                    <a:pt x="406400" y="31749"/>
                  </a:lnTo>
                  <a:close/>
                </a:path>
                <a:path w="1174750" h="76200" extrusionOk="0">
                  <a:moveTo>
                    <a:pt x="495300" y="31749"/>
                  </a:moveTo>
                  <a:lnTo>
                    <a:pt x="444500" y="31749"/>
                  </a:lnTo>
                  <a:lnTo>
                    <a:pt x="444500" y="44449"/>
                  </a:lnTo>
                  <a:lnTo>
                    <a:pt x="495300" y="44449"/>
                  </a:lnTo>
                  <a:lnTo>
                    <a:pt x="495300" y="31749"/>
                  </a:lnTo>
                  <a:close/>
                </a:path>
                <a:path w="1174750" h="76200" extrusionOk="0">
                  <a:moveTo>
                    <a:pt x="584200" y="31749"/>
                  </a:moveTo>
                  <a:lnTo>
                    <a:pt x="533400" y="31749"/>
                  </a:lnTo>
                  <a:lnTo>
                    <a:pt x="533400" y="44449"/>
                  </a:lnTo>
                  <a:lnTo>
                    <a:pt x="584200" y="44449"/>
                  </a:lnTo>
                  <a:lnTo>
                    <a:pt x="584200" y="31749"/>
                  </a:lnTo>
                  <a:close/>
                </a:path>
                <a:path w="1174750" h="76200" extrusionOk="0">
                  <a:moveTo>
                    <a:pt x="673100" y="31749"/>
                  </a:moveTo>
                  <a:lnTo>
                    <a:pt x="622300" y="31749"/>
                  </a:lnTo>
                  <a:lnTo>
                    <a:pt x="622300" y="44449"/>
                  </a:lnTo>
                  <a:lnTo>
                    <a:pt x="673100" y="44449"/>
                  </a:lnTo>
                  <a:lnTo>
                    <a:pt x="673100" y="31749"/>
                  </a:lnTo>
                  <a:close/>
                </a:path>
                <a:path w="1174750" h="76200" extrusionOk="0">
                  <a:moveTo>
                    <a:pt x="762000" y="31749"/>
                  </a:moveTo>
                  <a:lnTo>
                    <a:pt x="711200" y="31749"/>
                  </a:lnTo>
                  <a:lnTo>
                    <a:pt x="711200" y="44449"/>
                  </a:lnTo>
                  <a:lnTo>
                    <a:pt x="762000" y="44449"/>
                  </a:lnTo>
                  <a:lnTo>
                    <a:pt x="762000" y="31749"/>
                  </a:lnTo>
                  <a:close/>
                </a:path>
                <a:path w="1174750" h="76200" extrusionOk="0">
                  <a:moveTo>
                    <a:pt x="850900" y="31749"/>
                  </a:moveTo>
                  <a:lnTo>
                    <a:pt x="800100" y="31749"/>
                  </a:lnTo>
                  <a:lnTo>
                    <a:pt x="800100" y="44449"/>
                  </a:lnTo>
                  <a:lnTo>
                    <a:pt x="850900" y="44449"/>
                  </a:lnTo>
                  <a:lnTo>
                    <a:pt x="850900" y="31749"/>
                  </a:lnTo>
                  <a:close/>
                </a:path>
                <a:path w="1174750" h="76200" extrusionOk="0">
                  <a:moveTo>
                    <a:pt x="939800" y="31749"/>
                  </a:moveTo>
                  <a:lnTo>
                    <a:pt x="889000" y="31749"/>
                  </a:lnTo>
                  <a:lnTo>
                    <a:pt x="889000" y="44449"/>
                  </a:lnTo>
                  <a:lnTo>
                    <a:pt x="939800" y="44449"/>
                  </a:lnTo>
                  <a:lnTo>
                    <a:pt x="939800" y="31749"/>
                  </a:lnTo>
                  <a:close/>
                </a:path>
                <a:path w="1174750" h="76200" extrusionOk="0">
                  <a:moveTo>
                    <a:pt x="1028700" y="31749"/>
                  </a:moveTo>
                  <a:lnTo>
                    <a:pt x="977900" y="31749"/>
                  </a:lnTo>
                  <a:lnTo>
                    <a:pt x="977900" y="44449"/>
                  </a:lnTo>
                  <a:lnTo>
                    <a:pt x="1028700" y="44449"/>
                  </a:lnTo>
                  <a:lnTo>
                    <a:pt x="1028700" y="31749"/>
                  </a:lnTo>
                  <a:close/>
                </a:path>
                <a:path w="1174750" h="76200" extrusionOk="0">
                  <a:moveTo>
                    <a:pt x="1117600" y="31749"/>
                  </a:moveTo>
                  <a:lnTo>
                    <a:pt x="1066800" y="31749"/>
                  </a:lnTo>
                  <a:lnTo>
                    <a:pt x="1066800" y="44449"/>
                  </a:lnTo>
                  <a:lnTo>
                    <a:pt x="1117600" y="44449"/>
                  </a:lnTo>
                  <a:lnTo>
                    <a:pt x="1117600" y="31749"/>
                  </a:lnTo>
                  <a:close/>
                </a:path>
                <a:path w="1174750" h="76200" extrusionOk="0">
                  <a:moveTo>
                    <a:pt x="1123695" y="0"/>
                  </a:moveTo>
                  <a:lnTo>
                    <a:pt x="1123695" y="76199"/>
                  </a:lnTo>
                  <a:lnTo>
                    <a:pt x="1174495" y="38099"/>
                  </a:lnTo>
                  <a:lnTo>
                    <a:pt x="1123695"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8" name="Google Shape;1528;p73"/>
            <p:cNvSpPr/>
            <p:nvPr/>
          </p:nvSpPr>
          <p:spPr>
            <a:xfrm>
              <a:off x="7158228" y="2520695"/>
              <a:ext cx="408940" cy="334010"/>
            </a:xfrm>
            <a:custGeom>
              <a:avLst/>
              <a:gdLst/>
              <a:ahLst/>
              <a:cxnLst/>
              <a:rect l="l" t="t" r="r" b="b"/>
              <a:pathLst>
                <a:path w="408940" h="334010" extrusionOk="0">
                  <a:moveTo>
                    <a:pt x="0" y="105917"/>
                  </a:moveTo>
                  <a:lnTo>
                    <a:pt x="204216" y="0"/>
                  </a:lnTo>
                  <a:lnTo>
                    <a:pt x="408431" y="105917"/>
                  </a:lnTo>
                  <a:lnTo>
                    <a:pt x="204216" y="211836"/>
                  </a:lnTo>
                  <a:lnTo>
                    <a:pt x="0" y="105917"/>
                  </a:lnTo>
                  <a:close/>
                </a:path>
                <a:path w="408940" h="334010" extrusionOk="0">
                  <a:moveTo>
                    <a:pt x="336676" y="190500"/>
                  </a:moveTo>
                  <a:lnTo>
                    <a:pt x="408431" y="227711"/>
                  </a:lnTo>
                  <a:lnTo>
                    <a:pt x="204216" y="333755"/>
                  </a:lnTo>
                  <a:lnTo>
                    <a:pt x="0" y="227711"/>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29" name="Google Shape;1529;p73"/>
            <p:cNvPicPr preferRelativeResize="0"/>
            <p:nvPr/>
          </p:nvPicPr>
          <p:blipFill rotWithShape="1">
            <a:blip r:embed="rId5">
              <a:alphaModFix/>
            </a:blip>
            <a:srcRect/>
            <a:stretch/>
          </p:blipFill>
          <p:spPr>
            <a:xfrm>
              <a:off x="7034784" y="3171443"/>
              <a:ext cx="297179" cy="156972"/>
            </a:xfrm>
            <a:prstGeom prst="rect">
              <a:avLst/>
            </a:prstGeom>
            <a:noFill/>
            <a:ln>
              <a:noFill/>
            </a:ln>
          </p:spPr>
        </p:pic>
        <p:pic>
          <p:nvPicPr>
            <p:cNvPr id="1530" name="Google Shape;1530;p73"/>
            <p:cNvPicPr preferRelativeResize="0"/>
            <p:nvPr/>
          </p:nvPicPr>
          <p:blipFill rotWithShape="1">
            <a:blip r:embed="rId6">
              <a:alphaModFix/>
            </a:blip>
            <a:srcRect/>
            <a:stretch/>
          </p:blipFill>
          <p:spPr>
            <a:xfrm>
              <a:off x="7431024" y="3220211"/>
              <a:ext cx="335279" cy="100584"/>
            </a:xfrm>
            <a:prstGeom prst="rect">
              <a:avLst/>
            </a:prstGeom>
            <a:noFill/>
            <a:ln>
              <a:noFill/>
            </a:ln>
          </p:spPr>
        </p:pic>
        <p:sp>
          <p:nvSpPr>
            <p:cNvPr id="1531" name="Google Shape;1531;p73"/>
            <p:cNvSpPr/>
            <p:nvPr/>
          </p:nvSpPr>
          <p:spPr>
            <a:xfrm>
              <a:off x="9029700" y="2863595"/>
              <a:ext cx="76200" cy="1002665"/>
            </a:xfrm>
            <a:custGeom>
              <a:avLst/>
              <a:gdLst/>
              <a:ahLst/>
              <a:cxnLst/>
              <a:rect l="l" t="t" r="r" b="b"/>
              <a:pathLst>
                <a:path w="76200" h="1002664" extrusionOk="0">
                  <a:moveTo>
                    <a:pt x="44450" y="0"/>
                  </a:moveTo>
                  <a:lnTo>
                    <a:pt x="31750" y="0"/>
                  </a:lnTo>
                  <a:lnTo>
                    <a:pt x="31750" y="50800"/>
                  </a:lnTo>
                  <a:lnTo>
                    <a:pt x="44450" y="50800"/>
                  </a:lnTo>
                  <a:lnTo>
                    <a:pt x="44450" y="0"/>
                  </a:lnTo>
                  <a:close/>
                </a:path>
                <a:path w="76200" h="1002664" extrusionOk="0">
                  <a:moveTo>
                    <a:pt x="44450" y="88900"/>
                  </a:moveTo>
                  <a:lnTo>
                    <a:pt x="31750" y="88900"/>
                  </a:lnTo>
                  <a:lnTo>
                    <a:pt x="31750" y="139700"/>
                  </a:lnTo>
                  <a:lnTo>
                    <a:pt x="44450" y="139700"/>
                  </a:lnTo>
                  <a:lnTo>
                    <a:pt x="44450" y="88900"/>
                  </a:lnTo>
                  <a:close/>
                </a:path>
                <a:path w="76200" h="1002664" extrusionOk="0">
                  <a:moveTo>
                    <a:pt x="44450" y="177800"/>
                  </a:moveTo>
                  <a:lnTo>
                    <a:pt x="31750" y="177800"/>
                  </a:lnTo>
                  <a:lnTo>
                    <a:pt x="31750" y="228600"/>
                  </a:lnTo>
                  <a:lnTo>
                    <a:pt x="44450" y="228600"/>
                  </a:lnTo>
                  <a:lnTo>
                    <a:pt x="44450" y="177800"/>
                  </a:lnTo>
                  <a:close/>
                </a:path>
                <a:path w="76200" h="1002664" extrusionOk="0">
                  <a:moveTo>
                    <a:pt x="44450" y="266700"/>
                  </a:moveTo>
                  <a:lnTo>
                    <a:pt x="31750" y="266700"/>
                  </a:lnTo>
                  <a:lnTo>
                    <a:pt x="31750" y="317500"/>
                  </a:lnTo>
                  <a:lnTo>
                    <a:pt x="44450" y="317500"/>
                  </a:lnTo>
                  <a:lnTo>
                    <a:pt x="44450" y="266700"/>
                  </a:lnTo>
                  <a:close/>
                </a:path>
                <a:path w="76200" h="1002664" extrusionOk="0">
                  <a:moveTo>
                    <a:pt x="44450" y="355600"/>
                  </a:moveTo>
                  <a:lnTo>
                    <a:pt x="31750" y="355600"/>
                  </a:lnTo>
                  <a:lnTo>
                    <a:pt x="31750" y="406400"/>
                  </a:lnTo>
                  <a:lnTo>
                    <a:pt x="44450" y="406400"/>
                  </a:lnTo>
                  <a:lnTo>
                    <a:pt x="44450" y="355600"/>
                  </a:lnTo>
                  <a:close/>
                </a:path>
                <a:path w="76200" h="1002664" extrusionOk="0">
                  <a:moveTo>
                    <a:pt x="44450" y="444500"/>
                  </a:moveTo>
                  <a:lnTo>
                    <a:pt x="31750" y="444500"/>
                  </a:lnTo>
                  <a:lnTo>
                    <a:pt x="31750" y="495300"/>
                  </a:lnTo>
                  <a:lnTo>
                    <a:pt x="44450" y="495300"/>
                  </a:lnTo>
                  <a:lnTo>
                    <a:pt x="44450" y="444500"/>
                  </a:lnTo>
                  <a:close/>
                </a:path>
                <a:path w="76200" h="1002664" extrusionOk="0">
                  <a:moveTo>
                    <a:pt x="44450" y="533400"/>
                  </a:moveTo>
                  <a:lnTo>
                    <a:pt x="31750" y="533400"/>
                  </a:lnTo>
                  <a:lnTo>
                    <a:pt x="31750" y="584200"/>
                  </a:lnTo>
                  <a:lnTo>
                    <a:pt x="44450" y="584200"/>
                  </a:lnTo>
                  <a:lnTo>
                    <a:pt x="44450" y="533400"/>
                  </a:lnTo>
                  <a:close/>
                </a:path>
                <a:path w="76200" h="1002664" extrusionOk="0">
                  <a:moveTo>
                    <a:pt x="44450" y="622300"/>
                  </a:moveTo>
                  <a:lnTo>
                    <a:pt x="31750" y="622300"/>
                  </a:lnTo>
                  <a:lnTo>
                    <a:pt x="31750" y="673100"/>
                  </a:lnTo>
                  <a:lnTo>
                    <a:pt x="44450" y="673100"/>
                  </a:lnTo>
                  <a:lnTo>
                    <a:pt x="44450" y="622300"/>
                  </a:lnTo>
                  <a:close/>
                </a:path>
                <a:path w="76200" h="1002664" extrusionOk="0">
                  <a:moveTo>
                    <a:pt x="44450" y="711200"/>
                  </a:moveTo>
                  <a:lnTo>
                    <a:pt x="31750" y="711200"/>
                  </a:lnTo>
                  <a:lnTo>
                    <a:pt x="31750" y="761999"/>
                  </a:lnTo>
                  <a:lnTo>
                    <a:pt x="44450" y="761999"/>
                  </a:lnTo>
                  <a:lnTo>
                    <a:pt x="44450" y="711200"/>
                  </a:lnTo>
                  <a:close/>
                </a:path>
                <a:path w="76200" h="1002664" extrusionOk="0">
                  <a:moveTo>
                    <a:pt x="44450" y="800099"/>
                  </a:moveTo>
                  <a:lnTo>
                    <a:pt x="31750" y="800099"/>
                  </a:lnTo>
                  <a:lnTo>
                    <a:pt x="31750" y="850899"/>
                  </a:lnTo>
                  <a:lnTo>
                    <a:pt x="44450" y="850899"/>
                  </a:lnTo>
                  <a:lnTo>
                    <a:pt x="44450" y="800099"/>
                  </a:lnTo>
                  <a:close/>
                </a:path>
                <a:path w="76200" h="1002664" extrusionOk="0">
                  <a:moveTo>
                    <a:pt x="44450" y="888999"/>
                  </a:moveTo>
                  <a:lnTo>
                    <a:pt x="31750" y="888999"/>
                  </a:lnTo>
                  <a:lnTo>
                    <a:pt x="31750" y="939799"/>
                  </a:lnTo>
                  <a:lnTo>
                    <a:pt x="44450" y="939799"/>
                  </a:lnTo>
                  <a:lnTo>
                    <a:pt x="44450" y="888999"/>
                  </a:lnTo>
                  <a:close/>
                </a:path>
                <a:path w="76200" h="1002664" extrusionOk="0">
                  <a:moveTo>
                    <a:pt x="76200" y="951737"/>
                  </a:moveTo>
                  <a:lnTo>
                    <a:pt x="0" y="951737"/>
                  </a:lnTo>
                  <a:lnTo>
                    <a:pt x="38100" y="1002537"/>
                  </a:lnTo>
                  <a:lnTo>
                    <a:pt x="76200" y="951737"/>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32" name="Google Shape;1532;p73"/>
          <p:cNvSpPr txBox="1"/>
          <p:nvPr/>
        </p:nvSpPr>
        <p:spPr>
          <a:xfrm>
            <a:off x="1807210" y="6390295"/>
            <a:ext cx="9215120" cy="19558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Microsoft Azure also supports other Big Data services like Azure HDInsight to allow customers to tailor the above architecture to meet their unique needs.</a:t>
            </a:r>
            <a:endParaRPr sz="1100">
              <a:solidFill>
                <a:schemeClr val="dk1"/>
              </a:solidFill>
              <a:latin typeface="Quattrocento Sans"/>
              <a:ea typeface="Quattrocento Sans"/>
              <a:cs typeface="Quattrocento Sans"/>
              <a:sym typeface="Quattrocento Sans"/>
            </a:endParaRPr>
          </a:p>
        </p:txBody>
      </p:sp>
      <p:sp>
        <p:nvSpPr>
          <p:cNvPr id="1533" name="Google Shape;1533;p73"/>
          <p:cNvSpPr txBox="1"/>
          <p:nvPr/>
        </p:nvSpPr>
        <p:spPr>
          <a:xfrm>
            <a:off x="389331" y="3401314"/>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534" name="Google Shape;1534;p73"/>
          <p:cNvSpPr txBox="1"/>
          <p:nvPr/>
        </p:nvSpPr>
        <p:spPr>
          <a:xfrm>
            <a:off x="444804" y="4491354"/>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535" name="Google Shape;1535;p73"/>
          <p:cNvGrpSpPr/>
          <p:nvPr/>
        </p:nvGrpSpPr>
        <p:grpSpPr>
          <a:xfrm>
            <a:off x="888491" y="2927603"/>
            <a:ext cx="247015" cy="365760"/>
            <a:chOff x="888491" y="2927603"/>
            <a:chExt cx="247015" cy="365760"/>
          </a:xfrm>
        </p:grpSpPr>
        <p:sp>
          <p:nvSpPr>
            <p:cNvPr id="1536" name="Google Shape;1536;p73"/>
            <p:cNvSpPr/>
            <p:nvPr/>
          </p:nvSpPr>
          <p:spPr>
            <a:xfrm>
              <a:off x="888491" y="2927603"/>
              <a:ext cx="247015" cy="365760"/>
            </a:xfrm>
            <a:custGeom>
              <a:avLst/>
              <a:gdLst/>
              <a:ahLst/>
              <a:cxnLst/>
              <a:rect l="l" t="t" r="r" b="b"/>
              <a:pathLst>
                <a:path w="247015" h="365760" extrusionOk="0">
                  <a:moveTo>
                    <a:pt x="149352" y="0"/>
                  </a:moveTo>
                  <a:lnTo>
                    <a:pt x="246888" y="0"/>
                  </a:lnTo>
                </a:path>
                <a:path w="247015" h="365760" extrusionOk="0">
                  <a:moveTo>
                    <a:pt x="246888" y="48768"/>
                  </a:moveTo>
                  <a:lnTo>
                    <a:pt x="149352" y="48768"/>
                  </a:lnTo>
                </a:path>
                <a:path w="247015" h="365760" extrusionOk="0">
                  <a:moveTo>
                    <a:pt x="86868" y="243840"/>
                  </a:moveTo>
                  <a:lnTo>
                    <a:pt x="234696" y="243840"/>
                  </a:lnTo>
                  <a:lnTo>
                    <a:pt x="234696" y="109728"/>
                  </a:lnTo>
                  <a:lnTo>
                    <a:pt x="86868" y="109728"/>
                  </a:lnTo>
                  <a:lnTo>
                    <a:pt x="86868" y="243840"/>
                  </a:lnTo>
                  <a:close/>
                </a:path>
                <a:path w="247015" h="365760" extrusionOk="0">
                  <a:moveTo>
                    <a:pt x="234696" y="237744"/>
                  </a:moveTo>
                  <a:lnTo>
                    <a:pt x="185597" y="188975"/>
                  </a:lnTo>
                  <a:lnTo>
                    <a:pt x="172923" y="201168"/>
                  </a:lnTo>
                  <a:lnTo>
                    <a:pt x="135966" y="164592"/>
                  </a:lnTo>
                  <a:lnTo>
                    <a:pt x="86868" y="213360"/>
                  </a:lnTo>
                </a:path>
                <a:path w="247015" h="365760" extrusionOk="0">
                  <a:moveTo>
                    <a:pt x="0" y="134112"/>
                  </a:moveTo>
                  <a:lnTo>
                    <a:pt x="50292" y="134112"/>
                  </a:lnTo>
                </a:path>
                <a:path w="247015" h="365760" extrusionOk="0">
                  <a:moveTo>
                    <a:pt x="0" y="182880"/>
                  </a:moveTo>
                  <a:lnTo>
                    <a:pt x="50292" y="182880"/>
                  </a:lnTo>
                </a:path>
                <a:path w="247015" h="365760" extrusionOk="0">
                  <a:moveTo>
                    <a:pt x="0" y="231648"/>
                  </a:moveTo>
                  <a:lnTo>
                    <a:pt x="50292" y="231648"/>
                  </a:lnTo>
                </a:path>
                <a:path w="247015" h="365760" extrusionOk="0">
                  <a:moveTo>
                    <a:pt x="12192" y="365760"/>
                  </a:moveTo>
                  <a:lnTo>
                    <a:pt x="111252" y="365760"/>
                  </a:lnTo>
                  <a:lnTo>
                    <a:pt x="111252" y="292608"/>
                  </a:lnTo>
                  <a:lnTo>
                    <a:pt x="12192" y="292608"/>
                  </a:lnTo>
                  <a:lnTo>
                    <a:pt x="12192" y="365760"/>
                  </a:lnTo>
                  <a:close/>
                </a:path>
                <a:path w="247015" h="365760" extrusionOk="0">
                  <a:moveTo>
                    <a:pt x="149352" y="304800"/>
                  </a:moveTo>
                  <a:lnTo>
                    <a:pt x="246888" y="3048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7" name="Google Shape;1537;p73"/>
            <p:cNvSpPr/>
            <p:nvPr/>
          </p:nvSpPr>
          <p:spPr>
            <a:xfrm>
              <a:off x="900683" y="2927603"/>
              <a:ext cx="198120" cy="158750"/>
            </a:xfrm>
            <a:custGeom>
              <a:avLst/>
              <a:gdLst/>
              <a:ahLst/>
              <a:cxnLst/>
              <a:rect l="l" t="t" r="r" b="b"/>
              <a:pathLst>
                <a:path w="198119" h="158750" extrusionOk="0">
                  <a:moveTo>
                    <a:pt x="173735" y="146304"/>
                  </a:moveTo>
                  <a:lnTo>
                    <a:pt x="173735" y="139573"/>
                  </a:lnTo>
                  <a:lnTo>
                    <a:pt x="179197" y="134112"/>
                  </a:lnTo>
                  <a:lnTo>
                    <a:pt x="185928" y="134112"/>
                  </a:lnTo>
                  <a:lnTo>
                    <a:pt x="192659" y="134112"/>
                  </a:lnTo>
                  <a:lnTo>
                    <a:pt x="198119" y="139573"/>
                  </a:lnTo>
                  <a:lnTo>
                    <a:pt x="198119" y="146304"/>
                  </a:lnTo>
                  <a:lnTo>
                    <a:pt x="198119" y="153035"/>
                  </a:lnTo>
                  <a:lnTo>
                    <a:pt x="192659" y="158496"/>
                  </a:lnTo>
                  <a:lnTo>
                    <a:pt x="185928" y="158496"/>
                  </a:lnTo>
                  <a:lnTo>
                    <a:pt x="179197" y="158496"/>
                  </a:lnTo>
                  <a:lnTo>
                    <a:pt x="173735" y="153035"/>
                  </a:lnTo>
                  <a:lnTo>
                    <a:pt x="173735" y="146304"/>
                  </a:lnTo>
                  <a:close/>
                </a:path>
                <a:path w="198119" h="158750" extrusionOk="0">
                  <a:moveTo>
                    <a:pt x="0" y="0"/>
                  </a:moveTo>
                  <a:lnTo>
                    <a:pt x="99059" y="0"/>
                  </a:lnTo>
                  <a:lnTo>
                    <a:pt x="99059" y="60579"/>
                  </a:lnTo>
                  <a:lnTo>
                    <a:pt x="31153" y="60579"/>
                  </a:lnTo>
                  <a:lnTo>
                    <a:pt x="9182" y="82296"/>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38" name="Google Shape;1538;p73"/>
          <p:cNvSpPr txBox="1"/>
          <p:nvPr/>
        </p:nvSpPr>
        <p:spPr>
          <a:xfrm>
            <a:off x="7094981" y="4013961"/>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grpSp>
        <p:nvGrpSpPr>
          <p:cNvPr id="1539" name="Google Shape;1539;p73"/>
          <p:cNvGrpSpPr/>
          <p:nvPr/>
        </p:nvGrpSpPr>
        <p:grpSpPr>
          <a:xfrm>
            <a:off x="5690616" y="2827401"/>
            <a:ext cx="5831204" cy="1637919"/>
            <a:chOff x="5690616" y="2827401"/>
            <a:chExt cx="5831204" cy="1637919"/>
          </a:xfrm>
        </p:grpSpPr>
        <p:sp>
          <p:nvSpPr>
            <p:cNvPr id="1540" name="Google Shape;1540;p73"/>
            <p:cNvSpPr/>
            <p:nvPr/>
          </p:nvSpPr>
          <p:spPr>
            <a:xfrm>
              <a:off x="6493509" y="2827401"/>
              <a:ext cx="365125" cy="1402715"/>
            </a:xfrm>
            <a:custGeom>
              <a:avLst/>
              <a:gdLst/>
              <a:ahLst/>
              <a:cxnLst/>
              <a:rect l="l" t="t" r="r" b="b"/>
              <a:pathLst>
                <a:path w="365125" h="1402714" extrusionOk="0">
                  <a:moveTo>
                    <a:pt x="12699" y="1351534"/>
                  </a:moveTo>
                  <a:lnTo>
                    <a:pt x="0" y="1351534"/>
                  </a:lnTo>
                  <a:lnTo>
                    <a:pt x="0" y="1402334"/>
                  </a:lnTo>
                  <a:lnTo>
                    <a:pt x="12699" y="1402334"/>
                  </a:lnTo>
                  <a:lnTo>
                    <a:pt x="12699" y="1351534"/>
                  </a:lnTo>
                  <a:close/>
                </a:path>
                <a:path w="365125" h="1402714" extrusionOk="0">
                  <a:moveTo>
                    <a:pt x="12699" y="1262634"/>
                  </a:moveTo>
                  <a:lnTo>
                    <a:pt x="0" y="1262634"/>
                  </a:lnTo>
                  <a:lnTo>
                    <a:pt x="0" y="1313434"/>
                  </a:lnTo>
                  <a:lnTo>
                    <a:pt x="12699" y="1313434"/>
                  </a:lnTo>
                  <a:lnTo>
                    <a:pt x="12699" y="1262634"/>
                  </a:lnTo>
                  <a:close/>
                </a:path>
                <a:path w="365125" h="1402714" extrusionOk="0">
                  <a:moveTo>
                    <a:pt x="12699" y="1173734"/>
                  </a:moveTo>
                  <a:lnTo>
                    <a:pt x="0" y="1173734"/>
                  </a:lnTo>
                  <a:lnTo>
                    <a:pt x="0" y="1224534"/>
                  </a:lnTo>
                  <a:lnTo>
                    <a:pt x="12699" y="1224534"/>
                  </a:lnTo>
                  <a:lnTo>
                    <a:pt x="12699" y="1173734"/>
                  </a:lnTo>
                  <a:close/>
                </a:path>
                <a:path w="365125" h="1402714" extrusionOk="0">
                  <a:moveTo>
                    <a:pt x="12699" y="1084834"/>
                  </a:moveTo>
                  <a:lnTo>
                    <a:pt x="0" y="1084834"/>
                  </a:lnTo>
                  <a:lnTo>
                    <a:pt x="0" y="1135634"/>
                  </a:lnTo>
                  <a:lnTo>
                    <a:pt x="12699" y="1135634"/>
                  </a:lnTo>
                  <a:lnTo>
                    <a:pt x="12699" y="1084834"/>
                  </a:lnTo>
                  <a:close/>
                </a:path>
                <a:path w="365125" h="1402714" extrusionOk="0">
                  <a:moveTo>
                    <a:pt x="12699" y="995934"/>
                  </a:moveTo>
                  <a:lnTo>
                    <a:pt x="0" y="995934"/>
                  </a:lnTo>
                  <a:lnTo>
                    <a:pt x="0" y="1046734"/>
                  </a:lnTo>
                  <a:lnTo>
                    <a:pt x="12699" y="1046734"/>
                  </a:lnTo>
                  <a:lnTo>
                    <a:pt x="12699" y="995934"/>
                  </a:lnTo>
                  <a:close/>
                </a:path>
                <a:path w="365125" h="1402714" extrusionOk="0">
                  <a:moveTo>
                    <a:pt x="12699" y="907034"/>
                  </a:moveTo>
                  <a:lnTo>
                    <a:pt x="0" y="907034"/>
                  </a:lnTo>
                  <a:lnTo>
                    <a:pt x="0" y="957834"/>
                  </a:lnTo>
                  <a:lnTo>
                    <a:pt x="12699" y="957834"/>
                  </a:lnTo>
                  <a:lnTo>
                    <a:pt x="12699" y="907034"/>
                  </a:lnTo>
                  <a:close/>
                </a:path>
                <a:path w="365125" h="1402714" extrusionOk="0">
                  <a:moveTo>
                    <a:pt x="12699" y="818134"/>
                  </a:moveTo>
                  <a:lnTo>
                    <a:pt x="0" y="818134"/>
                  </a:lnTo>
                  <a:lnTo>
                    <a:pt x="0" y="868934"/>
                  </a:lnTo>
                  <a:lnTo>
                    <a:pt x="12699" y="868934"/>
                  </a:lnTo>
                  <a:lnTo>
                    <a:pt x="12699" y="818134"/>
                  </a:lnTo>
                  <a:close/>
                </a:path>
                <a:path w="365125" h="1402714" extrusionOk="0">
                  <a:moveTo>
                    <a:pt x="12699" y="729234"/>
                  </a:moveTo>
                  <a:lnTo>
                    <a:pt x="0" y="729234"/>
                  </a:lnTo>
                  <a:lnTo>
                    <a:pt x="0" y="780034"/>
                  </a:lnTo>
                  <a:lnTo>
                    <a:pt x="12699" y="780034"/>
                  </a:lnTo>
                  <a:lnTo>
                    <a:pt x="12699" y="729234"/>
                  </a:lnTo>
                  <a:close/>
                </a:path>
                <a:path w="365125" h="1402714" extrusionOk="0">
                  <a:moveTo>
                    <a:pt x="12699" y="640334"/>
                  </a:moveTo>
                  <a:lnTo>
                    <a:pt x="0" y="640334"/>
                  </a:lnTo>
                  <a:lnTo>
                    <a:pt x="0" y="691134"/>
                  </a:lnTo>
                  <a:lnTo>
                    <a:pt x="12699" y="691134"/>
                  </a:lnTo>
                  <a:lnTo>
                    <a:pt x="12699" y="640334"/>
                  </a:lnTo>
                  <a:close/>
                </a:path>
                <a:path w="365125" h="1402714" extrusionOk="0">
                  <a:moveTo>
                    <a:pt x="12699" y="551434"/>
                  </a:moveTo>
                  <a:lnTo>
                    <a:pt x="0" y="551434"/>
                  </a:lnTo>
                  <a:lnTo>
                    <a:pt x="0" y="602234"/>
                  </a:lnTo>
                  <a:lnTo>
                    <a:pt x="12699" y="602234"/>
                  </a:lnTo>
                  <a:lnTo>
                    <a:pt x="12699" y="551434"/>
                  </a:lnTo>
                  <a:close/>
                </a:path>
                <a:path w="365125" h="1402714" extrusionOk="0">
                  <a:moveTo>
                    <a:pt x="12699" y="462534"/>
                  </a:moveTo>
                  <a:lnTo>
                    <a:pt x="0" y="462534"/>
                  </a:lnTo>
                  <a:lnTo>
                    <a:pt x="0" y="513334"/>
                  </a:lnTo>
                  <a:lnTo>
                    <a:pt x="12699" y="513334"/>
                  </a:lnTo>
                  <a:lnTo>
                    <a:pt x="12699" y="462534"/>
                  </a:lnTo>
                  <a:close/>
                </a:path>
                <a:path w="365125" h="1402714" extrusionOk="0">
                  <a:moveTo>
                    <a:pt x="12699" y="373634"/>
                  </a:moveTo>
                  <a:lnTo>
                    <a:pt x="0" y="373634"/>
                  </a:lnTo>
                  <a:lnTo>
                    <a:pt x="0" y="424434"/>
                  </a:lnTo>
                  <a:lnTo>
                    <a:pt x="12699" y="424434"/>
                  </a:lnTo>
                  <a:lnTo>
                    <a:pt x="12699" y="373634"/>
                  </a:lnTo>
                  <a:close/>
                </a:path>
                <a:path w="365125" h="1402714" extrusionOk="0">
                  <a:moveTo>
                    <a:pt x="12699" y="284734"/>
                  </a:moveTo>
                  <a:lnTo>
                    <a:pt x="0" y="284734"/>
                  </a:lnTo>
                  <a:lnTo>
                    <a:pt x="0" y="335534"/>
                  </a:lnTo>
                  <a:lnTo>
                    <a:pt x="12699" y="335534"/>
                  </a:lnTo>
                  <a:lnTo>
                    <a:pt x="12699" y="284734"/>
                  </a:lnTo>
                  <a:close/>
                </a:path>
                <a:path w="365125" h="1402714" extrusionOk="0">
                  <a:moveTo>
                    <a:pt x="12699" y="195834"/>
                  </a:moveTo>
                  <a:lnTo>
                    <a:pt x="0" y="195834"/>
                  </a:lnTo>
                  <a:lnTo>
                    <a:pt x="0" y="246634"/>
                  </a:lnTo>
                  <a:lnTo>
                    <a:pt x="12699" y="246634"/>
                  </a:lnTo>
                  <a:lnTo>
                    <a:pt x="12699" y="195834"/>
                  </a:lnTo>
                  <a:close/>
                </a:path>
                <a:path w="365125" h="1402714" extrusionOk="0">
                  <a:moveTo>
                    <a:pt x="12699" y="106934"/>
                  </a:moveTo>
                  <a:lnTo>
                    <a:pt x="0" y="106934"/>
                  </a:lnTo>
                  <a:lnTo>
                    <a:pt x="0" y="157734"/>
                  </a:lnTo>
                  <a:lnTo>
                    <a:pt x="12699" y="157734"/>
                  </a:lnTo>
                  <a:lnTo>
                    <a:pt x="12699" y="106934"/>
                  </a:lnTo>
                  <a:close/>
                </a:path>
                <a:path w="365125" h="1402714" extrusionOk="0">
                  <a:moveTo>
                    <a:pt x="26415" y="31750"/>
                  </a:moveTo>
                  <a:lnTo>
                    <a:pt x="2793" y="31750"/>
                  </a:lnTo>
                  <a:lnTo>
                    <a:pt x="0" y="34544"/>
                  </a:lnTo>
                  <a:lnTo>
                    <a:pt x="0" y="68834"/>
                  </a:lnTo>
                  <a:lnTo>
                    <a:pt x="12699" y="68834"/>
                  </a:lnTo>
                  <a:lnTo>
                    <a:pt x="12699" y="44450"/>
                  </a:lnTo>
                  <a:lnTo>
                    <a:pt x="6350" y="44450"/>
                  </a:lnTo>
                  <a:lnTo>
                    <a:pt x="12699" y="38100"/>
                  </a:lnTo>
                  <a:lnTo>
                    <a:pt x="26415" y="38100"/>
                  </a:lnTo>
                  <a:lnTo>
                    <a:pt x="26415" y="31750"/>
                  </a:lnTo>
                  <a:close/>
                </a:path>
                <a:path w="365125" h="1402714" extrusionOk="0">
                  <a:moveTo>
                    <a:pt x="12699" y="38100"/>
                  </a:moveTo>
                  <a:lnTo>
                    <a:pt x="6350" y="44450"/>
                  </a:lnTo>
                  <a:lnTo>
                    <a:pt x="12699" y="44450"/>
                  </a:lnTo>
                  <a:lnTo>
                    <a:pt x="12699" y="38100"/>
                  </a:lnTo>
                  <a:close/>
                </a:path>
                <a:path w="365125" h="1402714" extrusionOk="0">
                  <a:moveTo>
                    <a:pt x="26415" y="38100"/>
                  </a:moveTo>
                  <a:lnTo>
                    <a:pt x="12699" y="38100"/>
                  </a:lnTo>
                  <a:lnTo>
                    <a:pt x="12699" y="44450"/>
                  </a:lnTo>
                  <a:lnTo>
                    <a:pt x="26415" y="44450"/>
                  </a:lnTo>
                  <a:lnTo>
                    <a:pt x="26415" y="38100"/>
                  </a:lnTo>
                  <a:close/>
                </a:path>
                <a:path w="365125" h="1402714" extrusionOk="0">
                  <a:moveTo>
                    <a:pt x="115315" y="31750"/>
                  </a:moveTo>
                  <a:lnTo>
                    <a:pt x="64515" y="31750"/>
                  </a:lnTo>
                  <a:lnTo>
                    <a:pt x="64515" y="44450"/>
                  </a:lnTo>
                  <a:lnTo>
                    <a:pt x="115315" y="44450"/>
                  </a:lnTo>
                  <a:lnTo>
                    <a:pt x="115315" y="31750"/>
                  </a:lnTo>
                  <a:close/>
                </a:path>
                <a:path w="365125" h="1402714" extrusionOk="0">
                  <a:moveTo>
                    <a:pt x="204215" y="31623"/>
                  </a:moveTo>
                  <a:lnTo>
                    <a:pt x="153415" y="31623"/>
                  </a:lnTo>
                  <a:lnTo>
                    <a:pt x="153415" y="44323"/>
                  </a:lnTo>
                  <a:lnTo>
                    <a:pt x="204215" y="44323"/>
                  </a:lnTo>
                  <a:lnTo>
                    <a:pt x="204215" y="31623"/>
                  </a:lnTo>
                  <a:close/>
                </a:path>
                <a:path w="365125" h="1402714" extrusionOk="0">
                  <a:moveTo>
                    <a:pt x="293115" y="31623"/>
                  </a:moveTo>
                  <a:lnTo>
                    <a:pt x="242315" y="31623"/>
                  </a:lnTo>
                  <a:lnTo>
                    <a:pt x="242315" y="44323"/>
                  </a:lnTo>
                  <a:lnTo>
                    <a:pt x="293115" y="44323"/>
                  </a:lnTo>
                  <a:lnTo>
                    <a:pt x="293115" y="31623"/>
                  </a:lnTo>
                  <a:close/>
                </a:path>
                <a:path w="365125" h="1402714" extrusionOk="0">
                  <a:moveTo>
                    <a:pt x="314070" y="0"/>
                  </a:moveTo>
                  <a:lnTo>
                    <a:pt x="314579" y="76200"/>
                  </a:lnTo>
                  <a:lnTo>
                    <a:pt x="365124" y="37719"/>
                  </a:lnTo>
                  <a:lnTo>
                    <a:pt x="314070"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1" name="Google Shape;1541;p73"/>
            <p:cNvSpPr/>
            <p:nvPr/>
          </p:nvSpPr>
          <p:spPr>
            <a:xfrm>
              <a:off x="9482328" y="4200143"/>
              <a:ext cx="1490980" cy="76200"/>
            </a:xfrm>
            <a:custGeom>
              <a:avLst/>
              <a:gdLst/>
              <a:ahLst/>
              <a:cxnLst/>
              <a:rect l="l" t="t" r="r" b="b"/>
              <a:pathLst>
                <a:path w="1490979" h="76200" extrusionOk="0">
                  <a:moveTo>
                    <a:pt x="50800" y="31750"/>
                  </a:moveTo>
                  <a:lnTo>
                    <a:pt x="0" y="31750"/>
                  </a:lnTo>
                  <a:lnTo>
                    <a:pt x="0" y="44450"/>
                  </a:lnTo>
                  <a:lnTo>
                    <a:pt x="50800" y="44450"/>
                  </a:lnTo>
                  <a:lnTo>
                    <a:pt x="50800" y="31750"/>
                  </a:lnTo>
                  <a:close/>
                </a:path>
                <a:path w="1490979" h="76200" extrusionOk="0">
                  <a:moveTo>
                    <a:pt x="139700" y="31750"/>
                  </a:moveTo>
                  <a:lnTo>
                    <a:pt x="88900" y="31750"/>
                  </a:lnTo>
                  <a:lnTo>
                    <a:pt x="88900" y="44450"/>
                  </a:lnTo>
                  <a:lnTo>
                    <a:pt x="139700" y="44450"/>
                  </a:lnTo>
                  <a:lnTo>
                    <a:pt x="139700" y="31750"/>
                  </a:lnTo>
                  <a:close/>
                </a:path>
                <a:path w="1490979" h="76200" extrusionOk="0">
                  <a:moveTo>
                    <a:pt x="228600" y="31750"/>
                  </a:moveTo>
                  <a:lnTo>
                    <a:pt x="177800" y="31750"/>
                  </a:lnTo>
                  <a:lnTo>
                    <a:pt x="177800" y="44450"/>
                  </a:lnTo>
                  <a:lnTo>
                    <a:pt x="228600" y="44450"/>
                  </a:lnTo>
                  <a:lnTo>
                    <a:pt x="228600" y="31750"/>
                  </a:lnTo>
                  <a:close/>
                </a:path>
                <a:path w="1490979" h="76200" extrusionOk="0">
                  <a:moveTo>
                    <a:pt x="317500" y="31750"/>
                  </a:moveTo>
                  <a:lnTo>
                    <a:pt x="266700" y="31750"/>
                  </a:lnTo>
                  <a:lnTo>
                    <a:pt x="266700" y="44450"/>
                  </a:lnTo>
                  <a:lnTo>
                    <a:pt x="317500" y="44450"/>
                  </a:lnTo>
                  <a:lnTo>
                    <a:pt x="317500" y="31750"/>
                  </a:lnTo>
                  <a:close/>
                </a:path>
                <a:path w="1490979" h="76200" extrusionOk="0">
                  <a:moveTo>
                    <a:pt x="409321" y="38100"/>
                  </a:moveTo>
                  <a:lnTo>
                    <a:pt x="400850" y="31750"/>
                  </a:lnTo>
                  <a:lnTo>
                    <a:pt x="358521" y="0"/>
                  </a:lnTo>
                  <a:lnTo>
                    <a:pt x="358521" y="31750"/>
                  </a:lnTo>
                  <a:lnTo>
                    <a:pt x="355600" y="31750"/>
                  </a:lnTo>
                  <a:lnTo>
                    <a:pt x="355600" y="44450"/>
                  </a:lnTo>
                  <a:lnTo>
                    <a:pt x="358521" y="44450"/>
                  </a:lnTo>
                  <a:lnTo>
                    <a:pt x="358521" y="76200"/>
                  </a:lnTo>
                  <a:lnTo>
                    <a:pt x="400850" y="44450"/>
                  </a:lnTo>
                  <a:lnTo>
                    <a:pt x="409321" y="38100"/>
                  </a:lnTo>
                  <a:close/>
                </a:path>
                <a:path w="1490979" h="76200" extrusionOk="0">
                  <a:moveTo>
                    <a:pt x="1234948" y="31750"/>
                  </a:moveTo>
                  <a:lnTo>
                    <a:pt x="1184148" y="31750"/>
                  </a:lnTo>
                  <a:lnTo>
                    <a:pt x="1184148" y="44450"/>
                  </a:lnTo>
                  <a:lnTo>
                    <a:pt x="1234948" y="44450"/>
                  </a:lnTo>
                  <a:lnTo>
                    <a:pt x="1234948" y="31750"/>
                  </a:lnTo>
                  <a:close/>
                </a:path>
                <a:path w="1490979" h="76200" extrusionOk="0">
                  <a:moveTo>
                    <a:pt x="1323848" y="31750"/>
                  </a:moveTo>
                  <a:lnTo>
                    <a:pt x="1273048" y="31750"/>
                  </a:lnTo>
                  <a:lnTo>
                    <a:pt x="1273048" y="44450"/>
                  </a:lnTo>
                  <a:lnTo>
                    <a:pt x="1323848" y="44450"/>
                  </a:lnTo>
                  <a:lnTo>
                    <a:pt x="1323848" y="31750"/>
                  </a:lnTo>
                  <a:close/>
                </a:path>
                <a:path w="1490979" h="76200" extrusionOk="0">
                  <a:moveTo>
                    <a:pt x="1412748" y="31750"/>
                  </a:moveTo>
                  <a:lnTo>
                    <a:pt x="1361948" y="31750"/>
                  </a:lnTo>
                  <a:lnTo>
                    <a:pt x="1361948" y="44450"/>
                  </a:lnTo>
                  <a:lnTo>
                    <a:pt x="1412748" y="44450"/>
                  </a:lnTo>
                  <a:lnTo>
                    <a:pt x="1412748" y="31750"/>
                  </a:lnTo>
                  <a:close/>
                </a:path>
                <a:path w="1490979" h="76200" extrusionOk="0">
                  <a:moveTo>
                    <a:pt x="1490853" y="38100"/>
                  </a:moveTo>
                  <a:lnTo>
                    <a:pt x="1482382" y="31750"/>
                  </a:lnTo>
                  <a:lnTo>
                    <a:pt x="1440053" y="0"/>
                  </a:lnTo>
                  <a:lnTo>
                    <a:pt x="1440053" y="76200"/>
                  </a:lnTo>
                  <a:lnTo>
                    <a:pt x="1482382" y="44450"/>
                  </a:lnTo>
                  <a:lnTo>
                    <a:pt x="1490853"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2" name="Google Shape;1542;p73"/>
            <p:cNvSpPr/>
            <p:nvPr/>
          </p:nvSpPr>
          <p:spPr>
            <a:xfrm>
              <a:off x="8909303" y="4015740"/>
              <a:ext cx="347980" cy="315595"/>
            </a:xfrm>
            <a:custGeom>
              <a:avLst/>
              <a:gdLst/>
              <a:ahLst/>
              <a:cxnLst/>
              <a:rect l="l" t="t" r="r" b="b"/>
              <a:pathLst>
                <a:path w="347979" h="315595" extrusionOk="0">
                  <a:moveTo>
                    <a:pt x="292480" y="177800"/>
                  </a:moveTo>
                  <a:lnTo>
                    <a:pt x="292576" y="167397"/>
                  </a:lnTo>
                  <a:lnTo>
                    <a:pt x="292671" y="156971"/>
                  </a:lnTo>
                  <a:lnTo>
                    <a:pt x="292766" y="146546"/>
                  </a:lnTo>
                  <a:lnTo>
                    <a:pt x="292862" y="136144"/>
                  </a:lnTo>
                  <a:lnTo>
                    <a:pt x="54610" y="136144"/>
                  </a:lnTo>
                  <a:lnTo>
                    <a:pt x="54610" y="315468"/>
                  </a:lnTo>
                  <a:lnTo>
                    <a:pt x="29718" y="315468"/>
                  </a:lnTo>
                  <a:lnTo>
                    <a:pt x="29718" y="126111"/>
                  </a:lnTo>
                  <a:lnTo>
                    <a:pt x="0" y="126111"/>
                  </a:lnTo>
                  <a:lnTo>
                    <a:pt x="173736" y="0"/>
                  </a:lnTo>
                  <a:lnTo>
                    <a:pt x="347472" y="126111"/>
                  </a:lnTo>
                  <a:lnTo>
                    <a:pt x="317753" y="126111"/>
                  </a:lnTo>
                  <a:lnTo>
                    <a:pt x="317626" y="171069"/>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43" name="Google Shape;1543;p73"/>
            <p:cNvPicPr preferRelativeResize="0"/>
            <p:nvPr/>
          </p:nvPicPr>
          <p:blipFill rotWithShape="1">
            <a:blip r:embed="rId7">
              <a:alphaModFix/>
            </a:blip>
            <a:srcRect/>
            <a:stretch/>
          </p:blipFill>
          <p:spPr>
            <a:xfrm>
              <a:off x="8973311" y="4166616"/>
              <a:ext cx="393192" cy="298704"/>
            </a:xfrm>
            <a:prstGeom prst="rect">
              <a:avLst/>
            </a:prstGeom>
            <a:noFill/>
            <a:ln>
              <a:noFill/>
            </a:ln>
          </p:spPr>
        </p:pic>
        <p:sp>
          <p:nvSpPr>
            <p:cNvPr id="1544" name="Google Shape;1544;p73"/>
            <p:cNvSpPr/>
            <p:nvPr/>
          </p:nvSpPr>
          <p:spPr>
            <a:xfrm>
              <a:off x="10044683" y="4072128"/>
              <a:ext cx="498475" cy="388620"/>
            </a:xfrm>
            <a:custGeom>
              <a:avLst/>
              <a:gdLst/>
              <a:ahLst/>
              <a:cxnLst/>
              <a:rect l="l" t="t" r="r" b="b"/>
              <a:pathLst>
                <a:path w="498475" h="388620" extrusionOk="0">
                  <a:moveTo>
                    <a:pt x="0" y="160020"/>
                  </a:moveTo>
                  <a:lnTo>
                    <a:pt x="204216" y="160020"/>
                  </a:lnTo>
                  <a:lnTo>
                    <a:pt x="204216" y="0"/>
                  </a:lnTo>
                  <a:lnTo>
                    <a:pt x="0" y="0"/>
                  </a:lnTo>
                  <a:lnTo>
                    <a:pt x="0" y="160020"/>
                  </a:lnTo>
                  <a:close/>
                </a:path>
                <a:path w="498475" h="388620" extrusionOk="0">
                  <a:moveTo>
                    <a:pt x="0" y="38100"/>
                  </a:moveTo>
                  <a:lnTo>
                    <a:pt x="204724" y="38100"/>
                  </a:lnTo>
                </a:path>
                <a:path w="498475" h="388620" extrusionOk="0">
                  <a:moveTo>
                    <a:pt x="35051" y="388620"/>
                  </a:moveTo>
                  <a:lnTo>
                    <a:pt x="239268" y="388620"/>
                  </a:lnTo>
                  <a:lnTo>
                    <a:pt x="239268" y="228600"/>
                  </a:lnTo>
                  <a:lnTo>
                    <a:pt x="35051" y="228600"/>
                  </a:lnTo>
                  <a:lnTo>
                    <a:pt x="35051" y="388620"/>
                  </a:lnTo>
                  <a:close/>
                </a:path>
                <a:path w="498475" h="388620" extrusionOk="0">
                  <a:moveTo>
                    <a:pt x="35051" y="266700"/>
                  </a:moveTo>
                  <a:lnTo>
                    <a:pt x="239775" y="266700"/>
                  </a:lnTo>
                </a:path>
                <a:path w="498475" h="388620" extrusionOk="0">
                  <a:moveTo>
                    <a:pt x="292608" y="249936"/>
                  </a:moveTo>
                  <a:lnTo>
                    <a:pt x="498348" y="249936"/>
                  </a:lnTo>
                  <a:lnTo>
                    <a:pt x="498348" y="89916"/>
                  </a:lnTo>
                  <a:lnTo>
                    <a:pt x="292608" y="89916"/>
                  </a:lnTo>
                  <a:lnTo>
                    <a:pt x="292608" y="249936"/>
                  </a:lnTo>
                  <a:close/>
                </a:path>
                <a:path w="498475" h="388620" extrusionOk="0">
                  <a:moveTo>
                    <a:pt x="292608" y="128016"/>
                  </a:moveTo>
                  <a:lnTo>
                    <a:pt x="497332" y="12801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5" name="Google Shape;1545;p73"/>
            <p:cNvSpPr/>
            <p:nvPr/>
          </p:nvSpPr>
          <p:spPr>
            <a:xfrm>
              <a:off x="10120713" y="4143512"/>
              <a:ext cx="52069" cy="52069"/>
            </a:xfrm>
            <a:custGeom>
              <a:avLst/>
              <a:gdLst/>
              <a:ahLst/>
              <a:cxnLst/>
              <a:rect l="l" t="t" r="r" b="b"/>
              <a:pathLst>
                <a:path w="52070" h="52070" extrusionOk="0">
                  <a:moveTo>
                    <a:pt x="1186" y="33645"/>
                  </a:moveTo>
                  <a:lnTo>
                    <a:pt x="28011" y="0"/>
                  </a:lnTo>
                  <a:lnTo>
                    <a:pt x="37508" y="2736"/>
                  </a:lnTo>
                  <a:lnTo>
                    <a:pt x="45291" y="8830"/>
                  </a:lnTo>
                  <a:lnTo>
                    <a:pt x="50335" y="17770"/>
                  </a:lnTo>
                  <a:lnTo>
                    <a:pt x="51468" y="27975"/>
                  </a:lnTo>
                  <a:lnTo>
                    <a:pt x="48732" y="37502"/>
                  </a:lnTo>
                  <a:lnTo>
                    <a:pt x="42638" y="45291"/>
                  </a:lnTo>
                  <a:lnTo>
                    <a:pt x="33698" y="50282"/>
                  </a:lnTo>
                  <a:lnTo>
                    <a:pt x="23493" y="51468"/>
                  </a:lnTo>
                  <a:lnTo>
                    <a:pt x="13966" y="48726"/>
                  </a:lnTo>
                  <a:lnTo>
                    <a:pt x="6177" y="42602"/>
                  </a:lnTo>
                  <a:lnTo>
                    <a:pt x="1186" y="33645"/>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6" name="Google Shape;1546;p73"/>
            <p:cNvSpPr/>
            <p:nvPr/>
          </p:nvSpPr>
          <p:spPr>
            <a:xfrm>
              <a:off x="10155935" y="4373880"/>
              <a:ext cx="52069" cy="50800"/>
            </a:xfrm>
            <a:custGeom>
              <a:avLst/>
              <a:gdLst/>
              <a:ahLst/>
              <a:cxnLst/>
              <a:rect l="l" t="t" r="r" b="b"/>
              <a:pathLst>
                <a:path w="52070" h="50800" extrusionOk="0">
                  <a:moveTo>
                    <a:pt x="0" y="25146"/>
                  </a:moveTo>
                  <a:lnTo>
                    <a:pt x="2030" y="15376"/>
                  </a:lnTo>
                  <a:lnTo>
                    <a:pt x="7572" y="7381"/>
                  </a:lnTo>
                  <a:lnTo>
                    <a:pt x="15805" y="1982"/>
                  </a:lnTo>
                  <a:lnTo>
                    <a:pt x="25908" y="0"/>
                  </a:lnTo>
                  <a:lnTo>
                    <a:pt x="36010" y="1982"/>
                  </a:lnTo>
                  <a:lnTo>
                    <a:pt x="44243" y="7381"/>
                  </a:lnTo>
                  <a:lnTo>
                    <a:pt x="49785" y="15376"/>
                  </a:lnTo>
                  <a:lnTo>
                    <a:pt x="51816" y="25146"/>
                  </a:lnTo>
                  <a:lnTo>
                    <a:pt x="49785" y="34915"/>
                  </a:lnTo>
                  <a:lnTo>
                    <a:pt x="44243" y="42910"/>
                  </a:lnTo>
                  <a:lnTo>
                    <a:pt x="36010" y="48309"/>
                  </a:lnTo>
                  <a:lnTo>
                    <a:pt x="25908" y="50292"/>
                  </a:lnTo>
                  <a:lnTo>
                    <a:pt x="15805" y="48309"/>
                  </a:lnTo>
                  <a:lnTo>
                    <a:pt x="7572" y="42910"/>
                  </a:lnTo>
                  <a:lnTo>
                    <a:pt x="2030" y="34915"/>
                  </a:lnTo>
                  <a:lnTo>
                    <a:pt x="0" y="2514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7" name="Google Shape;1547;p73"/>
            <p:cNvSpPr/>
            <p:nvPr/>
          </p:nvSpPr>
          <p:spPr>
            <a:xfrm>
              <a:off x="10414394" y="4233685"/>
              <a:ext cx="52069" cy="51435"/>
            </a:xfrm>
            <a:custGeom>
              <a:avLst/>
              <a:gdLst/>
              <a:ahLst/>
              <a:cxnLst/>
              <a:rect l="l" t="t" r="r" b="b"/>
              <a:pathLst>
                <a:path w="52070" h="51435" extrusionOk="0">
                  <a:moveTo>
                    <a:pt x="3034" y="37959"/>
                  </a:moveTo>
                  <a:lnTo>
                    <a:pt x="0" y="28197"/>
                  </a:lnTo>
                  <a:lnTo>
                    <a:pt x="954" y="18353"/>
                  </a:lnTo>
                  <a:lnTo>
                    <a:pt x="5552" y="9580"/>
                  </a:lnTo>
                  <a:lnTo>
                    <a:pt x="13448" y="3034"/>
                  </a:lnTo>
                  <a:lnTo>
                    <a:pt x="23264" y="0"/>
                  </a:lnTo>
                  <a:lnTo>
                    <a:pt x="33117" y="954"/>
                  </a:lnTo>
                  <a:lnTo>
                    <a:pt x="41898" y="5552"/>
                  </a:lnTo>
                  <a:lnTo>
                    <a:pt x="48500" y="13448"/>
                  </a:lnTo>
                  <a:lnTo>
                    <a:pt x="51480" y="23209"/>
                  </a:lnTo>
                  <a:lnTo>
                    <a:pt x="50532" y="33053"/>
                  </a:lnTo>
                  <a:lnTo>
                    <a:pt x="45964" y="41826"/>
                  </a:lnTo>
                  <a:lnTo>
                    <a:pt x="38086" y="48373"/>
                  </a:lnTo>
                  <a:lnTo>
                    <a:pt x="28251" y="51407"/>
                  </a:lnTo>
                  <a:lnTo>
                    <a:pt x="18369" y="50452"/>
                  </a:lnTo>
                  <a:lnTo>
                    <a:pt x="9582" y="45854"/>
                  </a:lnTo>
                  <a:lnTo>
                    <a:pt x="3034" y="37959"/>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8" name="Google Shape;1548;p73"/>
            <p:cNvSpPr/>
            <p:nvPr/>
          </p:nvSpPr>
          <p:spPr>
            <a:xfrm>
              <a:off x="10154411" y="4180332"/>
              <a:ext cx="263525" cy="200660"/>
            </a:xfrm>
            <a:custGeom>
              <a:avLst/>
              <a:gdLst/>
              <a:ahLst/>
              <a:cxnLst/>
              <a:rect l="l" t="t" r="r" b="b"/>
              <a:pathLst>
                <a:path w="263525" h="200660" extrusionOk="0">
                  <a:moveTo>
                    <a:pt x="15240" y="0"/>
                  </a:moveTo>
                  <a:lnTo>
                    <a:pt x="261112" y="70993"/>
                  </a:lnTo>
                </a:path>
                <a:path w="263525" h="200660" extrusionOk="0">
                  <a:moveTo>
                    <a:pt x="0" y="13716"/>
                  </a:moveTo>
                  <a:lnTo>
                    <a:pt x="27305" y="193040"/>
                  </a:lnTo>
                </a:path>
                <a:path w="263525" h="200660" extrusionOk="0">
                  <a:moveTo>
                    <a:pt x="263144" y="91440"/>
                  </a:moveTo>
                  <a:lnTo>
                    <a:pt x="45720" y="2004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9" name="Google Shape;1549;p73"/>
            <p:cNvSpPr/>
            <p:nvPr/>
          </p:nvSpPr>
          <p:spPr>
            <a:xfrm>
              <a:off x="11210544" y="4154424"/>
              <a:ext cx="220979" cy="245110"/>
            </a:xfrm>
            <a:custGeom>
              <a:avLst/>
              <a:gdLst/>
              <a:ahLst/>
              <a:cxnLst/>
              <a:rect l="l" t="t" r="r" b="b"/>
              <a:pathLst>
                <a:path w="220979" h="245110" extrusionOk="0">
                  <a:moveTo>
                    <a:pt x="0" y="144780"/>
                  </a:moveTo>
                  <a:lnTo>
                    <a:pt x="0" y="244856"/>
                  </a:lnTo>
                </a:path>
                <a:path w="220979" h="245110" extrusionOk="0">
                  <a:moveTo>
                    <a:pt x="74675" y="60959"/>
                  </a:moveTo>
                  <a:lnTo>
                    <a:pt x="74675" y="245109"/>
                  </a:lnTo>
                </a:path>
                <a:path w="220979" h="245110" extrusionOk="0">
                  <a:moveTo>
                    <a:pt x="147827" y="94487"/>
                  </a:moveTo>
                  <a:lnTo>
                    <a:pt x="147827" y="244094"/>
                  </a:lnTo>
                </a:path>
                <a:path w="220979" h="245110"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0" name="Google Shape;1550;p73"/>
            <p:cNvSpPr/>
            <p:nvPr/>
          </p:nvSpPr>
          <p:spPr>
            <a:xfrm>
              <a:off x="11123675" y="4096512"/>
              <a:ext cx="398145" cy="248920"/>
            </a:xfrm>
            <a:custGeom>
              <a:avLst/>
              <a:gdLst/>
              <a:ahLst/>
              <a:cxnLst/>
              <a:rect l="l" t="t" r="r" b="b"/>
              <a:pathLst>
                <a:path w="398145" h="248920" extrusionOk="0">
                  <a:moveTo>
                    <a:pt x="49656" y="248412"/>
                  </a:moveTo>
                  <a:lnTo>
                    <a:pt x="43179" y="248412"/>
                  </a:lnTo>
                  <a:lnTo>
                    <a:pt x="26360" y="245024"/>
                  </a:lnTo>
                  <a:lnTo>
                    <a:pt x="12636" y="235791"/>
                  </a:lnTo>
                  <a:lnTo>
                    <a:pt x="3389" y="222105"/>
                  </a:lnTo>
                  <a:lnTo>
                    <a:pt x="0" y="205358"/>
                  </a:lnTo>
                  <a:lnTo>
                    <a:pt x="0" y="43052"/>
                  </a:lnTo>
                  <a:lnTo>
                    <a:pt x="3389" y="26306"/>
                  </a:lnTo>
                  <a:lnTo>
                    <a:pt x="12636" y="12620"/>
                  </a:lnTo>
                  <a:lnTo>
                    <a:pt x="26360" y="3387"/>
                  </a:lnTo>
                  <a:lnTo>
                    <a:pt x="43179" y="0"/>
                  </a:lnTo>
                  <a:lnTo>
                    <a:pt x="354583" y="0"/>
                  </a:lnTo>
                  <a:lnTo>
                    <a:pt x="371403" y="3387"/>
                  </a:lnTo>
                  <a:lnTo>
                    <a:pt x="385127" y="12620"/>
                  </a:lnTo>
                  <a:lnTo>
                    <a:pt x="394374" y="26306"/>
                  </a:lnTo>
                  <a:lnTo>
                    <a:pt x="397764" y="43052"/>
                  </a:lnTo>
                  <a:lnTo>
                    <a:pt x="397764" y="205358"/>
                  </a:lnTo>
                  <a:lnTo>
                    <a:pt x="394374" y="222105"/>
                  </a:lnTo>
                  <a:lnTo>
                    <a:pt x="385127" y="235791"/>
                  </a:lnTo>
                  <a:lnTo>
                    <a:pt x="371403" y="245024"/>
                  </a:lnTo>
                  <a:lnTo>
                    <a:pt x="354583" y="248412"/>
                  </a:lnTo>
                  <a:lnTo>
                    <a:pt x="348106" y="24841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1" name="Google Shape;1551;p73"/>
            <p:cNvSpPr/>
            <p:nvPr/>
          </p:nvSpPr>
          <p:spPr>
            <a:xfrm>
              <a:off x="5690616" y="2857245"/>
              <a:ext cx="5687695" cy="1419225"/>
            </a:xfrm>
            <a:custGeom>
              <a:avLst/>
              <a:gdLst/>
              <a:ahLst/>
              <a:cxnLst/>
              <a:rect l="l" t="t" r="r" b="b"/>
              <a:pathLst>
                <a:path w="5687695" h="1419225" extrusionOk="0">
                  <a:moveTo>
                    <a:pt x="114300" y="1374648"/>
                  </a:moveTo>
                  <a:lnTo>
                    <a:pt x="76200" y="1374648"/>
                  </a:lnTo>
                  <a:lnTo>
                    <a:pt x="76200" y="1342898"/>
                  </a:lnTo>
                  <a:lnTo>
                    <a:pt x="0" y="1380998"/>
                  </a:lnTo>
                  <a:lnTo>
                    <a:pt x="76200" y="1419098"/>
                  </a:lnTo>
                  <a:lnTo>
                    <a:pt x="76200" y="1387348"/>
                  </a:lnTo>
                  <a:lnTo>
                    <a:pt x="114300" y="1387348"/>
                  </a:lnTo>
                  <a:lnTo>
                    <a:pt x="114300" y="1374648"/>
                  </a:lnTo>
                  <a:close/>
                </a:path>
                <a:path w="5687695" h="1419225" extrusionOk="0">
                  <a:moveTo>
                    <a:pt x="203200" y="1374648"/>
                  </a:moveTo>
                  <a:lnTo>
                    <a:pt x="152400" y="1374648"/>
                  </a:lnTo>
                  <a:lnTo>
                    <a:pt x="152400" y="1387348"/>
                  </a:lnTo>
                  <a:lnTo>
                    <a:pt x="203200" y="1387348"/>
                  </a:lnTo>
                  <a:lnTo>
                    <a:pt x="203200" y="1374648"/>
                  </a:lnTo>
                  <a:close/>
                </a:path>
                <a:path w="5687695" h="1419225" extrusionOk="0">
                  <a:moveTo>
                    <a:pt x="292100" y="1374648"/>
                  </a:moveTo>
                  <a:lnTo>
                    <a:pt x="241300" y="1374648"/>
                  </a:lnTo>
                  <a:lnTo>
                    <a:pt x="241300" y="1387348"/>
                  </a:lnTo>
                  <a:lnTo>
                    <a:pt x="292100" y="1387348"/>
                  </a:lnTo>
                  <a:lnTo>
                    <a:pt x="292100" y="1374648"/>
                  </a:lnTo>
                  <a:close/>
                </a:path>
                <a:path w="5687695" h="1419225" extrusionOk="0">
                  <a:moveTo>
                    <a:pt x="381000" y="1374648"/>
                  </a:moveTo>
                  <a:lnTo>
                    <a:pt x="330200" y="1374648"/>
                  </a:lnTo>
                  <a:lnTo>
                    <a:pt x="330200" y="1387348"/>
                  </a:lnTo>
                  <a:lnTo>
                    <a:pt x="381000" y="1387348"/>
                  </a:lnTo>
                  <a:lnTo>
                    <a:pt x="381000" y="1374648"/>
                  </a:lnTo>
                  <a:close/>
                </a:path>
                <a:path w="5687695" h="1419225" extrusionOk="0">
                  <a:moveTo>
                    <a:pt x="469900" y="1374648"/>
                  </a:moveTo>
                  <a:lnTo>
                    <a:pt x="419100" y="1374648"/>
                  </a:lnTo>
                  <a:lnTo>
                    <a:pt x="419100" y="1387348"/>
                  </a:lnTo>
                  <a:lnTo>
                    <a:pt x="469900" y="1387348"/>
                  </a:lnTo>
                  <a:lnTo>
                    <a:pt x="469900" y="1374648"/>
                  </a:lnTo>
                  <a:close/>
                </a:path>
                <a:path w="5687695" h="1419225" extrusionOk="0">
                  <a:moveTo>
                    <a:pt x="558800" y="1374648"/>
                  </a:moveTo>
                  <a:lnTo>
                    <a:pt x="508000" y="1374648"/>
                  </a:lnTo>
                  <a:lnTo>
                    <a:pt x="508000" y="1387348"/>
                  </a:lnTo>
                  <a:lnTo>
                    <a:pt x="558800" y="1387348"/>
                  </a:lnTo>
                  <a:lnTo>
                    <a:pt x="558800" y="1374648"/>
                  </a:lnTo>
                  <a:close/>
                </a:path>
                <a:path w="5687695" h="1419225" extrusionOk="0">
                  <a:moveTo>
                    <a:pt x="647700" y="1374648"/>
                  </a:moveTo>
                  <a:lnTo>
                    <a:pt x="596900" y="1374648"/>
                  </a:lnTo>
                  <a:lnTo>
                    <a:pt x="596900" y="1387348"/>
                  </a:lnTo>
                  <a:lnTo>
                    <a:pt x="647700" y="1387348"/>
                  </a:lnTo>
                  <a:lnTo>
                    <a:pt x="647700" y="1374648"/>
                  </a:lnTo>
                  <a:close/>
                </a:path>
                <a:path w="5687695" h="1419225" extrusionOk="0">
                  <a:moveTo>
                    <a:pt x="736600" y="1374648"/>
                  </a:moveTo>
                  <a:lnTo>
                    <a:pt x="685800" y="1374648"/>
                  </a:lnTo>
                  <a:lnTo>
                    <a:pt x="685800" y="1387348"/>
                  </a:lnTo>
                  <a:lnTo>
                    <a:pt x="736600" y="1387348"/>
                  </a:lnTo>
                  <a:lnTo>
                    <a:pt x="736600" y="1374648"/>
                  </a:lnTo>
                  <a:close/>
                </a:path>
                <a:path w="5687695" h="1419225" extrusionOk="0">
                  <a:moveTo>
                    <a:pt x="825500" y="1374648"/>
                  </a:moveTo>
                  <a:lnTo>
                    <a:pt x="774700" y="1374648"/>
                  </a:lnTo>
                  <a:lnTo>
                    <a:pt x="774700" y="1387348"/>
                  </a:lnTo>
                  <a:lnTo>
                    <a:pt x="825500" y="1387348"/>
                  </a:lnTo>
                  <a:lnTo>
                    <a:pt x="825500" y="1374648"/>
                  </a:lnTo>
                  <a:close/>
                </a:path>
                <a:path w="5687695" h="1419225" extrusionOk="0">
                  <a:moveTo>
                    <a:pt x="914400" y="1374648"/>
                  </a:moveTo>
                  <a:lnTo>
                    <a:pt x="863600" y="1374648"/>
                  </a:lnTo>
                  <a:lnTo>
                    <a:pt x="863600" y="1387348"/>
                  </a:lnTo>
                  <a:lnTo>
                    <a:pt x="914400" y="1387348"/>
                  </a:lnTo>
                  <a:lnTo>
                    <a:pt x="914400" y="1374648"/>
                  </a:lnTo>
                  <a:close/>
                </a:path>
                <a:path w="5687695" h="1419225" extrusionOk="0">
                  <a:moveTo>
                    <a:pt x="1003300" y="1374648"/>
                  </a:moveTo>
                  <a:lnTo>
                    <a:pt x="952500" y="1374648"/>
                  </a:lnTo>
                  <a:lnTo>
                    <a:pt x="952500" y="1387348"/>
                  </a:lnTo>
                  <a:lnTo>
                    <a:pt x="1003300" y="1387348"/>
                  </a:lnTo>
                  <a:lnTo>
                    <a:pt x="1003300" y="1374648"/>
                  </a:lnTo>
                  <a:close/>
                </a:path>
                <a:path w="5687695" h="1419225" extrusionOk="0">
                  <a:moveTo>
                    <a:pt x="1092200" y="1374648"/>
                  </a:moveTo>
                  <a:lnTo>
                    <a:pt x="1041400" y="1374648"/>
                  </a:lnTo>
                  <a:lnTo>
                    <a:pt x="1041400" y="1387348"/>
                  </a:lnTo>
                  <a:lnTo>
                    <a:pt x="1092200" y="1387348"/>
                  </a:lnTo>
                  <a:lnTo>
                    <a:pt x="1092200" y="1374648"/>
                  </a:lnTo>
                  <a:close/>
                </a:path>
                <a:path w="5687695" h="1419225" extrusionOk="0">
                  <a:moveTo>
                    <a:pt x="1181100" y="1374648"/>
                  </a:moveTo>
                  <a:lnTo>
                    <a:pt x="1130300" y="1374648"/>
                  </a:lnTo>
                  <a:lnTo>
                    <a:pt x="1130300" y="1387348"/>
                  </a:lnTo>
                  <a:lnTo>
                    <a:pt x="1181100" y="1387348"/>
                  </a:lnTo>
                  <a:lnTo>
                    <a:pt x="1181100" y="1374648"/>
                  </a:lnTo>
                  <a:close/>
                </a:path>
                <a:path w="5687695" h="1419225" extrusionOk="0">
                  <a:moveTo>
                    <a:pt x="1270000" y="1374648"/>
                  </a:moveTo>
                  <a:lnTo>
                    <a:pt x="1219200" y="1374648"/>
                  </a:lnTo>
                  <a:lnTo>
                    <a:pt x="1219200" y="1387348"/>
                  </a:lnTo>
                  <a:lnTo>
                    <a:pt x="1270000" y="1387348"/>
                  </a:lnTo>
                  <a:lnTo>
                    <a:pt x="1270000" y="1374648"/>
                  </a:lnTo>
                  <a:close/>
                </a:path>
                <a:path w="5687695" h="1419225" extrusionOk="0">
                  <a:moveTo>
                    <a:pt x="1358900" y="1374648"/>
                  </a:moveTo>
                  <a:lnTo>
                    <a:pt x="1308100" y="1374648"/>
                  </a:lnTo>
                  <a:lnTo>
                    <a:pt x="1308100" y="1387348"/>
                  </a:lnTo>
                  <a:lnTo>
                    <a:pt x="1358900" y="1387348"/>
                  </a:lnTo>
                  <a:lnTo>
                    <a:pt x="1358900" y="1374648"/>
                  </a:lnTo>
                  <a:close/>
                </a:path>
                <a:path w="5687695" h="1419225" extrusionOk="0">
                  <a:moveTo>
                    <a:pt x="1447800" y="1374648"/>
                  </a:moveTo>
                  <a:lnTo>
                    <a:pt x="1397000" y="1374648"/>
                  </a:lnTo>
                  <a:lnTo>
                    <a:pt x="1397000" y="1387348"/>
                  </a:lnTo>
                  <a:lnTo>
                    <a:pt x="1447800" y="1387348"/>
                  </a:lnTo>
                  <a:lnTo>
                    <a:pt x="1447800" y="1374648"/>
                  </a:lnTo>
                  <a:close/>
                </a:path>
                <a:path w="5687695" h="1419225" extrusionOk="0">
                  <a:moveTo>
                    <a:pt x="1536700" y="1374648"/>
                  </a:moveTo>
                  <a:lnTo>
                    <a:pt x="1485900" y="1374648"/>
                  </a:lnTo>
                  <a:lnTo>
                    <a:pt x="1485900" y="1387348"/>
                  </a:lnTo>
                  <a:lnTo>
                    <a:pt x="1536700" y="1387348"/>
                  </a:lnTo>
                  <a:lnTo>
                    <a:pt x="1536700" y="1374648"/>
                  </a:lnTo>
                  <a:close/>
                </a:path>
                <a:path w="5687695" h="1419225" extrusionOk="0">
                  <a:moveTo>
                    <a:pt x="1625600" y="1374648"/>
                  </a:moveTo>
                  <a:lnTo>
                    <a:pt x="1574800" y="1374648"/>
                  </a:lnTo>
                  <a:lnTo>
                    <a:pt x="1574800" y="1387348"/>
                  </a:lnTo>
                  <a:lnTo>
                    <a:pt x="1625600" y="1387348"/>
                  </a:lnTo>
                  <a:lnTo>
                    <a:pt x="1625600" y="1374648"/>
                  </a:lnTo>
                  <a:close/>
                </a:path>
                <a:path w="5687695" h="1419225" extrusionOk="0">
                  <a:moveTo>
                    <a:pt x="1714500" y="1374648"/>
                  </a:moveTo>
                  <a:lnTo>
                    <a:pt x="1663700" y="1374648"/>
                  </a:lnTo>
                  <a:lnTo>
                    <a:pt x="1663700" y="1387348"/>
                  </a:lnTo>
                  <a:lnTo>
                    <a:pt x="1714500" y="1387348"/>
                  </a:lnTo>
                  <a:lnTo>
                    <a:pt x="1714500" y="1374648"/>
                  </a:lnTo>
                  <a:close/>
                </a:path>
                <a:path w="5687695" h="1419225" extrusionOk="0">
                  <a:moveTo>
                    <a:pt x="1803400" y="1374648"/>
                  </a:moveTo>
                  <a:lnTo>
                    <a:pt x="1752600" y="1374648"/>
                  </a:lnTo>
                  <a:lnTo>
                    <a:pt x="1752600" y="1387348"/>
                  </a:lnTo>
                  <a:lnTo>
                    <a:pt x="1803400" y="1387348"/>
                  </a:lnTo>
                  <a:lnTo>
                    <a:pt x="1803400" y="1374648"/>
                  </a:lnTo>
                  <a:close/>
                </a:path>
                <a:path w="5687695" h="1419225" extrusionOk="0">
                  <a:moveTo>
                    <a:pt x="1892300" y="1374648"/>
                  </a:moveTo>
                  <a:lnTo>
                    <a:pt x="1841500" y="1374648"/>
                  </a:lnTo>
                  <a:lnTo>
                    <a:pt x="1841500" y="1387348"/>
                  </a:lnTo>
                  <a:lnTo>
                    <a:pt x="1892300" y="1387348"/>
                  </a:lnTo>
                  <a:lnTo>
                    <a:pt x="1892300" y="1374648"/>
                  </a:lnTo>
                  <a:close/>
                </a:path>
                <a:path w="5687695" h="1419225" extrusionOk="0">
                  <a:moveTo>
                    <a:pt x="1981200" y="1374648"/>
                  </a:moveTo>
                  <a:lnTo>
                    <a:pt x="1930400" y="1374648"/>
                  </a:lnTo>
                  <a:lnTo>
                    <a:pt x="1930400" y="1387348"/>
                  </a:lnTo>
                  <a:lnTo>
                    <a:pt x="1981200" y="1387348"/>
                  </a:lnTo>
                  <a:lnTo>
                    <a:pt x="1981200" y="1374648"/>
                  </a:lnTo>
                  <a:close/>
                </a:path>
                <a:path w="5687695" h="1419225" extrusionOk="0">
                  <a:moveTo>
                    <a:pt x="2070100" y="1374648"/>
                  </a:moveTo>
                  <a:lnTo>
                    <a:pt x="2019300" y="1374648"/>
                  </a:lnTo>
                  <a:lnTo>
                    <a:pt x="2019300" y="1387348"/>
                  </a:lnTo>
                  <a:lnTo>
                    <a:pt x="2070100" y="1387348"/>
                  </a:lnTo>
                  <a:lnTo>
                    <a:pt x="2070100" y="1374648"/>
                  </a:lnTo>
                  <a:close/>
                </a:path>
                <a:path w="5687695" h="1419225" extrusionOk="0">
                  <a:moveTo>
                    <a:pt x="2159000" y="1374648"/>
                  </a:moveTo>
                  <a:lnTo>
                    <a:pt x="2108200" y="1374648"/>
                  </a:lnTo>
                  <a:lnTo>
                    <a:pt x="2108200" y="1387348"/>
                  </a:lnTo>
                  <a:lnTo>
                    <a:pt x="2159000" y="1387348"/>
                  </a:lnTo>
                  <a:lnTo>
                    <a:pt x="2159000" y="1374648"/>
                  </a:lnTo>
                  <a:close/>
                </a:path>
                <a:path w="5687695" h="1419225" extrusionOk="0">
                  <a:moveTo>
                    <a:pt x="2224024" y="0"/>
                  </a:moveTo>
                  <a:lnTo>
                    <a:pt x="2173224" y="0"/>
                  </a:lnTo>
                  <a:lnTo>
                    <a:pt x="2173224" y="12700"/>
                  </a:lnTo>
                  <a:lnTo>
                    <a:pt x="2224024" y="12700"/>
                  </a:lnTo>
                  <a:lnTo>
                    <a:pt x="2224024" y="0"/>
                  </a:lnTo>
                  <a:close/>
                </a:path>
                <a:path w="5687695" h="1419225" extrusionOk="0">
                  <a:moveTo>
                    <a:pt x="2247900" y="1374648"/>
                  </a:moveTo>
                  <a:lnTo>
                    <a:pt x="2197100" y="1374648"/>
                  </a:lnTo>
                  <a:lnTo>
                    <a:pt x="2197100" y="1387348"/>
                  </a:lnTo>
                  <a:lnTo>
                    <a:pt x="2247900" y="1387348"/>
                  </a:lnTo>
                  <a:lnTo>
                    <a:pt x="2247900" y="1374648"/>
                  </a:lnTo>
                  <a:close/>
                </a:path>
                <a:path w="5687695" h="1419225" extrusionOk="0">
                  <a:moveTo>
                    <a:pt x="2312924" y="0"/>
                  </a:moveTo>
                  <a:lnTo>
                    <a:pt x="2262124" y="0"/>
                  </a:lnTo>
                  <a:lnTo>
                    <a:pt x="2262124" y="12700"/>
                  </a:lnTo>
                  <a:lnTo>
                    <a:pt x="2312924" y="12700"/>
                  </a:lnTo>
                  <a:lnTo>
                    <a:pt x="2312924" y="0"/>
                  </a:lnTo>
                  <a:close/>
                </a:path>
                <a:path w="5687695" h="1419225" extrusionOk="0">
                  <a:moveTo>
                    <a:pt x="2336800" y="1374648"/>
                  </a:moveTo>
                  <a:lnTo>
                    <a:pt x="2286000" y="1374648"/>
                  </a:lnTo>
                  <a:lnTo>
                    <a:pt x="2286000" y="1387348"/>
                  </a:lnTo>
                  <a:lnTo>
                    <a:pt x="2336800" y="1387348"/>
                  </a:lnTo>
                  <a:lnTo>
                    <a:pt x="2336800" y="1374648"/>
                  </a:lnTo>
                  <a:close/>
                </a:path>
                <a:path w="5687695" h="1419225" extrusionOk="0">
                  <a:moveTo>
                    <a:pt x="2401824" y="0"/>
                  </a:moveTo>
                  <a:lnTo>
                    <a:pt x="2351024" y="0"/>
                  </a:lnTo>
                  <a:lnTo>
                    <a:pt x="2351024" y="12700"/>
                  </a:lnTo>
                  <a:lnTo>
                    <a:pt x="2401824" y="12700"/>
                  </a:lnTo>
                  <a:lnTo>
                    <a:pt x="2401824" y="0"/>
                  </a:lnTo>
                  <a:close/>
                </a:path>
                <a:path w="5687695" h="1419225" extrusionOk="0">
                  <a:moveTo>
                    <a:pt x="2425700" y="1374648"/>
                  </a:moveTo>
                  <a:lnTo>
                    <a:pt x="2374900" y="1374648"/>
                  </a:lnTo>
                  <a:lnTo>
                    <a:pt x="2374900" y="1387348"/>
                  </a:lnTo>
                  <a:lnTo>
                    <a:pt x="2425700" y="1387348"/>
                  </a:lnTo>
                  <a:lnTo>
                    <a:pt x="2425700" y="1374648"/>
                  </a:lnTo>
                  <a:close/>
                </a:path>
                <a:path w="5687695" h="1419225" extrusionOk="0">
                  <a:moveTo>
                    <a:pt x="2490724" y="0"/>
                  </a:moveTo>
                  <a:lnTo>
                    <a:pt x="2439924" y="0"/>
                  </a:lnTo>
                  <a:lnTo>
                    <a:pt x="2439924" y="12700"/>
                  </a:lnTo>
                  <a:lnTo>
                    <a:pt x="2490724" y="12700"/>
                  </a:lnTo>
                  <a:lnTo>
                    <a:pt x="2490724" y="0"/>
                  </a:lnTo>
                  <a:close/>
                </a:path>
                <a:path w="5687695" h="1419225" extrusionOk="0">
                  <a:moveTo>
                    <a:pt x="2514600" y="1374648"/>
                  </a:moveTo>
                  <a:lnTo>
                    <a:pt x="2463800" y="1374648"/>
                  </a:lnTo>
                  <a:lnTo>
                    <a:pt x="2463800" y="1387348"/>
                  </a:lnTo>
                  <a:lnTo>
                    <a:pt x="2514600" y="1387348"/>
                  </a:lnTo>
                  <a:lnTo>
                    <a:pt x="2514600" y="1374648"/>
                  </a:lnTo>
                  <a:close/>
                </a:path>
                <a:path w="5687695" h="1419225" extrusionOk="0">
                  <a:moveTo>
                    <a:pt x="2579624" y="0"/>
                  </a:moveTo>
                  <a:lnTo>
                    <a:pt x="2528824" y="0"/>
                  </a:lnTo>
                  <a:lnTo>
                    <a:pt x="2528824" y="12700"/>
                  </a:lnTo>
                  <a:lnTo>
                    <a:pt x="2579624" y="12700"/>
                  </a:lnTo>
                  <a:lnTo>
                    <a:pt x="2579624" y="0"/>
                  </a:lnTo>
                  <a:close/>
                </a:path>
                <a:path w="5687695" h="1419225" extrusionOk="0">
                  <a:moveTo>
                    <a:pt x="2603500" y="1374648"/>
                  </a:moveTo>
                  <a:lnTo>
                    <a:pt x="2552700" y="1374648"/>
                  </a:lnTo>
                  <a:lnTo>
                    <a:pt x="2552700" y="1387348"/>
                  </a:lnTo>
                  <a:lnTo>
                    <a:pt x="2603500" y="1387348"/>
                  </a:lnTo>
                  <a:lnTo>
                    <a:pt x="2603500" y="1374648"/>
                  </a:lnTo>
                  <a:close/>
                </a:path>
                <a:path w="5687695" h="1419225" extrusionOk="0">
                  <a:moveTo>
                    <a:pt x="2668524" y="0"/>
                  </a:moveTo>
                  <a:lnTo>
                    <a:pt x="2617724" y="0"/>
                  </a:lnTo>
                  <a:lnTo>
                    <a:pt x="2617724" y="12700"/>
                  </a:lnTo>
                  <a:lnTo>
                    <a:pt x="2668524" y="12700"/>
                  </a:lnTo>
                  <a:lnTo>
                    <a:pt x="2668524" y="0"/>
                  </a:lnTo>
                  <a:close/>
                </a:path>
                <a:path w="5687695" h="1419225" extrusionOk="0">
                  <a:moveTo>
                    <a:pt x="2692400" y="1374648"/>
                  </a:moveTo>
                  <a:lnTo>
                    <a:pt x="2641600" y="1374648"/>
                  </a:lnTo>
                  <a:lnTo>
                    <a:pt x="2641600" y="1387348"/>
                  </a:lnTo>
                  <a:lnTo>
                    <a:pt x="2692400" y="1387348"/>
                  </a:lnTo>
                  <a:lnTo>
                    <a:pt x="2692400" y="1374648"/>
                  </a:lnTo>
                  <a:close/>
                </a:path>
                <a:path w="5687695" h="1419225" extrusionOk="0">
                  <a:moveTo>
                    <a:pt x="2757424" y="0"/>
                  </a:moveTo>
                  <a:lnTo>
                    <a:pt x="2706624" y="0"/>
                  </a:lnTo>
                  <a:lnTo>
                    <a:pt x="2706624" y="12700"/>
                  </a:lnTo>
                  <a:lnTo>
                    <a:pt x="2757424" y="12700"/>
                  </a:lnTo>
                  <a:lnTo>
                    <a:pt x="2757424" y="0"/>
                  </a:lnTo>
                  <a:close/>
                </a:path>
                <a:path w="5687695" h="1419225" extrusionOk="0">
                  <a:moveTo>
                    <a:pt x="2781300" y="1374648"/>
                  </a:moveTo>
                  <a:lnTo>
                    <a:pt x="2730500" y="1374648"/>
                  </a:lnTo>
                  <a:lnTo>
                    <a:pt x="2730500" y="1387348"/>
                  </a:lnTo>
                  <a:lnTo>
                    <a:pt x="2781300" y="1387348"/>
                  </a:lnTo>
                  <a:lnTo>
                    <a:pt x="2781300" y="1374648"/>
                  </a:lnTo>
                  <a:close/>
                </a:path>
                <a:path w="5687695" h="1419225" extrusionOk="0">
                  <a:moveTo>
                    <a:pt x="2846324" y="0"/>
                  </a:moveTo>
                  <a:lnTo>
                    <a:pt x="2795524" y="0"/>
                  </a:lnTo>
                  <a:lnTo>
                    <a:pt x="2795524" y="12700"/>
                  </a:lnTo>
                  <a:lnTo>
                    <a:pt x="2846324" y="12700"/>
                  </a:lnTo>
                  <a:lnTo>
                    <a:pt x="2846324" y="0"/>
                  </a:lnTo>
                  <a:close/>
                </a:path>
                <a:path w="5687695" h="1419225" extrusionOk="0">
                  <a:moveTo>
                    <a:pt x="2870200" y="1374648"/>
                  </a:moveTo>
                  <a:lnTo>
                    <a:pt x="2819400" y="1374648"/>
                  </a:lnTo>
                  <a:lnTo>
                    <a:pt x="2819400" y="1387348"/>
                  </a:lnTo>
                  <a:lnTo>
                    <a:pt x="2870200" y="1387348"/>
                  </a:lnTo>
                  <a:lnTo>
                    <a:pt x="2870200" y="1374648"/>
                  </a:lnTo>
                  <a:close/>
                </a:path>
                <a:path w="5687695" h="1419225" extrusionOk="0">
                  <a:moveTo>
                    <a:pt x="2935224" y="0"/>
                  </a:moveTo>
                  <a:lnTo>
                    <a:pt x="2884424" y="0"/>
                  </a:lnTo>
                  <a:lnTo>
                    <a:pt x="2884424" y="12700"/>
                  </a:lnTo>
                  <a:lnTo>
                    <a:pt x="2935224" y="12700"/>
                  </a:lnTo>
                  <a:lnTo>
                    <a:pt x="2935224" y="0"/>
                  </a:lnTo>
                  <a:close/>
                </a:path>
                <a:path w="5687695" h="1419225" extrusionOk="0">
                  <a:moveTo>
                    <a:pt x="2959100" y="1374648"/>
                  </a:moveTo>
                  <a:lnTo>
                    <a:pt x="2908300" y="1374648"/>
                  </a:lnTo>
                  <a:lnTo>
                    <a:pt x="2908300" y="1387348"/>
                  </a:lnTo>
                  <a:lnTo>
                    <a:pt x="2959100" y="1387348"/>
                  </a:lnTo>
                  <a:lnTo>
                    <a:pt x="2959100" y="1374648"/>
                  </a:lnTo>
                  <a:close/>
                </a:path>
                <a:path w="5687695" h="1419225" extrusionOk="0">
                  <a:moveTo>
                    <a:pt x="3024124" y="0"/>
                  </a:moveTo>
                  <a:lnTo>
                    <a:pt x="2973324" y="0"/>
                  </a:lnTo>
                  <a:lnTo>
                    <a:pt x="2973324" y="12700"/>
                  </a:lnTo>
                  <a:lnTo>
                    <a:pt x="3024124" y="12700"/>
                  </a:lnTo>
                  <a:lnTo>
                    <a:pt x="3024124" y="0"/>
                  </a:lnTo>
                  <a:close/>
                </a:path>
                <a:path w="5687695" h="1419225" extrusionOk="0">
                  <a:moveTo>
                    <a:pt x="3048000" y="1374648"/>
                  </a:moveTo>
                  <a:lnTo>
                    <a:pt x="2997200" y="1374648"/>
                  </a:lnTo>
                  <a:lnTo>
                    <a:pt x="2997200" y="1387348"/>
                  </a:lnTo>
                  <a:lnTo>
                    <a:pt x="3048000" y="1387348"/>
                  </a:lnTo>
                  <a:lnTo>
                    <a:pt x="3048000" y="1374648"/>
                  </a:lnTo>
                  <a:close/>
                </a:path>
                <a:path w="5687695" h="1419225" extrusionOk="0">
                  <a:moveTo>
                    <a:pt x="3113024" y="0"/>
                  </a:moveTo>
                  <a:lnTo>
                    <a:pt x="3062224" y="0"/>
                  </a:lnTo>
                  <a:lnTo>
                    <a:pt x="3062224" y="12700"/>
                  </a:lnTo>
                  <a:lnTo>
                    <a:pt x="3113024" y="12700"/>
                  </a:lnTo>
                  <a:lnTo>
                    <a:pt x="3113024" y="0"/>
                  </a:lnTo>
                  <a:close/>
                </a:path>
                <a:path w="5687695" h="1419225" extrusionOk="0">
                  <a:moveTo>
                    <a:pt x="3127248" y="1380998"/>
                  </a:moveTo>
                  <a:lnTo>
                    <a:pt x="3051048" y="1342898"/>
                  </a:lnTo>
                  <a:lnTo>
                    <a:pt x="3051048" y="1419098"/>
                  </a:lnTo>
                  <a:lnTo>
                    <a:pt x="3127248" y="1380998"/>
                  </a:lnTo>
                  <a:close/>
                </a:path>
                <a:path w="5687695" h="1419225" extrusionOk="0">
                  <a:moveTo>
                    <a:pt x="3201924" y="0"/>
                  </a:moveTo>
                  <a:lnTo>
                    <a:pt x="3151124" y="0"/>
                  </a:lnTo>
                  <a:lnTo>
                    <a:pt x="3151124" y="12700"/>
                  </a:lnTo>
                  <a:lnTo>
                    <a:pt x="3201924" y="12700"/>
                  </a:lnTo>
                  <a:lnTo>
                    <a:pt x="3201924" y="0"/>
                  </a:lnTo>
                  <a:close/>
                </a:path>
                <a:path w="5687695" h="1419225" extrusionOk="0">
                  <a:moveTo>
                    <a:pt x="3290824" y="0"/>
                  </a:moveTo>
                  <a:lnTo>
                    <a:pt x="3240024" y="0"/>
                  </a:lnTo>
                  <a:lnTo>
                    <a:pt x="3240024" y="12700"/>
                  </a:lnTo>
                  <a:lnTo>
                    <a:pt x="3290824" y="12700"/>
                  </a:lnTo>
                  <a:lnTo>
                    <a:pt x="3290824" y="0"/>
                  </a:lnTo>
                  <a:close/>
                </a:path>
                <a:path w="5687695" h="1419225" extrusionOk="0">
                  <a:moveTo>
                    <a:pt x="3379724" y="0"/>
                  </a:moveTo>
                  <a:lnTo>
                    <a:pt x="3328924" y="0"/>
                  </a:lnTo>
                  <a:lnTo>
                    <a:pt x="3328924" y="12700"/>
                  </a:lnTo>
                  <a:lnTo>
                    <a:pt x="3379724" y="12700"/>
                  </a:lnTo>
                  <a:lnTo>
                    <a:pt x="3379724" y="0"/>
                  </a:lnTo>
                  <a:close/>
                </a:path>
                <a:path w="5687695" h="1419225" extrusionOk="0">
                  <a:moveTo>
                    <a:pt x="3468624" y="0"/>
                  </a:moveTo>
                  <a:lnTo>
                    <a:pt x="3417824" y="0"/>
                  </a:lnTo>
                  <a:lnTo>
                    <a:pt x="3417824" y="12700"/>
                  </a:lnTo>
                  <a:lnTo>
                    <a:pt x="3468624" y="12700"/>
                  </a:lnTo>
                  <a:lnTo>
                    <a:pt x="3468624" y="0"/>
                  </a:lnTo>
                  <a:close/>
                </a:path>
                <a:path w="5687695" h="1419225" extrusionOk="0">
                  <a:moveTo>
                    <a:pt x="3557524" y="0"/>
                  </a:moveTo>
                  <a:lnTo>
                    <a:pt x="3506724" y="0"/>
                  </a:lnTo>
                  <a:lnTo>
                    <a:pt x="3506724" y="12700"/>
                  </a:lnTo>
                  <a:lnTo>
                    <a:pt x="3557524" y="12700"/>
                  </a:lnTo>
                  <a:lnTo>
                    <a:pt x="3557524" y="0"/>
                  </a:lnTo>
                  <a:close/>
                </a:path>
                <a:path w="5687695" h="1419225" extrusionOk="0">
                  <a:moveTo>
                    <a:pt x="3646424" y="0"/>
                  </a:moveTo>
                  <a:lnTo>
                    <a:pt x="3595624" y="0"/>
                  </a:lnTo>
                  <a:lnTo>
                    <a:pt x="3595624" y="12700"/>
                  </a:lnTo>
                  <a:lnTo>
                    <a:pt x="3646424" y="12700"/>
                  </a:lnTo>
                  <a:lnTo>
                    <a:pt x="3646424" y="0"/>
                  </a:lnTo>
                  <a:close/>
                </a:path>
                <a:path w="5687695" h="1419225" extrusionOk="0">
                  <a:moveTo>
                    <a:pt x="3735324" y="0"/>
                  </a:moveTo>
                  <a:lnTo>
                    <a:pt x="3684524" y="0"/>
                  </a:lnTo>
                  <a:lnTo>
                    <a:pt x="3684524" y="12700"/>
                  </a:lnTo>
                  <a:lnTo>
                    <a:pt x="3735324" y="12700"/>
                  </a:lnTo>
                  <a:lnTo>
                    <a:pt x="3735324" y="0"/>
                  </a:lnTo>
                  <a:close/>
                </a:path>
                <a:path w="5687695" h="1419225" extrusionOk="0">
                  <a:moveTo>
                    <a:pt x="3824224" y="0"/>
                  </a:moveTo>
                  <a:lnTo>
                    <a:pt x="3773424" y="0"/>
                  </a:lnTo>
                  <a:lnTo>
                    <a:pt x="3773424" y="12700"/>
                  </a:lnTo>
                  <a:lnTo>
                    <a:pt x="3824224" y="12700"/>
                  </a:lnTo>
                  <a:lnTo>
                    <a:pt x="3824224" y="0"/>
                  </a:lnTo>
                  <a:close/>
                </a:path>
                <a:path w="5687695" h="1419225" extrusionOk="0">
                  <a:moveTo>
                    <a:pt x="3913124" y="0"/>
                  </a:moveTo>
                  <a:lnTo>
                    <a:pt x="3862324" y="0"/>
                  </a:lnTo>
                  <a:lnTo>
                    <a:pt x="3862324" y="12700"/>
                  </a:lnTo>
                  <a:lnTo>
                    <a:pt x="3913124" y="12700"/>
                  </a:lnTo>
                  <a:lnTo>
                    <a:pt x="3913124" y="0"/>
                  </a:lnTo>
                  <a:close/>
                </a:path>
                <a:path w="5687695" h="1419225" extrusionOk="0">
                  <a:moveTo>
                    <a:pt x="4002024" y="0"/>
                  </a:moveTo>
                  <a:lnTo>
                    <a:pt x="3951224" y="0"/>
                  </a:lnTo>
                  <a:lnTo>
                    <a:pt x="3951224" y="12700"/>
                  </a:lnTo>
                  <a:lnTo>
                    <a:pt x="4002024" y="12700"/>
                  </a:lnTo>
                  <a:lnTo>
                    <a:pt x="4002024" y="0"/>
                  </a:lnTo>
                  <a:close/>
                </a:path>
                <a:path w="5687695" h="1419225" extrusionOk="0">
                  <a:moveTo>
                    <a:pt x="4090924" y="0"/>
                  </a:moveTo>
                  <a:lnTo>
                    <a:pt x="4040124" y="0"/>
                  </a:lnTo>
                  <a:lnTo>
                    <a:pt x="4040124" y="12700"/>
                  </a:lnTo>
                  <a:lnTo>
                    <a:pt x="4090924" y="12700"/>
                  </a:lnTo>
                  <a:lnTo>
                    <a:pt x="4090924" y="0"/>
                  </a:lnTo>
                  <a:close/>
                </a:path>
                <a:path w="5687695" h="1419225" extrusionOk="0">
                  <a:moveTo>
                    <a:pt x="4179824" y="0"/>
                  </a:moveTo>
                  <a:lnTo>
                    <a:pt x="4129024" y="0"/>
                  </a:lnTo>
                  <a:lnTo>
                    <a:pt x="4129024" y="12700"/>
                  </a:lnTo>
                  <a:lnTo>
                    <a:pt x="4179824" y="12700"/>
                  </a:lnTo>
                  <a:lnTo>
                    <a:pt x="4179824" y="0"/>
                  </a:lnTo>
                  <a:close/>
                </a:path>
                <a:path w="5687695" h="1419225" extrusionOk="0">
                  <a:moveTo>
                    <a:pt x="4268724" y="0"/>
                  </a:moveTo>
                  <a:lnTo>
                    <a:pt x="4217924" y="0"/>
                  </a:lnTo>
                  <a:lnTo>
                    <a:pt x="4217924" y="12700"/>
                  </a:lnTo>
                  <a:lnTo>
                    <a:pt x="4268724" y="12700"/>
                  </a:lnTo>
                  <a:lnTo>
                    <a:pt x="4268724" y="0"/>
                  </a:lnTo>
                  <a:close/>
                </a:path>
                <a:path w="5687695" h="1419225" extrusionOk="0">
                  <a:moveTo>
                    <a:pt x="4357624" y="0"/>
                  </a:moveTo>
                  <a:lnTo>
                    <a:pt x="4306824" y="0"/>
                  </a:lnTo>
                  <a:lnTo>
                    <a:pt x="4306824" y="12700"/>
                  </a:lnTo>
                  <a:lnTo>
                    <a:pt x="4357624" y="12700"/>
                  </a:lnTo>
                  <a:lnTo>
                    <a:pt x="4357624" y="0"/>
                  </a:lnTo>
                  <a:close/>
                </a:path>
                <a:path w="5687695" h="1419225" extrusionOk="0">
                  <a:moveTo>
                    <a:pt x="4446524" y="0"/>
                  </a:moveTo>
                  <a:lnTo>
                    <a:pt x="4395724" y="0"/>
                  </a:lnTo>
                  <a:lnTo>
                    <a:pt x="4395724" y="12700"/>
                  </a:lnTo>
                  <a:lnTo>
                    <a:pt x="4446524" y="12700"/>
                  </a:lnTo>
                  <a:lnTo>
                    <a:pt x="4446524" y="0"/>
                  </a:lnTo>
                  <a:close/>
                </a:path>
                <a:path w="5687695" h="1419225" extrusionOk="0">
                  <a:moveTo>
                    <a:pt x="4535424" y="0"/>
                  </a:moveTo>
                  <a:lnTo>
                    <a:pt x="4484624" y="0"/>
                  </a:lnTo>
                  <a:lnTo>
                    <a:pt x="4484624" y="12700"/>
                  </a:lnTo>
                  <a:lnTo>
                    <a:pt x="4535424" y="12700"/>
                  </a:lnTo>
                  <a:lnTo>
                    <a:pt x="4535424" y="0"/>
                  </a:lnTo>
                  <a:close/>
                </a:path>
                <a:path w="5687695" h="1419225" extrusionOk="0">
                  <a:moveTo>
                    <a:pt x="4624324" y="0"/>
                  </a:moveTo>
                  <a:lnTo>
                    <a:pt x="4573524" y="0"/>
                  </a:lnTo>
                  <a:lnTo>
                    <a:pt x="4573524" y="12700"/>
                  </a:lnTo>
                  <a:lnTo>
                    <a:pt x="4624324" y="12700"/>
                  </a:lnTo>
                  <a:lnTo>
                    <a:pt x="4624324" y="0"/>
                  </a:lnTo>
                  <a:close/>
                </a:path>
                <a:path w="5687695" h="1419225" extrusionOk="0">
                  <a:moveTo>
                    <a:pt x="4713224" y="0"/>
                  </a:moveTo>
                  <a:lnTo>
                    <a:pt x="4662424" y="0"/>
                  </a:lnTo>
                  <a:lnTo>
                    <a:pt x="4662424" y="12700"/>
                  </a:lnTo>
                  <a:lnTo>
                    <a:pt x="4713224" y="12700"/>
                  </a:lnTo>
                  <a:lnTo>
                    <a:pt x="4713224" y="0"/>
                  </a:lnTo>
                  <a:close/>
                </a:path>
                <a:path w="5687695" h="1419225" extrusionOk="0">
                  <a:moveTo>
                    <a:pt x="4802124" y="0"/>
                  </a:moveTo>
                  <a:lnTo>
                    <a:pt x="4751324" y="0"/>
                  </a:lnTo>
                  <a:lnTo>
                    <a:pt x="4751324" y="12700"/>
                  </a:lnTo>
                  <a:lnTo>
                    <a:pt x="4802124" y="12700"/>
                  </a:lnTo>
                  <a:lnTo>
                    <a:pt x="4802124" y="0"/>
                  </a:lnTo>
                  <a:close/>
                </a:path>
                <a:path w="5687695" h="1419225" extrusionOk="0">
                  <a:moveTo>
                    <a:pt x="4891024" y="0"/>
                  </a:moveTo>
                  <a:lnTo>
                    <a:pt x="4840224" y="0"/>
                  </a:lnTo>
                  <a:lnTo>
                    <a:pt x="4840224" y="12700"/>
                  </a:lnTo>
                  <a:lnTo>
                    <a:pt x="4891024" y="12700"/>
                  </a:lnTo>
                  <a:lnTo>
                    <a:pt x="4891024" y="0"/>
                  </a:lnTo>
                  <a:close/>
                </a:path>
                <a:path w="5687695" h="1419225" extrusionOk="0">
                  <a:moveTo>
                    <a:pt x="4979924" y="0"/>
                  </a:moveTo>
                  <a:lnTo>
                    <a:pt x="4929124" y="0"/>
                  </a:lnTo>
                  <a:lnTo>
                    <a:pt x="4929124" y="12700"/>
                  </a:lnTo>
                  <a:lnTo>
                    <a:pt x="4979924" y="12700"/>
                  </a:lnTo>
                  <a:lnTo>
                    <a:pt x="4979924" y="0"/>
                  </a:lnTo>
                  <a:close/>
                </a:path>
                <a:path w="5687695" h="1419225" extrusionOk="0">
                  <a:moveTo>
                    <a:pt x="5068824" y="0"/>
                  </a:moveTo>
                  <a:lnTo>
                    <a:pt x="5018024" y="0"/>
                  </a:lnTo>
                  <a:lnTo>
                    <a:pt x="5018024" y="12700"/>
                  </a:lnTo>
                  <a:lnTo>
                    <a:pt x="5068824" y="12700"/>
                  </a:lnTo>
                  <a:lnTo>
                    <a:pt x="5068824" y="0"/>
                  </a:lnTo>
                  <a:close/>
                </a:path>
                <a:path w="5687695" h="1419225" extrusionOk="0">
                  <a:moveTo>
                    <a:pt x="5157724" y="0"/>
                  </a:moveTo>
                  <a:lnTo>
                    <a:pt x="5106924" y="0"/>
                  </a:lnTo>
                  <a:lnTo>
                    <a:pt x="5106924" y="12700"/>
                  </a:lnTo>
                  <a:lnTo>
                    <a:pt x="5157724" y="12700"/>
                  </a:lnTo>
                  <a:lnTo>
                    <a:pt x="5157724" y="0"/>
                  </a:lnTo>
                  <a:close/>
                </a:path>
                <a:path w="5687695" h="1419225" extrusionOk="0">
                  <a:moveTo>
                    <a:pt x="5246624" y="0"/>
                  </a:moveTo>
                  <a:lnTo>
                    <a:pt x="5195824" y="0"/>
                  </a:lnTo>
                  <a:lnTo>
                    <a:pt x="5195824" y="12700"/>
                  </a:lnTo>
                  <a:lnTo>
                    <a:pt x="5246624" y="12700"/>
                  </a:lnTo>
                  <a:lnTo>
                    <a:pt x="5246624" y="0"/>
                  </a:lnTo>
                  <a:close/>
                </a:path>
                <a:path w="5687695" h="1419225" extrusionOk="0">
                  <a:moveTo>
                    <a:pt x="5335524" y="0"/>
                  </a:moveTo>
                  <a:lnTo>
                    <a:pt x="5284724" y="0"/>
                  </a:lnTo>
                  <a:lnTo>
                    <a:pt x="5284724" y="12700"/>
                  </a:lnTo>
                  <a:lnTo>
                    <a:pt x="5335524" y="12700"/>
                  </a:lnTo>
                  <a:lnTo>
                    <a:pt x="5335524" y="0"/>
                  </a:lnTo>
                  <a:close/>
                </a:path>
                <a:path w="5687695" h="1419225" extrusionOk="0">
                  <a:moveTo>
                    <a:pt x="5424424" y="0"/>
                  </a:moveTo>
                  <a:lnTo>
                    <a:pt x="5373624" y="0"/>
                  </a:lnTo>
                  <a:lnTo>
                    <a:pt x="5373624" y="12700"/>
                  </a:lnTo>
                  <a:lnTo>
                    <a:pt x="5424424" y="12700"/>
                  </a:lnTo>
                  <a:lnTo>
                    <a:pt x="5424424" y="0"/>
                  </a:lnTo>
                  <a:close/>
                </a:path>
                <a:path w="5687695" h="1419225" extrusionOk="0">
                  <a:moveTo>
                    <a:pt x="5513324" y="0"/>
                  </a:moveTo>
                  <a:lnTo>
                    <a:pt x="5462524" y="0"/>
                  </a:lnTo>
                  <a:lnTo>
                    <a:pt x="5462524" y="12700"/>
                  </a:lnTo>
                  <a:lnTo>
                    <a:pt x="5513324" y="12700"/>
                  </a:lnTo>
                  <a:lnTo>
                    <a:pt x="5513324" y="0"/>
                  </a:lnTo>
                  <a:close/>
                </a:path>
                <a:path w="5687695" h="1419225" extrusionOk="0">
                  <a:moveTo>
                    <a:pt x="5602224" y="0"/>
                  </a:moveTo>
                  <a:lnTo>
                    <a:pt x="5551424" y="0"/>
                  </a:lnTo>
                  <a:lnTo>
                    <a:pt x="5551424" y="12700"/>
                  </a:lnTo>
                  <a:lnTo>
                    <a:pt x="5602224" y="12700"/>
                  </a:lnTo>
                  <a:lnTo>
                    <a:pt x="5602224" y="0"/>
                  </a:lnTo>
                  <a:close/>
                </a:path>
                <a:path w="5687695" h="1419225" extrusionOk="0">
                  <a:moveTo>
                    <a:pt x="5655437" y="886333"/>
                  </a:moveTo>
                  <a:lnTo>
                    <a:pt x="5642737" y="886333"/>
                  </a:lnTo>
                  <a:lnTo>
                    <a:pt x="5642610" y="937133"/>
                  </a:lnTo>
                  <a:lnTo>
                    <a:pt x="5655310" y="937133"/>
                  </a:lnTo>
                  <a:lnTo>
                    <a:pt x="5655437" y="886333"/>
                  </a:lnTo>
                  <a:close/>
                </a:path>
                <a:path w="5687695" h="1419225" extrusionOk="0">
                  <a:moveTo>
                    <a:pt x="5655437" y="797433"/>
                  </a:moveTo>
                  <a:lnTo>
                    <a:pt x="5642737" y="797433"/>
                  </a:lnTo>
                  <a:lnTo>
                    <a:pt x="5642737" y="848233"/>
                  </a:lnTo>
                  <a:lnTo>
                    <a:pt x="5655437" y="848233"/>
                  </a:lnTo>
                  <a:lnTo>
                    <a:pt x="5655437" y="797433"/>
                  </a:lnTo>
                  <a:close/>
                </a:path>
                <a:path w="5687695" h="1419225" extrusionOk="0">
                  <a:moveTo>
                    <a:pt x="5655437" y="708533"/>
                  </a:moveTo>
                  <a:lnTo>
                    <a:pt x="5642737" y="708533"/>
                  </a:lnTo>
                  <a:lnTo>
                    <a:pt x="5642737" y="759333"/>
                  </a:lnTo>
                  <a:lnTo>
                    <a:pt x="5655437" y="759333"/>
                  </a:lnTo>
                  <a:lnTo>
                    <a:pt x="5655437" y="708533"/>
                  </a:lnTo>
                  <a:close/>
                </a:path>
                <a:path w="5687695" h="1419225" extrusionOk="0">
                  <a:moveTo>
                    <a:pt x="5655437" y="619633"/>
                  </a:moveTo>
                  <a:lnTo>
                    <a:pt x="5642737" y="619633"/>
                  </a:lnTo>
                  <a:lnTo>
                    <a:pt x="5642737" y="670433"/>
                  </a:lnTo>
                  <a:lnTo>
                    <a:pt x="5655437" y="670433"/>
                  </a:lnTo>
                  <a:lnTo>
                    <a:pt x="5655437" y="619633"/>
                  </a:lnTo>
                  <a:close/>
                </a:path>
                <a:path w="5687695" h="1419225" extrusionOk="0">
                  <a:moveTo>
                    <a:pt x="5655564" y="530733"/>
                  </a:moveTo>
                  <a:lnTo>
                    <a:pt x="5642864" y="530733"/>
                  </a:lnTo>
                  <a:lnTo>
                    <a:pt x="5642737" y="581533"/>
                  </a:lnTo>
                  <a:lnTo>
                    <a:pt x="5655437" y="581533"/>
                  </a:lnTo>
                  <a:lnTo>
                    <a:pt x="5655564" y="530733"/>
                  </a:lnTo>
                  <a:close/>
                </a:path>
                <a:path w="5687695" h="1419225" extrusionOk="0">
                  <a:moveTo>
                    <a:pt x="5655564" y="441833"/>
                  </a:moveTo>
                  <a:lnTo>
                    <a:pt x="5642864" y="441833"/>
                  </a:lnTo>
                  <a:lnTo>
                    <a:pt x="5642864" y="492633"/>
                  </a:lnTo>
                  <a:lnTo>
                    <a:pt x="5655564" y="492633"/>
                  </a:lnTo>
                  <a:lnTo>
                    <a:pt x="5655564" y="441833"/>
                  </a:lnTo>
                  <a:close/>
                </a:path>
                <a:path w="5687695" h="1419225" extrusionOk="0">
                  <a:moveTo>
                    <a:pt x="5655564" y="352933"/>
                  </a:moveTo>
                  <a:lnTo>
                    <a:pt x="5642864" y="352933"/>
                  </a:lnTo>
                  <a:lnTo>
                    <a:pt x="5642864" y="403733"/>
                  </a:lnTo>
                  <a:lnTo>
                    <a:pt x="5655564" y="403733"/>
                  </a:lnTo>
                  <a:lnTo>
                    <a:pt x="5655564" y="352933"/>
                  </a:lnTo>
                  <a:close/>
                </a:path>
                <a:path w="5687695" h="1419225" extrusionOk="0">
                  <a:moveTo>
                    <a:pt x="5655564" y="264033"/>
                  </a:moveTo>
                  <a:lnTo>
                    <a:pt x="5642864" y="264033"/>
                  </a:lnTo>
                  <a:lnTo>
                    <a:pt x="5642864" y="314833"/>
                  </a:lnTo>
                  <a:lnTo>
                    <a:pt x="5655564" y="314833"/>
                  </a:lnTo>
                  <a:lnTo>
                    <a:pt x="5655564" y="264033"/>
                  </a:lnTo>
                  <a:close/>
                </a:path>
                <a:path w="5687695" h="1419225" extrusionOk="0">
                  <a:moveTo>
                    <a:pt x="5655691" y="175133"/>
                  </a:moveTo>
                  <a:lnTo>
                    <a:pt x="5642991" y="175133"/>
                  </a:lnTo>
                  <a:lnTo>
                    <a:pt x="5642991" y="225933"/>
                  </a:lnTo>
                  <a:lnTo>
                    <a:pt x="5655691" y="225933"/>
                  </a:lnTo>
                  <a:lnTo>
                    <a:pt x="5655691" y="175133"/>
                  </a:lnTo>
                  <a:close/>
                </a:path>
                <a:path w="5687695" h="1419225" extrusionOk="0">
                  <a:moveTo>
                    <a:pt x="5655691" y="86233"/>
                  </a:moveTo>
                  <a:lnTo>
                    <a:pt x="5642991" y="86233"/>
                  </a:lnTo>
                  <a:lnTo>
                    <a:pt x="5642991" y="137033"/>
                  </a:lnTo>
                  <a:lnTo>
                    <a:pt x="5655691" y="137033"/>
                  </a:lnTo>
                  <a:lnTo>
                    <a:pt x="5655691" y="86233"/>
                  </a:lnTo>
                  <a:close/>
                </a:path>
                <a:path w="5687695" h="1419225" extrusionOk="0">
                  <a:moveTo>
                    <a:pt x="5655691" y="2794"/>
                  </a:moveTo>
                  <a:lnTo>
                    <a:pt x="5652897" y="0"/>
                  </a:lnTo>
                  <a:lnTo>
                    <a:pt x="5640324" y="0"/>
                  </a:lnTo>
                  <a:lnTo>
                    <a:pt x="5640324" y="12700"/>
                  </a:lnTo>
                  <a:lnTo>
                    <a:pt x="5642991" y="12700"/>
                  </a:lnTo>
                  <a:lnTo>
                    <a:pt x="5642991" y="48133"/>
                  </a:lnTo>
                  <a:lnTo>
                    <a:pt x="5655691" y="48133"/>
                  </a:lnTo>
                  <a:lnTo>
                    <a:pt x="5655691" y="12700"/>
                  </a:lnTo>
                  <a:lnTo>
                    <a:pt x="5655691" y="6350"/>
                  </a:lnTo>
                  <a:lnTo>
                    <a:pt x="5655691" y="2794"/>
                  </a:lnTo>
                  <a:close/>
                </a:path>
                <a:path w="5687695" h="1419225" extrusionOk="0">
                  <a:moveTo>
                    <a:pt x="5687441" y="953135"/>
                  </a:moveTo>
                  <a:lnTo>
                    <a:pt x="5611241" y="951103"/>
                  </a:lnTo>
                  <a:lnTo>
                    <a:pt x="5647944" y="1002919"/>
                  </a:lnTo>
                  <a:lnTo>
                    <a:pt x="5687441" y="953135"/>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52" name="Google Shape;1552;p73"/>
          <p:cNvSpPr txBox="1"/>
          <p:nvPr/>
        </p:nvSpPr>
        <p:spPr>
          <a:xfrm>
            <a:off x="363118" y="5591352"/>
            <a:ext cx="1297305" cy="330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a:t>
            </a:r>
            <a:endParaRPr sz="1000">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(structured)</a:t>
            </a:r>
            <a:endParaRPr sz="1000">
              <a:solidFill>
                <a:schemeClr val="dk1"/>
              </a:solidFill>
              <a:latin typeface="Quattrocento Sans"/>
              <a:ea typeface="Quattrocento Sans"/>
              <a:cs typeface="Quattrocento Sans"/>
              <a:sym typeface="Quattrocento Sans"/>
            </a:endParaRPr>
          </a:p>
        </p:txBody>
      </p:sp>
      <p:grpSp>
        <p:nvGrpSpPr>
          <p:cNvPr id="1553" name="Google Shape;1553;p73"/>
          <p:cNvGrpSpPr/>
          <p:nvPr/>
        </p:nvGrpSpPr>
        <p:grpSpPr>
          <a:xfrm>
            <a:off x="888492" y="4056887"/>
            <a:ext cx="247015" cy="303530"/>
            <a:chOff x="888492" y="4056887"/>
            <a:chExt cx="247015" cy="303530"/>
          </a:xfrm>
        </p:grpSpPr>
        <p:sp>
          <p:nvSpPr>
            <p:cNvPr id="1554" name="Google Shape;1554;p73"/>
            <p:cNvSpPr/>
            <p:nvPr/>
          </p:nvSpPr>
          <p:spPr>
            <a:xfrm>
              <a:off x="888492" y="4056887"/>
              <a:ext cx="247015" cy="303530"/>
            </a:xfrm>
            <a:custGeom>
              <a:avLst/>
              <a:gdLst/>
              <a:ahLst/>
              <a:cxnLst/>
              <a:rect l="l" t="t" r="r" b="b"/>
              <a:pathLst>
                <a:path w="247015" h="303529" extrusionOk="0">
                  <a:moveTo>
                    <a:pt x="0" y="0"/>
                  </a:moveTo>
                  <a:lnTo>
                    <a:pt x="175945" y="0"/>
                  </a:lnTo>
                  <a:lnTo>
                    <a:pt x="246888" y="70993"/>
                  </a:lnTo>
                  <a:lnTo>
                    <a:pt x="246888"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5" name="Google Shape;1555;p73"/>
            <p:cNvSpPr/>
            <p:nvPr/>
          </p:nvSpPr>
          <p:spPr>
            <a:xfrm>
              <a:off x="1064133" y="4059046"/>
              <a:ext cx="70485" cy="70485"/>
            </a:xfrm>
            <a:custGeom>
              <a:avLst/>
              <a:gdLst/>
              <a:ahLst/>
              <a:cxnLst/>
              <a:rect l="l" t="t" r="r" b="b"/>
              <a:pathLst>
                <a:path w="70484" h="70485" extrusionOk="0">
                  <a:moveTo>
                    <a:pt x="393" y="0"/>
                  </a:moveTo>
                  <a:lnTo>
                    <a:pt x="0" y="69976"/>
                  </a:lnTo>
                  <a:lnTo>
                    <a:pt x="69900" y="69595"/>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6" name="Google Shape;1556;p73"/>
            <p:cNvSpPr/>
            <p:nvPr/>
          </p:nvSpPr>
          <p:spPr>
            <a:xfrm>
              <a:off x="926592" y="4122419"/>
              <a:ext cx="172720" cy="169545"/>
            </a:xfrm>
            <a:custGeom>
              <a:avLst/>
              <a:gdLst/>
              <a:ahLst/>
              <a:cxnLst/>
              <a:rect l="l" t="t" r="r" b="b"/>
              <a:pathLst>
                <a:path w="172719" h="169545" extrusionOk="0">
                  <a:moveTo>
                    <a:pt x="0" y="0"/>
                  </a:moveTo>
                  <a:lnTo>
                    <a:pt x="101130" y="0"/>
                  </a:lnTo>
                </a:path>
                <a:path w="172719" h="169545" extrusionOk="0">
                  <a:moveTo>
                    <a:pt x="0" y="56387"/>
                  </a:moveTo>
                  <a:lnTo>
                    <a:pt x="172504" y="56387"/>
                  </a:lnTo>
                </a:path>
                <a:path w="172719" h="169545" extrusionOk="0">
                  <a:moveTo>
                    <a:pt x="0" y="112775"/>
                  </a:moveTo>
                  <a:lnTo>
                    <a:pt x="172504" y="112775"/>
                  </a:lnTo>
                </a:path>
                <a:path w="172719" h="169545" extrusionOk="0">
                  <a:moveTo>
                    <a:pt x="0" y="169163"/>
                  </a:moveTo>
                  <a:lnTo>
                    <a:pt x="172504" y="16916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557" name="Google Shape;1557;p73"/>
          <p:cNvGrpSpPr/>
          <p:nvPr/>
        </p:nvGrpSpPr>
        <p:grpSpPr>
          <a:xfrm>
            <a:off x="816864" y="1859279"/>
            <a:ext cx="392430" cy="340360"/>
            <a:chOff x="816864" y="1859279"/>
            <a:chExt cx="392430" cy="340360"/>
          </a:xfrm>
        </p:grpSpPr>
        <p:sp>
          <p:nvSpPr>
            <p:cNvPr id="1558" name="Google Shape;1558;p73"/>
            <p:cNvSpPr/>
            <p:nvPr/>
          </p:nvSpPr>
          <p:spPr>
            <a:xfrm>
              <a:off x="816864" y="1859279"/>
              <a:ext cx="391795" cy="340360"/>
            </a:xfrm>
            <a:custGeom>
              <a:avLst/>
              <a:gdLst/>
              <a:ahLst/>
              <a:cxnLst/>
              <a:rect l="l" t="t" r="r" b="b"/>
              <a:pathLst>
                <a:path w="391794" h="340360" extrusionOk="0">
                  <a:moveTo>
                    <a:pt x="0" y="17653"/>
                  </a:moveTo>
                  <a:lnTo>
                    <a:pt x="0" y="7874"/>
                  </a:lnTo>
                  <a:lnTo>
                    <a:pt x="7886" y="0"/>
                  </a:lnTo>
                  <a:lnTo>
                    <a:pt x="17602" y="0"/>
                  </a:lnTo>
                  <a:lnTo>
                    <a:pt x="374065" y="0"/>
                  </a:lnTo>
                  <a:lnTo>
                    <a:pt x="383781" y="0"/>
                  </a:lnTo>
                  <a:lnTo>
                    <a:pt x="391668" y="7874"/>
                  </a:lnTo>
                  <a:lnTo>
                    <a:pt x="391668" y="17653"/>
                  </a:lnTo>
                  <a:lnTo>
                    <a:pt x="391668" y="322199"/>
                  </a:lnTo>
                  <a:lnTo>
                    <a:pt x="391668" y="331978"/>
                  </a:lnTo>
                  <a:lnTo>
                    <a:pt x="383781" y="339852"/>
                  </a:lnTo>
                  <a:lnTo>
                    <a:pt x="374065" y="339852"/>
                  </a:lnTo>
                  <a:lnTo>
                    <a:pt x="17602" y="339852"/>
                  </a:lnTo>
                  <a:lnTo>
                    <a:pt x="7886" y="339852"/>
                  </a:lnTo>
                  <a:lnTo>
                    <a:pt x="0" y="331978"/>
                  </a:lnTo>
                  <a:lnTo>
                    <a:pt x="0" y="322199"/>
                  </a:lnTo>
                  <a:lnTo>
                    <a:pt x="0" y="17653"/>
                  </a:lnTo>
                  <a:close/>
                </a:path>
                <a:path w="391794" h="340360" extrusionOk="0">
                  <a:moveTo>
                    <a:pt x="28956" y="149352"/>
                  </a:moveTo>
                  <a:lnTo>
                    <a:pt x="124968" y="149352"/>
                  </a:lnTo>
                  <a:lnTo>
                    <a:pt x="124968" y="89916"/>
                  </a:lnTo>
                  <a:lnTo>
                    <a:pt x="28956" y="89916"/>
                  </a:lnTo>
                  <a:lnTo>
                    <a:pt x="28956" y="149352"/>
                  </a:lnTo>
                  <a:close/>
                </a:path>
                <a:path w="391794" h="340360" extrusionOk="0">
                  <a:moveTo>
                    <a:pt x="149352" y="149352"/>
                  </a:moveTo>
                  <a:lnTo>
                    <a:pt x="243840" y="149352"/>
                  </a:lnTo>
                  <a:lnTo>
                    <a:pt x="243840" y="89916"/>
                  </a:lnTo>
                  <a:lnTo>
                    <a:pt x="149352" y="89916"/>
                  </a:lnTo>
                  <a:lnTo>
                    <a:pt x="149352" y="149352"/>
                  </a:lnTo>
                  <a:close/>
                </a:path>
                <a:path w="391794" h="340360" extrusionOk="0">
                  <a:moveTo>
                    <a:pt x="268224" y="149352"/>
                  </a:moveTo>
                  <a:lnTo>
                    <a:pt x="362712" y="149352"/>
                  </a:lnTo>
                  <a:lnTo>
                    <a:pt x="362712" y="89916"/>
                  </a:lnTo>
                  <a:lnTo>
                    <a:pt x="268224" y="89916"/>
                  </a:lnTo>
                  <a:lnTo>
                    <a:pt x="268224" y="149352"/>
                  </a:lnTo>
                  <a:close/>
                </a:path>
                <a:path w="391794" h="340360" extrusionOk="0">
                  <a:moveTo>
                    <a:pt x="28956" y="230124"/>
                  </a:moveTo>
                  <a:lnTo>
                    <a:pt x="124968" y="230124"/>
                  </a:lnTo>
                  <a:lnTo>
                    <a:pt x="124968" y="170687"/>
                  </a:lnTo>
                  <a:lnTo>
                    <a:pt x="28956" y="170687"/>
                  </a:lnTo>
                  <a:lnTo>
                    <a:pt x="28956" y="230124"/>
                  </a:lnTo>
                  <a:close/>
                </a:path>
                <a:path w="391794" h="340360" extrusionOk="0">
                  <a:moveTo>
                    <a:pt x="149352" y="230124"/>
                  </a:moveTo>
                  <a:lnTo>
                    <a:pt x="243840" y="230124"/>
                  </a:lnTo>
                  <a:lnTo>
                    <a:pt x="243840" y="170687"/>
                  </a:lnTo>
                  <a:lnTo>
                    <a:pt x="149352" y="170687"/>
                  </a:lnTo>
                  <a:lnTo>
                    <a:pt x="149352" y="230124"/>
                  </a:lnTo>
                  <a:close/>
                </a:path>
                <a:path w="391794" h="340360" extrusionOk="0">
                  <a:moveTo>
                    <a:pt x="268224" y="230124"/>
                  </a:moveTo>
                  <a:lnTo>
                    <a:pt x="362712" y="230124"/>
                  </a:lnTo>
                  <a:lnTo>
                    <a:pt x="362712" y="170687"/>
                  </a:lnTo>
                  <a:lnTo>
                    <a:pt x="268224" y="170687"/>
                  </a:lnTo>
                  <a:lnTo>
                    <a:pt x="268224" y="230124"/>
                  </a:lnTo>
                  <a:close/>
                </a:path>
                <a:path w="391794" h="340360" extrusionOk="0">
                  <a:moveTo>
                    <a:pt x="28956" y="310896"/>
                  </a:moveTo>
                  <a:lnTo>
                    <a:pt x="124968" y="310896"/>
                  </a:lnTo>
                  <a:lnTo>
                    <a:pt x="124968" y="251460"/>
                  </a:lnTo>
                  <a:lnTo>
                    <a:pt x="28956" y="251460"/>
                  </a:lnTo>
                  <a:lnTo>
                    <a:pt x="28956" y="310896"/>
                  </a:lnTo>
                  <a:close/>
                </a:path>
                <a:path w="391794" h="340360" extrusionOk="0">
                  <a:moveTo>
                    <a:pt x="149352" y="310896"/>
                  </a:moveTo>
                  <a:lnTo>
                    <a:pt x="243840" y="310896"/>
                  </a:lnTo>
                  <a:lnTo>
                    <a:pt x="243840" y="251460"/>
                  </a:lnTo>
                  <a:lnTo>
                    <a:pt x="149352" y="251460"/>
                  </a:lnTo>
                  <a:lnTo>
                    <a:pt x="149352" y="310896"/>
                  </a:lnTo>
                  <a:close/>
                </a:path>
                <a:path w="391794" h="340360" extrusionOk="0">
                  <a:moveTo>
                    <a:pt x="268224" y="310896"/>
                  </a:moveTo>
                  <a:lnTo>
                    <a:pt x="362712" y="310896"/>
                  </a:lnTo>
                  <a:lnTo>
                    <a:pt x="362712" y="251460"/>
                  </a:lnTo>
                  <a:lnTo>
                    <a:pt x="268224" y="251460"/>
                  </a:lnTo>
                  <a:lnTo>
                    <a:pt x="268224"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9" name="Google Shape;1559;p73"/>
            <p:cNvSpPr/>
            <p:nvPr/>
          </p:nvSpPr>
          <p:spPr>
            <a:xfrm>
              <a:off x="816864" y="1921763"/>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560" name="Google Shape;1560;p73"/>
          <p:cNvGrpSpPr/>
          <p:nvPr/>
        </p:nvGrpSpPr>
        <p:grpSpPr>
          <a:xfrm>
            <a:off x="810768" y="5225795"/>
            <a:ext cx="394970" cy="316993"/>
            <a:chOff x="810768" y="5225795"/>
            <a:chExt cx="394970" cy="316993"/>
          </a:xfrm>
        </p:grpSpPr>
        <p:sp>
          <p:nvSpPr>
            <p:cNvPr id="1561" name="Google Shape;1561;p73"/>
            <p:cNvSpPr/>
            <p:nvPr/>
          </p:nvSpPr>
          <p:spPr>
            <a:xfrm>
              <a:off x="810768" y="5225795"/>
              <a:ext cx="394970" cy="269875"/>
            </a:xfrm>
            <a:custGeom>
              <a:avLst/>
              <a:gdLst/>
              <a:ahLst/>
              <a:cxnLst/>
              <a:rect l="l" t="t" r="r" b="b"/>
              <a:pathLst>
                <a:path w="394969" h="269875" extrusionOk="0">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7"/>
                  </a:lnTo>
                  <a:lnTo>
                    <a:pt x="393021" y="256567"/>
                  </a:lnTo>
                  <a:lnTo>
                    <a:pt x="388402" y="263429"/>
                  </a:lnTo>
                  <a:lnTo>
                    <a:pt x="381551" y="268053"/>
                  </a:lnTo>
                  <a:lnTo>
                    <a:pt x="373164" y="269747"/>
                  </a:lnTo>
                  <a:lnTo>
                    <a:pt x="21551" y="269747"/>
                  </a:lnTo>
                  <a:lnTo>
                    <a:pt x="13164" y="268053"/>
                  </a:lnTo>
                  <a:lnTo>
                    <a:pt x="6313" y="263429"/>
                  </a:lnTo>
                  <a:lnTo>
                    <a:pt x="1694" y="256567"/>
                  </a:lnTo>
                  <a:lnTo>
                    <a:pt x="0" y="248157"/>
                  </a:lnTo>
                  <a:lnTo>
                    <a:pt x="0" y="2158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62" name="Google Shape;1562;p73"/>
            <p:cNvPicPr preferRelativeResize="0"/>
            <p:nvPr/>
          </p:nvPicPr>
          <p:blipFill rotWithShape="1">
            <a:blip r:embed="rId8">
              <a:alphaModFix/>
            </a:blip>
            <a:srcRect/>
            <a:stretch/>
          </p:blipFill>
          <p:spPr>
            <a:xfrm>
              <a:off x="917448" y="5458968"/>
              <a:ext cx="182880" cy="83820"/>
            </a:xfrm>
            <a:prstGeom prst="rect">
              <a:avLst/>
            </a:prstGeom>
            <a:noFill/>
            <a:ln>
              <a:noFill/>
            </a:ln>
          </p:spPr>
        </p:pic>
        <p:sp>
          <p:nvSpPr>
            <p:cNvPr id="1563" name="Google Shape;1563;p73"/>
            <p:cNvSpPr/>
            <p:nvPr/>
          </p:nvSpPr>
          <p:spPr>
            <a:xfrm>
              <a:off x="810768" y="5286756"/>
              <a:ext cx="394970" cy="161925"/>
            </a:xfrm>
            <a:custGeom>
              <a:avLst/>
              <a:gdLst/>
              <a:ahLst/>
              <a:cxnLst/>
              <a:rect l="l" t="t" r="r" b="b"/>
              <a:pathLst>
                <a:path w="394969" h="161925" extrusionOk="0">
                  <a:moveTo>
                    <a:pt x="0" y="161544"/>
                  </a:moveTo>
                  <a:lnTo>
                    <a:pt x="394716" y="161544"/>
                  </a:lnTo>
                </a:path>
                <a:path w="394969" h="161925" extrusionOk="0">
                  <a:moveTo>
                    <a:pt x="230123" y="0"/>
                  </a:moveTo>
                  <a:lnTo>
                    <a:pt x="352044" y="0"/>
                  </a:lnTo>
                </a:path>
                <a:path w="394969" h="161925" extrusionOk="0">
                  <a:moveTo>
                    <a:pt x="230123" y="51816"/>
                  </a:moveTo>
                  <a:lnTo>
                    <a:pt x="352044" y="51816"/>
                  </a:lnTo>
                </a:path>
                <a:path w="394969" h="161925" extrusionOk="0">
                  <a:moveTo>
                    <a:pt x="230123" y="102108"/>
                  </a:moveTo>
                  <a:lnTo>
                    <a:pt x="352044" y="1021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64" name="Google Shape;1564;p73"/>
            <p:cNvPicPr preferRelativeResize="0"/>
            <p:nvPr/>
          </p:nvPicPr>
          <p:blipFill rotWithShape="1">
            <a:blip r:embed="rId9">
              <a:alphaModFix/>
            </a:blip>
            <a:srcRect/>
            <a:stretch/>
          </p:blipFill>
          <p:spPr>
            <a:xfrm>
              <a:off x="845820" y="5253228"/>
              <a:ext cx="166116" cy="166115"/>
            </a:xfrm>
            <a:prstGeom prst="rect">
              <a:avLst/>
            </a:prstGeom>
            <a:noFill/>
            <a:ln>
              <a:noFill/>
            </a:ln>
          </p:spPr>
        </p:pic>
      </p:grpSp>
      <p:sp>
        <p:nvSpPr>
          <p:cNvPr id="1565" name="Google Shape;1565;p73"/>
          <p:cNvSpPr txBox="1"/>
          <p:nvPr/>
        </p:nvSpPr>
        <p:spPr>
          <a:xfrm>
            <a:off x="8671686" y="4531867"/>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566" name="Google Shape;1566;p73"/>
          <p:cNvSpPr txBox="1"/>
          <p:nvPr/>
        </p:nvSpPr>
        <p:spPr>
          <a:xfrm>
            <a:off x="9863708" y="4531867"/>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567" name="Google Shape;1567;p73"/>
          <p:cNvSpPr txBox="1"/>
          <p:nvPr/>
        </p:nvSpPr>
        <p:spPr>
          <a:xfrm>
            <a:off x="11073130" y="4531867"/>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74"/>
          <p:cNvSpPr txBox="1">
            <a:spLocks noGrp="1"/>
          </p:cNvSpPr>
          <p:nvPr>
            <p:ph type="title"/>
          </p:nvPr>
        </p:nvSpPr>
        <p:spPr>
          <a:xfrm>
            <a:off x="1729867" y="320704"/>
            <a:ext cx="8622665"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A D V A N C E D	A N A L Y T I C S	O N	B I G	D A T A</a:t>
            </a:r>
            <a:endParaRPr/>
          </a:p>
        </p:txBody>
      </p:sp>
      <p:sp>
        <p:nvSpPr>
          <p:cNvPr id="1573" name="Google Shape;1573;p74"/>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4" name="Google Shape;1574;p74"/>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575" name="Google Shape;1575;p74"/>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6" name="Google Shape;1576;p74"/>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577" name="Google Shape;1577;p74"/>
          <p:cNvSpPr/>
          <p:nvPr/>
        </p:nvSpPr>
        <p:spPr>
          <a:xfrm>
            <a:off x="6332220"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8" name="Google Shape;1578;p74"/>
          <p:cNvSpPr txBox="1"/>
          <p:nvPr/>
        </p:nvSpPr>
        <p:spPr>
          <a:xfrm>
            <a:off x="6774306"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579" name="Google Shape;1579;p74"/>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0" name="Google Shape;1580;p74"/>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grpSp>
        <p:nvGrpSpPr>
          <p:cNvPr id="1581" name="Google Shape;1581;p74"/>
          <p:cNvGrpSpPr/>
          <p:nvPr/>
        </p:nvGrpSpPr>
        <p:grpSpPr>
          <a:xfrm>
            <a:off x="9941052" y="2456688"/>
            <a:ext cx="454249" cy="431292"/>
            <a:chOff x="9941052" y="2456688"/>
            <a:chExt cx="454249" cy="431292"/>
          </a:xfrm>
        </p:grpSpPr>
        <p:pic>
          <p:nvPicPr>
            <p:cNvPr id="1582" name="Google Shape;1582;p74"/>
            <p:cNvPicPr preferRelativeResize="0"/>
            <p:nvPr/>
          </p:nvPicPr>
          <p:blipFill rotWithShape="1">
            <a:blip r:embed="rId3">
              <a:alphaModFix/>
            </a:blip>
            <a:srcRect/>
            <a:stretch/>
          </p:blipFill>
          <p:spPr>
            <a:xfrm>
              <a:off x="9941052" y="2456688"/>
              <a:ext cx="147827" cy="147828"/>
            </a:xfrm>
            <a:prstGeom prst="rect">
              <a:avLst/>
            </a:prstGeom>
            <a:noFill/>
            <a:ln>
              <a:noFill/>
            </a:ln>
          </p:spPr>
        </p:pic>
        <p:pic>
          <p:nvPicPr>
            <p:cNvPr id="1583" name="Google Shape;1583;p74"/>
            <p:cNvPicPr preferRelativeResize="0"/>
            <p:nvPr/>
          </p:nvPicPr>
          <p:blipFill rotWithShape="1">
            <a:blip r:embed="rId4">
              <a:alphaModFix/>
            </a:blip>
            <a:srcRect/>
            <a:stretch/>
          </p:blipFill>
          <p:spPr>
            <a:xfrm>
              <a:off x="10305288" y="2811780"/>
              <a:ext cx="74676" cy="76200"/>
            </a:xfrm>
            <a:prstGeom prst="rect">
              <a:avLst/>
            </a:prstGeom>
            <a:noFill/>
            <a:ln>
              <a:noFill/>
            </a:ln>
          </p:spPr>
        </p:pic>
        <p:sp>
          <p:nvSpPr>
            <p:cNvPr id="1584" name="Google Shape;1584;p74"/>
            <p:cNvSpPr/>
            <p:nvPr/>
          </p:nvSpPr>
          <p:spPr>
            <a:xfrm>
              <a:off x="10034016" y="2542032"/>
              <a:ext cx="300355" cy="300355"/>
            </a:xfrm>
            <a:custGeom>
              <a:avLst/>
              <a:gdLst/>
              <a:ahLst/>
              <a:cxnLst/>
              <a:rect l="l" t="t" r="r" b="b"/>
              <a:pathLst>
                <a:path w="300354" h="300355" extrusionOk="0">
                  <a:moveTo>
                    <a:pt x="0" y="150113"/>
                  </a:moveTo>
                  <a:lnTo>
                    <a:pt x="7650" y="102656"/>
                  </a:lnTo>
                  <a:lnTo>
                    <a:pt x="28955" y="61447"/>
                  </a:lnTo>
                  <a:lnTo>
                    <a:pt x="61447" y="28955"/>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7"/>
                  </a:lnTo>
                  <a:lnTo>
                    <a:pt x="102656" y="292577"/>
                  </a:lnTo>
                  <a:lnTo>
                    <a:pt x="61447" y="271272"/>
                  </a:lnTo>
                  <a:lnTo>
                    <a:pt x="28955" y="238780"/>
                  </a:lnTo>
                  <a:lnTo>
                    <a:pt x="7650" y="197571"/>
                  </a:lnTo>
                  <a:lnTo>
                    <a:pt x="0" y="150113"/>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5" name="Google Shape;1585;p74"/>
            <p:cNvSpPr/>
            <p:nvPr/>
          </p:nvSpPr>
          <p:spPr>
            <a:xfrm>
              <a:off x="9973661" y="2550604"/>
              <a:ext cx="421640" cy="284480"/>
            </a:xfrm>
            <a:custGeom>
              <a:avLst/>
              <a:gdLst/>
              <a:ahLst/>
              <a:cxnLst/>
              <a:rect l="l" t="t" r="r" b="b"/>
              <a:pathLst>
                <a:path w="421640" h="284480" extrusionOk="0">
                  <a:moveTo>
                    <a:pt x="296447" y="17716"/>
                  </a:moveTo>
                  <a:lnTo>
                    <a:pt x="323556" y="7512"/>
                  </a:lnTo>
                  <a:lnTo>
                    <a:pt x="357296" y="0"/>
                  </a:lnTo>
                  <a:lnTo>
                    <a:pt x="390584" y="107"/>
                  </a:lnTo>
                  <a:lnTo>
                    <a:pt x="416335" y="12763"/>
                  </a:lnTo>
                  <a:lnTo>
                    <a:pt x="421269" y="31939"/>
                  </a:lnTo>
                  <a:lnTo>
                    <a:pt x="410978" y="60125"/>
                  </a:lnTo>
                  <a:lnTo>
                    <a:pt x="387252" y="94646"/>
                  </a:lnTo>
                  <a:lnTo>
                    <a:pt x="351885" y="132830"/>
                  </a:lnTo>
                  <a:lnTo>
                    <a:pt x="306668" y="172001"/>
                  </a:lnTo>
                  <a:lnTo>
                    <a:pt x="253394" y="209486"/>
                  </a:lnTo>
                  <a:lnTo>
                    <a:pt x="197328" y="240915"/>
                  </a:lnTo>
                  <a:lnTo>
                    <a:pt x="144170" y="263856"/>
                  </a:lnTo>
                  <a:lnTo>
                    <a:pt x="96168" y="278352"/>
                  </a:lnTo>
                  <a:lnTo>
                    <a:pt x="55575" y="284444"/>
                  </a:lnTo>
                  <a:lnTo>
                    <a:pt x="24641" y="282176"/>
                  </a:lnTo>
                  <a:lnTo>
                    <a:pt x="5617" y="271589"/>
                  </a:lnTo>
                  <a:lnTo>
                    <a:pt x="0" y="245235"/>
                  </a:lnTo>
                  <a:lnTo>
                    <a:pt x="13825" y="213915"/>
                  </a:lnTo>
                  <a:lnTo>
                    <a:pt x="37389" y="182953"/>
                  </a:lnTo>
                  <a:lnTo>
                    <a:pt x="60989" y="157670"/>
                  </a:lnTo>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86" name="Google Shape;1586;p74"/>
          <p:cNvSpPr txBox="1"/>
          <p:nvPr/>
        </p:nvSpPr>
        <p:spPr>
          <a:xfrm>
            <a:off x="9822560" y="2938017"/>
            <a:ext cx="71120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Cosmos DB</a:t>
            </a:r>
            <a:endParaRPr sz="1050">
              <a:solidFill>
                <a:schemeClr val="dk1"/>
              </a:solidFill>
              <a:latin typeface="Quattrocento Sans"/>
              <a:ea typeface="Quattrocento Sans"/>
              <a:cs typeface="Quattrocento Sans"/>
              <a:sym typeface="Quattrocento Sans"/>
            </a:endParaRPr>
          </a:p>
        </p:txBody>
      </p:sp>
      <p:grpSp>
        <p:nvGrpSpPr>
          <p:cNvPr id="1587" name="Google Shape;1587;p74"/>
          <p:cNvGrpSpPr/>
          <p:nvPr/>
        </p:nvGrpSpPr>
        <p:grpSpPr>
          <a:xfrm>
            <a:off x="1760220" y="1760220"/>
            <a:ext cx="9212960" cy="4258310"/>
            <a:chOff x="1760220" y="1760220"/>
            <a:chExt cx="9212960" cy="4258310"/>
          </a:xfrm>
        </p:grpSpPr>
        <p:sp>
          <p:nvSpPr>
            <p:cNvPr id="1588" name="Google Shape;1588;p74"/>
            <p:cNvSpPr/>
            <p:nvPr/>
          </p:nvSpPr>
          <p:spPr>
            <a:xfrm>
              <a:off x="2875788" y="4056888"/>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89" name="Google Shape;1589;p74"/>
            <p:cNvPicPr preferRelativeResize="0"/>
            <p:nvPr/>
          </p:nvPicPr>
          <p:blipFill rotWithShape="1">
            <a:blip r:embed="rId5">
              <a:alphaModFix/>
            </a:blip>
            <a:srcRect/>
            <a:stretch/>
          </p:blipFill>
          <p:spPr>
            <a:xfrm>
              <a:off x="2869692" y="4014216"/>
              <a:ext cx="199643" cy="88391"/>
            </a:xfrm>
            <a:prstGeom prst="rect">
              <a:avLst/>
            </a:prstGeom>
            <a:noFill/>
            <a:ln>
              <a:noFill/>
            </a:ln>
          </p:spPr>
        </p:pic>
        <p:sp>
          <p:nvSpPr>
            <p:cNvPr id="1590" name="Google Shape;1590;p74"/>
            <p:cNvSpPr/>
            <p:nvPr/>
          </p:nvSpPr>
          <p:spPr>
            <a:xfrm>
              <a:off x="1760220" y="1760220"/>
              <a:ext cx="91440" cy="4258310"/>
            </a:xfrm>
            <a:custGeom>
              <a:avLst/>
              <a:gdLst/>
              <a:ahLst/>
              <a:cxnLst/>
              <a:rect l="l" t="t" r="r" b="b"/>
              <a:pathLst>
                <a:path w="91439" h="4258310" extrusionOk="0">
                  <a:moveTo>
                    <a:pt x="0" y="0"/>
                  </a:moveTo>
                  <a:lnTo>
                    <a:pt x="35611" y="601"/>
                  </a:lnTo>
                  <a:lnTo>
                    <a:pt x="64674" y="2238"/>
                  </a:lnTo>
                  <a:lnTo>
                    <a:pt x="84260" y="4661"/>
                  </a:lnTo>
                  <a:lnTo>
                    <a:pt x="91440" y="7619"/>
                  </a:lnTo>
                  <a:lnTo>
                    <a:pt x="91440" y="4250435"/>
                  </a:lnTo>
                  <a:lnTo>
                    <a:pt x="84260" y="4253400"/>
                  </a:lnTo>
                  <a:lnTo>
                    <a:pt x="64674" y="4255822"/>
                  </a:lnTo>
                  <a:lnTo>
                    <a:pt x="35611" y="4257456"/>
                  </a:lnTo>
                  <a:lnTo>
                    <a:pt x="0" y="4258056"/>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1" name="Google Shape;1591;p74"/>
            <p:cNvSpPr/>
            <p:nvPr/>
          </p:nvSpPr>
          <p:spPr>
            <a:xfrm>
              <a:off x="1851660" y="4200144"/>
              <a:ext cx="802640" cy="76200"/>
            </a:xfrm>
            <a:custGeom>
              <a:avLst/>
              <a:gdLst/>
              <a:ahLst/>
              <a:cxnLst/>
              <a:rect l="l" t="t" r="r" b="b"/>
              <a:pathLst>
                <a:path w="802639" h="76200" extrusionOk="0">
                  <a:moveTo>
                    <a:pt x="50800" y="31749"/>
                  </a:moveTo>
                  <a:lnTo>
                    <a:pt x="0" y="31749"/>
                  </a:lnTo>
                  <a:lnTo>
                    <a:pt x="0" y="44449"/>
                  </a:lnTo>
                  <a:lnTo>
                    <a:pt x="50800" y="44449"/>
                  </a:lnTo>
                  <a:lnTo>
                    <a:pt x="50800" y="31749"/>
                  </a:lnTo>
                  <a:close/>
                </a:path>
                <a:path w="802639" h="76200" extrusionOk="0">
                  <a:moveTo>
                    <a:pt x="139700" y="31749"/>
                  </a:moveTo>
                  <a:lnTo>
                    <a:pt x="88900" y="31749"/>
                  </a:lnTo>
                  <a:lnTo>
                    <a:pt x="88900" y="44449"/>
                  </a:lnTo>
                  <a:lnTo>
                    <a:pt x="139700" y="44449"/>
                  </a:lnTo>
                  <a:lnTo>
                    <a:pt x="139700" y="31749"/>
                  </a:lnTo>
                  <a:close/>
                </a:path>
                <a:path w="802639" h="76200" extrusionOk="0">
                  <a:moveTo>
                    <a:pt x="228600" y="31749"/>
                  </a:moveTo>
                  <a:lnTo>
                    <a:pt x="177800" y="31749"/>
                  </a:lnTo>
                  <a:lnTo>
                    <a:pt x="177800" y="44449"/>
                  </a:lnTo>
                  <a:lnTo>
                    <a:pt x="228600" y="44449"/>
                  </a:lnTo>
                  <a:lnTo>
                    <a:pt x="228600" y="31749"/>
                  </a:lnTo>
                  <a:close/>
                </a:path>
                <a:path w="802639" h="76200" extrusionOk="0">
                  <a:moveTo>
                    <a:pt x="317500" y="31749"/>
                  </a:moveTo>
                  <a:lnTo>
                    <a:pt x="266700" y="31749"/>
                  </a:lnTo>
                  <a:lnTo>
                    <a:pt x="266700" y="44449"/>
                  </a:lnTo>
                  <a:lnTo>
                    <a:pt x="317500" y="44449"/>
                  </a:lnTo>
                  <a:lnTo>
                    <a:pt x="317500" y="31749"/>
                  </a:lnTo>
                  <a:close/>
                </a:path>
                <a:path w="802639" h="76200" extrusionOk="0">
                  <a:moveTo>
                    <a:pt x="406400" y="31749"/>
                  </a:moveTo>
                  <a:lnTo>
                    <a:pt x="355600" y="31749"/>
                  </a:lnTo>
                  <a:lnTo>
                    <a:pt x="355600" y="44449"/>
                  </a:lnTo>
                  <a:lnTo>
                    <a:pt x="406400" y="44449"/>
                  </a:lnTo>
                  <a:lnTo>
                    <a:pt x="406400" y="31749"/>
                  </a:lnTo>
                  <a:close/>
                </a:path>
                <a:path w="802639" h="76200" extrusionOk="0">
                  <a:moveTo>
                    <a:pt x="495300" y="31749"/>
                  </a:moveTo>
                  <a:lnTo>
                    <a:pt x="444500" y="31749"/>
                  </a:lnTo>
                  <a:lnTo>
                    <a:pt x="444500" y="44449"/>
                  </a:lnTo>
                  <a:lnTo>
                    <a:pt x="495300" y="44449"/>
                  </a:lnTo>
                  <a:lnTo>
                    <a:pt x="495300" y="31749"/>
                  </a:lnTo>
                  <a:close/>
                </a:path>
                <a:path w="802639" h="76200" extrusionOk="0">
                  <a:moveTo>
                    <a:pt x="584200" y="31749"/>
                  </a:moveTo>
                  <a:lnTo>
                    <a:pt x="533400" y="31749"/>
                  </a:lnTo>
                  <a:lnTo>
                    <a:pt x="533400" y="44449"/>
                  </a:lnTo>
                  <a:lnTo>
                    <a:pt x="584200" y="44449"/>
                  </a:lnTo>
                  <a:lnTo>
                    <a:pt x="584200" y="31749"/>
                  </a:lnTo>
                  <a:close/>
                </a:path>
                <a:path w="802639" h="76200" extrusionOk="0">
                  <a:moveTo>
                    <a:pt x="673100" y="31749"/>
                  </a:moveTo>
                  <a:lnTo>
                    <a:pt x="622300" y="31749"/>
                  </a:lnTo>
                  <a:lnTo>
                    <a:pt x="622300" y="44449"/>
                  </a:lnTo>
                  <a:lnTo>
                    <a:pt x="673100" y="44449"/>
                  </a:lnTo>
                  <a:lnTo>
                    <a:pt x="673100" y="31749"/>
                  </a:lnTo>
                  <a:close/>
                </a:path>
                <a:path w="802639" h="76200" extrusionOk="0">
                  <a:moveTo>
                    <a:pt x="751332" y="0"/>
                  </a:moveTo>
                  <a:lnTo>
                    <a:pt x="751332" y="76199"/>
                  </a:lnTo>
                  <a:lnTo>
                    <a:pt x="793665" y="44449"/>
                  </a:lnTo>
                  <a:lnTo>
                    <a:pt x="762000" y="44449"/>
                  </a:lnTo>
                  <a:lnTo>
                    <a:pt x="762000" y="31749"/>
                  </a:lnTo>
                  <a:lnTo>
                    <a:pt x="793665" y="31749"/>
                  </a:lnTo>
                  <a:lnTo>
                    <a:pt x="751332" y="0"/>
                  </a:lnTo>
                  <a:close/>
                </a:path>
                <a:path w="802639" h="76200" extrusionOk="0">
                  <a:moveTo>
                    <a:pt x="751332" y="31749"/>
                  </a:moveTo>
                  <a:lnTo>
                    <a:pt x="711200" y="31749"/>
                  </a:lnTo>
                  <a:lnTo>
                    <a:pt x="711200" y="44449"/>
                  </a:lnTo>
                  <a:lnTo>
                    <a:pt x="751332" y="44449"/>
                  </a:lnTo>
                  <a:lnTo>
                    <a:pt x="751332" y="31749"/>
                  </a:lnTo>
                  <a:close/>
                </a:path>
                <a:path w="802639" h="76200" extrusionOk="0">
                  <a:moveTo>
                    <a:pt x="793665" y="31749"/>
                  </a:moveTo>
                  <a:lnTo>
                    <a:pt x="762000" y="31749"/>
                  </a:lnTo>
                  <a:lnTo>
                    <a:pt x="762000" y="44449"/>
                  </a:lnTo>
                  <a:lnTo>
                    <a:pt x="793665" y="44449"/>
                  </a:lnTo>
                  <a:lnTo>
                    <a:pt x="802132" y="38099"/>
                  </a:lnTo>
                  <a:lnTo>
                    <a:pt x="793665"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2" name="Google Shape;1592;p74"/>
            <p:cNvSpPr/>
            <p:nvPr/>
          </p:nvSpPr>
          <p:spPr>
            <a:xfrm>
              <a:off x="4991100" y="4000500"/>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91439"/>
                  </a:moveTo>
                  <a:lnTo>
                    <a:pt x="307213" y="91439"/>
                  </a:lnTo>
                  <a:lnTo>
                    <a:pt x="379475" y="163702"/>
                  </a:lnTo>
                  <a:lnTo>
                    <a:pt x="379475" y="345948"/>
                  </a:lnTo>
                  <a:lnTo>
                    <a:pt x="128015" y="345948"/>
                  </a:lnTo>
                  <a:lnTo>
                    <a:pt x="128015" y="9143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93" name="Google Shape;1593;p74"/>
            <p:cNvPicPr preferRelativeResize="0"/>
            <p:nvPr/>
          </p:nvPicPr>
          <p:blipFill rotWithShape="1">
            <a:blip r:embed="rId6">
              <a:alphaModFix/>
            </a:blip>
            <a:srcRect/>
            <a:stretch/>
          </p:blipFill>
          <p:spPr>
            <a:xfrm>
              <a:off x="5178552" y="4085844"/>
              <a:ext cx="198120" cy="219456"/>
            </a:xfrm>
            <a:prstGeom prst="rect">
              <a:avLst/>
            </a:prstGeom>
            <a:noFill/>
            <a:ln>
              <a:noFill/>
            </a:ln>
          </p:spPr>
        </p:pic>
        <p:sp>
          <p:nvSpPr>
            <p:cNvPr id="1594" name="Google Shape;1594;p74"/>
            <p:cNvSpPr/>
            <p:nvPr/>
          </p:nvSpPr>
          <p:spPr>
            <a:xfrm>
              <a:off x="3625596" y="4200144"/>
              <a:ext cx="7347584" cy="76200"/>
            </a:xfrm>
            <a:custGeom>
              <a:avLst/>
              <a:gdLst/>
              <a:ahLst/>
              <a:cxnLst/>
              <a:rect l="l" t="t" r="r" b="b"/>
              <a:pathLst>
                <a:path w="7347584" h="76200" extrusionOk="0">
                  <a:moveTo>
                    <a:pt x="50800" y="31750"/>
                  </a:moveTo>
                  <a:lnTo>
                    <a:pt x="0" y="31750"/>
                  </a:lnTo>
                  <a:lnTo>
                    <a:pt x="0" y="44450"/>
                  </a:lnTo>
                  <a:lnTo>
                    <a:pt x="50800" y="44450"/>
                  </a:lnTo>
                  <a:lnTo>
                    <a:pt x="50800" y="31750"/>
                  </a:lnTo>
                  <a:close/>
                </a:path>
                <a:path w="7347584" h="76200" extrusionOk="0">
                  <a:moveTo>
                    <a:pt x="139700" y="31750"/>
                  </a:moveTo>
                  <a:lnTo>
                    <a:pt x="88900" y="31750"/>
                  </a:lnTo>
                  <a:lnTo>
                    <a:pt x="88900" y="44450"/>
                  </a:lnTo>
                  <a:lnTo>
                    <a:pt x="139700" y="44450"/>
                  </a:lnTo>
                  <a:lnTo>
                    <a:pt x="139700" y="31750"/>
                  </a:lnTo>
                  <a:close/>
                </a:path>
                <a:path w="7347584" h="76200" extrusionOk="0">
                  <a:moveTo>
                    <a:pt x="228600" y="31750"/>
                  </a:moveTo>
                  <a:lnTo>
                    <a:pt x="177800" y="31750"/>
                  </a:lnTo>
                  <a:lnTo>
                    <a:pt x="177800" y="44450"/>
                  </a:lnTo>
                  <a:lnTo>
                    <a:pt x="228600" y="44450"/>
                  </a:lnTo>
                  <a:lnTo>
                    <a:pt x="228600" y="31750"/>
                  </a:lnTo>
                  <a:close/>
                </a:path>
                <a:path w="7347584" h="76200" extrusionOk="0">
                  <a:moveTo>
                    <a:pt x="317500" y="31750"/>
                  </a:moveTo>
                  <a:lnTo>
                    <a:pt x="266700" y="31750"/>
                  </a:lnTo>
                  <a:lnTo>
                    <a:pt x="266700" y="44450"/>
                  </a:lnTo>
                  <a:lnTo>
                    <a:pt x="317500" y="44450"/>
                  </a:lnTo>
                  <a:lnTo>
                    <a:pt x="317500" y="31750"/>
                  </a:lnTo>
                  <a:close/>
                </a:path>
                <a:path w="7347584" h="76200" extrusionOk="0">
                  <a:moveTo>
                    <a:pt x="406400" y="31750"/>
                  </a:moveTo>
                  <a:lnTo>
                    <a:pt x="355600" y="31750"/>
                  </a:lnTo>
                  <a:lnTo>
                    <a:pt x="355600" y="44450"/>
                  </a:lnTo>
                  <a:lnTo>
                    <a:pt x="406400" y="44450"/>
                  </a:lnTo>
                  <a:lnTo>
                    <a:pt x="406400" y="31750"/>
                  </a:lnTo>
                  <a:close/>
                </a:path>
                <a:path w="7347584" h="76200" extrusionOk="0">
                  <a:moveTo>
                    <a:pt x="495300" y="31750"/>
                  </a:moveTo>
                  <a:lnTo>
                    <a:pt x="444500" y="31750"/>
                  </a:lnTo>
                  <a:lnTo>
                    <a:pt x="444500" y="44450"/>
                  </a:lnTo>
                  <a:lnTo>
                    <a:pt x="495300" y="44450"/>
                  </a:lnTo>
                  <a:lnTo>
                    <a:pt x="495300" y="31750"/>
                  </a:lnTo>
                  <a:close/>
                </a:path>
                <a:path w="7347584" h="76200" extrusionOk="0">
                  <a:moveTo>
                    <a:pt x="584200" y="31750"/>
                  </a:moveTo>
                  <a:lnTo>
                    <a:pt x="533400" y="31750"/>
                  </a:lnTo>
                  <a:lnTo>
                    <a:pt x="533400" y="44450"/>
                  </a:lnTo>
                  <a:lnTo>
                    <a:pt x="584200" y="44450"/>
                  </a:lnTo>
                  <a:lnTo>
                    <a:pt x="584200" y="31750"/>
                  </a:lnTo>
                  <a:close/>
                </a:path>
                <a:path w="7347584" h="76200" extrusionOk="0">
                  <a:moveTo>
                    <a:pt x="673100" y="31750"/>
                  </a:moveTo>
                  <a:lnTo>
                    <a:pt x="622300" y="31750"/>
                  </a:lnTo>
                  <a:lnTo>
                    <a:pt x="622300" y="44450"/>
                  </a:lnTo>
                  <a:lnTo>
                    <a:pt x="673100" y="44450"/>
                  </a:lnTo>
                  <a:lnTo>
                    <a:pt x="673100" y="31750"/>
                  </a:lnTo>
                  <a:close/>
                </a:path>
                <a:path w="7347584" h="76200" extrusionOk="0">
                  <a:moveTo>
                    <a:pt x="762000" y="31750"/>
                  </a:moveTo>
                  <a:lnTo>
                    <a:pt x="711200" y="31750"/>
                  </a:lnTo>
                  <a:lnTo>
                    <a:pt x="711200" y="44450"/>
                  </a:lnTo>
                  <a:lnTo>
                    <a:pt x="762000" y="44450"/>
                  </a:lnTo>
                  <a:lnTo>
                    <a:pt x="762000" y="31750"/>
                  </a:lnTo>
                  <a:close/>
                </a:path>
                <a:path w="7347584" h="76200" extrusionOk="0">
                  <a:moveTo>
                    <a:pt x="850900" y="31750"/>
                  </a:moveTo>
                  <a:lnTo>
                    <a:pt x="800100" y="31750"/>
                  </a:lnTo>
                  <a:lnTo>
                    <a:pt x="800100" y="44450"/>
                  </a:lnTo>
                  <a:lnTo>
                    <a:pt x="850900" y="44450"/>
                  </a:lnTo>
                  <a:lnTo>
                    <a:pt x="850900" y="31750"/>
                  </a:lnTo>
                  <a:close/>
                </a:path>
                <a:path w="7347584" h="76200" extrusionOk="0">
                  <a:moveTo>
                    <a:pt x="939800" y="31750"/>
                  </a:moveTo>
                  <a:lnTo>
                    <a:pt x="889000" y="31750"/>
                  </a:lnTo>
                  <a:lnTo>
                    <a:pt x="889000" y="44450"/>
                  </a:lnTo>
                  <a:lnTo>
                    <a:pt x="939800" y="44450"/>
                  </a:lnTo>
                  <a:lnTo>
                    <a:pt x="939800" y="31750"/>
                  </a:lnTo>
                  <a:close/>
                </a:path>
                <a:path w="7347584" h="76200" extrusionOk="0">
                  <a:moveTo>
                    <a:pt x="1028700" y="31750"/>
                  </a:moveTo>
                  <a:lnTo>
                    <a:pt x="977900" y="31750"/>
                  </a:lnTo>
                  <a:lnTo>
                    <a:pt x="977900" y="44450"/>
                  </a:lnTo>
                  <a:lnTo>
                    <a:pt x="1028700" y="44450"/>
                  </a:lnTo>
                  <a:lnTo>
                    <a:pt x="1028700" y="31750"/>
                  </a:lnTo>
                  <a:close/>
                </a:path>
                <a:path w="7347584" h="76200" extrusionOk="0">
                  <a:moveTo>
                    <a:pt x="1117600" y="31750"/>
                  </a:moveTo>
                  <a:lnTo>
                    <a:pt x="1066800" y="31750"/>
                  </a:lnTo>
                  <a:lnTo>
                    <a:pt x="1066800" y="44450"/>
                  </a:lnTo>
                  <a:lnTo>
                    <a:pt x="1117600" y="44450"/>
                  </a:lnTo>
                  <a:lnTo>
                    <a:pt x="1117600" y="31750"/>
                  </a:lnTo>
                  <a:close/>
                </a:path>
                <a:path w="7347584" h="76200" extrusionOk="0">
                  <a:moveTo>
                    <a:pt x="1174496" y="38100"/>
                  </a:moveTo>
                  <a:lnTo>
                    <a:pt x="1123696" y="0"/>
                  </a:lnTo>
                  <a:lnTo>
                    <a:pt x="1123696" y="76200"/>
                  </a:lnTo>
                  <a:lnTo>
                    <a:pt x="1174496" y="38100"/>
                  </a:lnTo>
                  <a:close/>
                </a:path>
                <a:path w="7347584" h="76200" extrusionOk="0">
                  <a:moveTo>
                    <a:pt x="5907532" y="31750"/>
                  </a:moveTo>
                  <a:lnTo>
                    <a:pt x="5856732" y="31750"/>
                  </a:lnTo>
                  <a:lnTo>
                    <a:pt x="5856732" y="44450"/>
                  </a:lnTo>
                  <a:lnTo>
                    <a:pt x="5907532" y="44450"/>
                  </a:lnTo>
                  <a:lnTo>
                    <a:pt x="5907532" y="31750"/>
                  </a:lnTo>
                  <a:close/>
                </a:path>
                <a:path w="7347584" h="76200" extrusionOk="0">
                  <a:moveTo>
                    <a:pt x="5996432" y="31750"/>
                  </a:moveTo>
                  <a:lnTo>
                    <a:pt x="5945632" y="31750"/>
                  </a:lnTo>
                  <a:lnTo>
                    <a:pt x="5945632" y="44450"/>
                  </a:lnTo>
                  <a:lnTo>
                    <a:pt x="5996432" y="44450"/>
                  </a:lnTo>
                  <a:lnTo>
                    <a:pt x="5996432" y="31750"/>
                  </a:lnTo>
                  <a:close/>
                </a:path>
                <a:path w="7347584" h="76200" extrusionOk="0">
                  <a:moveTo>
                    <a:pt x="6085332" y="31750"/>
                  </a:moveTo>
                  <a:lnTo>
                    <a:pt x="6034532" y="31750"/>
                  </a:lnTo>
                  <a:lnTo>
                    <a:pt x="6034532" y="44450"/>
                  </a:lnTo>
                  <a:lnTo>
                    <a:pt x="6085332" y="44450"/>
                  </a:lnTo>
                  <a:lnTo>
                    <a:pt x="6085332" y="31750"/>
                  </a:lnTo>
                  <a:close/>
                </a:path>
                <a:path w="7347584" h="76200" extrusionOk="0">
                  <a:moveTo>
                    <a:pt x="6174232" y="31750"/>
                  </a:moveTo>
                  <a:lnTo>
                    <a:pt x="6123432" y="31750"/>
                  </a:lnTo>
                  <a:lnTo>
                    <a:pt x="6123432" y="44450"/>
                  </a:lnTo>
                  <a:lnTo>
                    <a:pt x="6174232" y="44450"/>
                  </a:lnTo>
                  <a:lnTo>
                    <a:pt x="6174232" y="31750"/>
                  </a:lnTo>
                  <a:close/>
                </a:path>
                <a:path w="7347584" h="76200" extrusionOk="0">
                  <a:moveTo>
                    <a:pt x="6266053" y="38100"/>
                  </a:moveTo>
                  <a:lnTo>
                    <a:pt x="6257582" y="31750"/>
                  </a:lnTo>
                  <a:lnTo>
                    <a:pt x="6215253" y="0"/>
                  </a:lnTo>
                  <a:lnTo>
                    <a:pt x="6215253" y="31750"/>
                  </a:lnTo>
                  <a:lnTo>
                    <a:pt x="6212332" y="31750"/>
                  </a:lnTo>
                  <a:lnTo>
                    <a:pt x="6212332" y="44450"/>
                  </a:lnTo>
                  <a:lnTo>
                    <a:pt x="6215253" y="44450"/>
                  </a:lnTo>
                  <a:lnTo>
                    <a:pt x="6215253" y="76200"/>
                  </a:lnTo>
                  <a:lnTo>
                    <a:pt x="6257582" y="44450"/>
                  </a:lnTo>
                  <a:lnTo>
                    <a:pt x="6266053" y="38100"/>
                  </a:lnTo>
                  <a:close/>
                </a:path>
                <a:path w="7347584" h="76200" extrusionOk="0">
                  <a:moveTo>
                    <a:pt x="7091680" y="31750"/>
                  </a:moveTo>
                  <a:lnTo>
                    <a:pt x="7040880" y="31750"/>
                  </a:lnTo>
                  <a:lnTo>
                    <a:pt x="7040880" y="44450"/>
                  </a:lnTo>
                  <a:lnTo>
                    <a:pt x="7091680" y="44450"/>
                  </a:lnTo>
                  <a:lnTo>
                    <a:pt x="7091680" y="31750"/>
                  </a:lnTo>
                  <a:close/>
                </a:path>
                <a:path w="7347584" h="76200" extrusionOk="0">
                  <a:moveTo>
                    <a:pt x="7180580" y="31750"/>
                  </a:moveTo>
                  <a:lnTo>
                    <a:pt x="7129780" y="31750"/>
                  </a:lnTo>
                  <a:lnTo>
                    <a:pt x="7129780" y="44450"/>
                  </a:lnTo>
                  <a:lnTo>
                    <a:pt x="7180580" y="44450"/>
                  </a:lnTo>
                  <a:lnTo>
                    <a:pt x="7180580" y="31750"/>
                  </a:lnTo>
                  <a:close/>
                </a:path>
                <a:path w="7347584" h="76200" extrusionOk="0">
                  <a:moveTo>
                    <a:pt x="7269480" y="31750"/>
                  </a:moveTo>
                  <a:lnTo>
                    <a:pt x="7218680" y="31750"/>
                  </a:lnTo>
                  <a:lnTo>
                    <a:pt x="7218680" y="44450"/>
                  </a:lnTo>
                  <a:lnTo>
                    <a:pt x="7269480" y="44450"/>
                  </a:lnTo>
                  <a:lnTo>
                    <a:pt x="7269480" y="31750"/>
                  </a:lnTo>
                  <a:close/>
                </a:path>
                <a:path w="7347584" h="76200" extrusionOk="0">
                  <a:moveTo>
                    <a:pt x="7347585" y="38100"/>
                  </a:moveTo>
                  <a:lnTo>
                    <a:pt x="7339114" y="31750"/>
                  </a:lnTo>
                  <a:lnTo>
                    <a:pt x="7296785" y="0"/>
                  </a:lnTo>
                  <a:lnTo>
                    <a:pt x="7296785" y="76200"/>
                  </a:lnTo>
                  <a:lnTo>
                    <a:pt x="7339114" y="44450"/>
                  </a:lnTo>
                  <a:lnTo>
                    <a:pt x="7347585"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95" name="Google Shape;1595;p74"/>
          <p:cNvSpPr txBox="1"/>
          <p:nvPr/>
        </p:nvSpPr>
        <p:spPr>
          <a:xfrm>
            <a:off x="363118" y="5591352"/>
            <a:ext cx="1297305" cy="330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a:t>
            </a:r>
            <a:endParaRPr sz="1000">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(structured)</a:t>
            </a:r>
            <a:endParaRPr sz="1000">
              <a:solidFill>
                <a:schemeClr val="dk1"/>
              </a:solidFill>
              <a:latin typeface="Quattrocento Sans"/>
              <a:ea typeface="Quattrocento Sans"/>
              <a:cs typeface="Quattrocento Sans"/>
              <a:sym typeface="Quattrocento Sans"/>
            </a:endParaRPr>
          </a:p>
        </p:txBody>
      </p:sp>
      <p:grpSp>
        <p:nvGrpSpPr>
          <p:cNvPr id="1596" name="Google Shape;1596;p74"/>
          <p:cNvGrpSpPr/>
          <p:nvPr/>
        </p:nvGrpSpPr>
        <p:grpSpPr>
          <a:xfrm>
            <a:off x="888492" y="4056887"/>
            <a:ext cx="247015" cy="303530"/>
            <a:chOff x="888492" y="4056887"/>
            <a:chExt cx="247015" cy="303530"/>
          </a:xfrm>
        </p:grpSpPr>
        <p:sp>
          <p:nvSpPr>
            <p:cNvPr id="1597" name="Google Shape;1597;p74"/>
            <p:cNvSpPr/>
            <p:nvPr/>
          </p:nvSpPr>
          <p:spPr>
            <a:xfrm>
              <a:off x="888492" y="4056887"/>
              <a:ext cx="247015" cy="303530"/>
            </a:xfrm>
            <a:custGeom>
              <a:avLst/>
              <a:gdLst/>
              <a:ahLst/>
              <a:cxnLst/>
              <a:rect l="l" t="t" r="r" b="b"/>
              <a:pathLst>
                <a:path w="247015" h="303529" extrusionOk="0">
                  <a:moveTo>
                    <a:pt x="0" y="0"/>
                  </a:moveTo>
                  <a:lnTo>
                    <a:pt x="175945" y="0"/>
                  </a:lnTo>
                  <a:lnTo>
                    <a:pt x="246888" y="70993"/>
                  </a:lnTo>
                  <a:lnTo>
                    <a:pt x="246888"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8" name="Google Shape;1598;p74"/>
            <p:cNvSpPr/>
            <p:nvPr/>
          </p:nvSpPr>
          <p:spPr>
            <a:xfrm>
              <a:off x="1064133" y="4059046"/>
              <a:ext cx="70485" cy="70485"/>
            </a:xfrm>
            <a:custGeom>
              <a:avLst/>
              <a:gdLst/>
              <a:ahLst/>
              <a:cxnLst/>
              <a:rect l="l" t="t" r="r" b="b"/>
              <a:pathLst>
                <a:path w="70484" h="70485" extrusionOk="0">
                  <a:moveTo>
                    <a:pt x="393" y="0"/>
                  </a:moveTo>
                  <a:lnTo>
                    <a:pt x="0" y="69976"/>
                  </a:lnTo>
                  <a:lnTo>
                    <a:pt x="69900" y="69595"/>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9" name="Google Shape;1599;p74"/>
            <p:cNvSpPr/>
            <p:nvPr/>
          </p:nvSpPr>
          <p:spPr>
            <a:xfrm>
              <a:off x="926592" y="4122419"/>
              <a:ext cx="172720" cy="169545"/>
            </a:xfrm>
            <a:custGeom>
              <a:avLst/>
              <a:gdLst/>
              <a:ahLst/>
              <a:cxnLst/>
              <a:rect l="l" t="t" r="r" b="b"/>
              <a:pathLst>
                <a:path w="172719" h="169545" extrusionOk="0">
                  <a:moveTo>
                    <a:pt x="0" y="0"/>
                  </a:moveTo>
                  <a:lnTo>
                    <a:pt x="101130" y="0"/>
                  </a:lnTo>
                </a:path>
                <a:path w="172719" h="169545" extrusionOk="0">
                  <a:moveTo>
                    <a:pt x="0" y="56387"/>
                  </a:moveTo>
                  <a:lnTo>
                    <a:pt x="172504" y="56387"/>
                  </a:lnTo>
                </a:path>
                <a:path w="172719" h="169545" extrusionOk="0">
                  <a:moveTo>
                    <a:pt x="0" y="112775"/>
                  </a:moveTo>
                  <a:lnTo>
                    <a:pt x="172504" y="112775"/>
                  </a:lnTo>
                </a:path>
                <a:path w="172719" h="169545" extrusionOk="0">
                  <a:moveTo>
                    <a:pt x="0" y="169163"/>
                  </a:moveTo>
                  <a:lnTo>
                    <a:pt x="172504" y="16916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00" name="Google Shape;1600;p74"/>
          <p:cNvSpPr txBox="1"/>
          <p:nvPr/>
        </p:nvSpPr>
        <p:spPr>
          <a:xfrm>
            <a:off x="444804" y="4491354"/>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sp>
        <p:nvSpPr>
          <p:cNvPr id="1601" name="Google Shape;1601;p74"/>
          <p:cNvSpPr txBox="1"/>
          <p:nvPr/>
        </p:nvSpPr>
        <p:spPr>
          <a:xfrm>
            <a:off x="389331" y="3401314"/>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grpSp>
        <p:nvGrpSpPr>
          <p:cNvPr id="1602" name="Google Shape;1602;p74"/>
          <p:cNvGrpSpPr/>
          <p:nvPr/>
        </p:nvGrpSpPr>
        <p:grpSpPr>
          <a:xfrm>
            <a:off x="888491" y="2927603"/>
            <a:ext cx="247015" cy="365760"/>
            <a:chOff x="888491" y="2927603"/>
            <a:chExt cx="247015" cy="365760"/>
          </a:xfrm>
        </p:grpSpPr>
        <p:sp>
          <p:nvSpPr>
            <p:cNvPr id="1603" name="Google Shape;1603;p74"/>
            <p:cNvSpPr/>
            <p:nvPr/>
          </p:nvSpPr>
          <p:spPr>
            <a:xfrm>
              <a:off x="888491" y="2927603"/>
              <a:ext cx="247015" cy="365760"/>
            </a:xfrm>
            <a:custGeom>
              <a:avLst/>
              <a:gdLst/>
              <a:ahLst/>
              <a:cxnLst/>
              <a:rect l="l" t="t" r="r" b="b"/>
              <a:pathLst>
                <a:path w="247015" h="365760" extrusionOk="0">
                  <a:moveTo>
                    <a:pt x="149352" y="0"/>
                  </a:moveTo>
                  <a:lnTo>
                    <a:pt x="246888" y="0"/>
                  </a:lnTo>
                </a:path>
                <a:path w="247015" h="365760" extrusionOk="0">
                  <a:moveTo>
                    <a:pt x="246888" y="48768"/>
                  </a:moveTo>
                  <a:lnTo>
                    <a:pt x="149352" y="48768"/>
                  </a:lnTo>
                </a:path>
                <a:path w="247015" h="365760" extrusionOk="0">
                  <a:moveTo>
                    <a:pt x="86868" y="243840"/>
                  </a:moveTo>
                  <a:lnTo>
                    <a:pt x="234696" y="243840"/>
                  </a:lnTo>
                  <a:lnTo>
                    <a:pt x="234696" y="109728"/>
                  </a:lnTo>
                  <a:lnTo>
                    <a:pt x="86868" y="109728"/>
                  </a:lnTo>
                  <a:lnTo>
                    <a:pt x="86868" y="243840"/>
                  </a:lnTo>
                  <a:close/>
                </a:path>
                <a:path w="247015" h="365760" extrusionOk="0">
                  <a:moveTo>
                    <a:pt x="234696" y="237744"/>
                  </a:moveTo>
                  <a:lnTo>
                    <a:pt x="185597" y="188975"/>
                  </a:lnTo>
                  <a:lnTo>
                    <a:pt x="172923" y="201168"/>
                  </a:lnTo>
                  <a:lnTo>
                    <a:pt x="135966" y="164592"/>
                  </a:lnTo>
                  <a:lnTo>
                    <a:pt x="86868" y="213360"/>
                  </a:lnTo>
                </a:path>
                <a:path w="247015" h="365760" extrusionOk="0">
                  <a:moveTo>
                    <a:pt x="0" y="134112"/>
                  </a:moveTo>
                  <a:lnTo>
                    <a:pt x="50292" y="134112"/>
                  </a:lnTo>
                </a:path>
                <a:path w="247015" h="365760" extrusionOk="0">
                  <a:moveTo>
                    <a:pt x="0" y="182880"/>
                  </a:moveTo>
                  <a:lnTo>
                    <a:pt x="50292" y="182880"/>
                  </a:lnTo>
                </a:path>
                <a:path w="247015" h="365760" extrusionOk="0">
                  <a:moveTo>
                    <a:pt x="0" y="231648"/>
                  </a:moveTo>
                  <a:lnTo>
                    <a:pt x="50292" y="231648"/>
                  </a:lnTo>
                </a:path>
                <a:path w="247015" h="365760" extrusionOk="0">
                  <a:moveTo>
                    <a:pt x="12192" y="365760"/>
                  </a:moveTo>
                  <a:lnTo>
                    <a:pt x="111252" y="365760"/>
                  </a:lnTo>
                  <a:lnTo>
                    <a:pt x="111252" y="292608"/>
                  </a:lnTo>
                  <a:lnTo>
                    <a:pt x="12192" y="292608"/>
                  </a:lnTo>
                  <a:lnTo>
                    <a:pt x="12192" y="365760"/>
                  </a:lnTo>
                  <a:close/>
                </a:path>
                <a:path w="247015" h="365760" extrusionOk="0">
                  <a:moveTo>
                    <a:pt x="149352" y="304800"/>
                  </a:moveTo>
                  <a:lnTo>
                    <a:pt x="246888" y="3048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4" name="Google Shape;1604;p74"/>
            <p:cNvSpPr/>
            <p:nvPr/>
          </p:nvSpPr>
          <p:spPr>
            <a:xfrm>
              <a:off x="900683" y="2927603"/>
              <a:ext cx="198120" cy="158750"/>
            </a:xfrm>
            <a:custGeom>
              <a:avLst/>
              <a:gdLst/>
              <a:ahLst/>
              <a:cxnLst/>
              <a:rect l="l" t="t" r="r" b="b"/>
              <a:pathLst>
                <a:path w="198119" h="158750" extrusionOk="0">
                  <a:moveTo>
                    <a:pt x="173735" y="146304"/>
                  </a:moveTo>
                  <a:lnTo>
                    <a:pt x="173735" y="139573"/>
                  </a:lnTo>
                  <a:lnTo>
                    <a:pt x="179197" y="134112"/>
                  </a:lnTo>
                  <a:lnTo>
                    <a:pt x="185928" y="134112"/>
                  </a:lnTo>
                  <a:lnTo>
                    <a:pt x="192659" y="134112"/>
                  </a:lnTo>
                  <a:lnTo>
                    <a:pt x="198119" y="139573"/>
                  </a:lnTo>
                  <a:lnTo>
                    <a:pt x="198119" y="146304"/>
                  </a:lnTo>
                  <a:lnTo>
                    <a:pt x="198119" y="153035"/>
                  </a:lnTo>
                  <a:lnTo>
                    <a:pt x="192659" y="158496"/>
                  </a:lnTo>
                  <a:lnTo>
                    <a:pt x="185928" y="158496"/>
                  </a:lnTo>
                  <a:lnTo>
                    <a:pt x="179197" y="158496"/>
                  </a:lnTo>
                  <a:lnTo>
                    <a:pt x="173735" y="153035"/>
                  </a:lnTo>
                  <a:lnTo>
                    <a:pt x="173735" y="146304"/>
                  </a:lnTo>
                  <a:close/>
                </a:path>
                <a:path w="198119" h="158750" extrusionOk="0">
                  <a:moveTo>
                    <a:pt x="0" y="0"/>
                  </a:moveTo>
                  <a:lnTo>
                    <a:pt x="99059" y="0"/>
                  </a:lnTo>
                  <a:lnTo>
                    <a:pt x="99059" y="60579"/>
                  </a:lnTo>
                  <a:lnTo>
                    <a:pt x="31153" y="60579"/>
                  </a:lnTo>
                  <a:lnTo>
                    <a:pt x="9182" y="82296"/>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05" name="Google Shape;1605;p74"/>
          <p:cNvSpPr txBox="1"/>
          <p:nvPr/>
        </p:nvSpPr>
        <p:spPr>
          <a:xfrm>
            <a:off x="435660" y="2311399"/>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grpSp>
        <p:nvGrpSpPr>
          <p:cNvPr id="1606" name="Google Shape;1606;p74"/>
          <p:cNvGrpSpPr/>
          <p:nvPr/>
        </p:nvGrpSpPr>
        <p:grpSpPr>
          <a:xfrm>
            <a:off x="816864" y="1859279"/>
            <a:ext cx="392430" cy="340360"/>
            <a:chOff x="816864" y="1859279"/>
            <a:chExt cx="392430" cy="340360"/>
          </a:xfrm>
        </p:grpSpPr>
        <p:sp>
          <p:nvSpPr>
            <p:cNvPr id="1607" name="Google Shape;1607;p74"/>
            <p:cNvSpPr/>
            <p:nvPr/>
          </p:nvSpPr>
          <p:spPr>
            <a:xfrm>
              <a:off x="816864" y="1859279"/>
              <a:ext cx="391795" cy="340360"/>
            </a:xfrm>
            <a:custGeom>
              <a:avLst/>
              <a:gdLst/>
              <a:ahLst/>
              <a:cxnLst/>
              <a:rect l="l" t="t" r="r" b="b"/>
              <a:pathLst>
                <a:path w="391794" h="340360" extrusionOk="0">
                  <a:moveTo>
                    <a:pt x="0" y="17653"/>
                  </a:moveTo>
                  <a:lnTo>
                    <a:pt x="0" y="7874"/>
                  </a:lnTo>
                  <a:lnTo>
                    <a:pt x="7886" y="0"/>
                  </a:lnTo>
                  <a:lnTo>
                    <a:pt x="17602" y="0"/>
                  </a:lnTo>
                  <a:lnTo>
                    <a:pt x="374065" y="0"/>
                  </a:lnTo>
                  <a:lnTo>
                    <a:pt x="383781" y="0"/>
                  </a:lnTo>
                  <a:lnTo>
                    <a:pt x="391668" y="7874"/>
                  </a:lnTo>
                  <a:lnTo>
                    <a:pt x="391668" y="17653"/>
                  </a:lnTo>
                  <a:lnTo>
                    <a:pt x="391668" y="322199"/>
                  </a:lnTo>
                  <a:lnTo>
                    <a:pt x="391668" y="331978"/>
                  </a:lnTo>
                  <a:lnTo>
                    <a:pt x="383781" y="339852"/>
                  </a:lnTo>
                  <a:lnTo>
                    <a:pt x="374065" y="339852"/>
                  </a:lnTo>
                  <a:lnTo>
                    <a:pt x="17602" y="339852"/>
                  </a:lnTo>
                  <a:lnTo>
                    <a:pt x="7886" y="339852"/>
                  </a:lnTo>
                  <a:lnTo>
                    <a:pt x="0" y="331978"/>
                  </a:lnTo>
                  <a:lnTo>
                    <a:pt x="0" y="322199"/>
                  </a:lnTo>
                  <a:lnTo>
                    <a:pt x="0" y="17653"/>
                  </a:lnTo>
                  <a:close/>
                </a:path>
                <a:path w="391794" h="340360" extrusionOk="0">
                  <a:moveTo>
                    <a:pt x="28956" y="149352"/>
                  </a:moveTo>
                  <a:lnTo>
                    <a:pt x="124968" y="149352"/>
                  </a:lnTo>
                  <a:lnTo>
                    <a:pt x="124968" y="89916"/>
                  </a:lnTo>
                  <a:lnTo>
                    <a:pt x="28956" y="89916"/>
                  </a:lnTo>
                  <a:lnTo>
                    <a:pt x="28956" y="149352"/>
                  </a:lnTo>
                  <a:close/>
                </a:path>
                <a:path w="391794" h="340360" extrusionOk="0">
                  <a:moveTo>
                    <a:pt x="149352" y="149352"/>
                  </a:moveTo>
                  <a:lnTo>
                    <a:pt x="243840" y="149352"/>
                  </a:lnTo>
                  <a:lnTo>
                    <a:pt x="243840" y="89916"/>
                  </a:lnTo>
                  <a:lnTo>
                    <a:pt x="149352" y="89916"/>
                  </a:lnTo>
                  <a:lnTo>
                    <a:pt x="149352" y="149352"/>
                  </a:lnTo>
                  <a:close/>
                </a:path>
                <a:path w="391794" h="340360" extrusionOk="0">
                  <a:moveTo>
                    <a:pt x="268224" y="149352"/>
                  </a:moveTo>
                  <a:lnTo>
                    <a:pt x="362712" y="149352"/>
                  </a:lnTo>
                  <a:lnTo>
                    <a:pt x="362712" y="89916"/>
                  </a:lnTo>
                  <a:lnTo>
                    <a:pt x="268224" y="89916"/>
                  </a:lnTo>
                  <a:lnTo>
                    <a:pt x="268224" y="149352"/>
                  </a:lnTo>
                  <a:close/>
                </a:path>
                <a:path w="391794" h="340360" extrusionOk="0">
                  <a:moveTo>
                    <a:pt x="28956" y="230124"/>
                  </a:moveTo>
                  <a:lnTo>
                    <a:pt x="124968" y="230124"/>
                  </a:lnTo>
                  <a:lnTo>
                    <a:pt x="124968" y="170687"/>
                  </a:lnTo>
                  <a:lnTo>
                    <a:pt x="28956" y="170687"/>
                  </a:lnTo>
                  <a:lnTo>
                    <a:pt x="28956" y="230124"/>
                  </a:lnTo>
                  <a:close/>
                </a:path>
                <a:path w="391794" h="340360" extrusionOk="0">
                  <a:moveTo>
                    <a:pt x="149352" y="230124"/>
                  </a:moveTo>
                  <a:lnTo>
                    <a:pt x="243840" y="230124"/>
                  </a:lnTo>
                  <a:lnTo>
                    <a:pt x="243840" y="170687"/>
                  </a:lnTo>
                  <a:lnTo>
                    <a:pt x="149352" y="170687"/>
                  </a:lnTo>
                  <a:lnTo>
                    <a:pt x="149352" y="230124"/>
                  </a:lnTo>
                  <a:close/>
                </a:path>
                <a:path w="391794" h="340360" extrusionOk="0">
                  <a:moveTo>
                    <a:pt x="268224" y="230124"/>
                  </a:moveTo>
                  <a:lnTo>
                    <a:pt x="362712" y="230124"/>
                  </a:lnTo>
                  <a:lnTo>
                    <a:pt x="362712" y="170687"/>
                  </a:lnTo>
                  <a:lnTo>
                    <a:pt x="268224" y="170687"/>
                  </a:lnTo>
                  <a:lnTo>
                    <a:pt x="268224" y="230124"/>
                  </a:lnTo>
                  <a:close/>
                </a:path>
                <a:path w="391794" h="340360" extrusionOk="0">
                  <a:moveTo>
                    <a:pt x="28956" y="310896"/>
                  </a:moveTo>
                  <a:lnTo>
                    <a:pt x="124968" y="310896"/>
                  </a:lnTo>
                  <a:lnTo>
                    <a:pt x="124968" y="251460"/>
                  </a:lnTo>
                  <a:lnTo>
                    <a:pt x="28956" y="251460"/>
                  </a:lnTo>
                  <a:lnTo>
                    <a:pt x="28956" y="310896"/>
                  </a:lnTo>
                  <a:close/>
                </a:path>
                <a:path w="391794" h="340360" extrusionOk="0">
                  <a:moveTo>
                    <a:pt x="149352" y="310896"/>
                  </a:moveTo>
                  <a:lnTo>
                    <a:pt x="243840" y="310896"/>
                  </a:lnTo>
                  <a:lnTo>
                    <a:pt x="243840" y="251460"/>
                  </a:lnTo>
                  <a:lnTo>
                    <a:pt x="149352" y="251460"/>
                  </a:lnTo>
                  <a:lnTo>
                    <a:pt x="149352" y="310896"/>
                  </a:lnTo>
                  <a:close/>
                </a:path>
                <a:path w="391794" h="340360" extrusionOk="0">
                  <a:moveTo>
                    <a:pt x="268224" y="310896"/>
                  </a:moveTo>
                  <a:lnTo>
                    <a:pt x="362712" y="310896"/>
                  </a:lnTo>
                  <a:lnTo>
                    <a:pt x="362712" y="251460"/>
                  </a:lnTo>
                  <a:lnTo>
                    <a:pt x="268224" y="251460"/>
                  </a:lnTo>
                  <a:lnTo>
                    <a:pt x="268224"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8" name="Google Shape;1608;p74"/>
            <p:cNvSpPr/>
            <p:nvPr/>
          </p:nvSpPr>
          <p:spPr>
            <a:xfrm>
              <a:off x="816864" y="1921763"/>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09" name="Google Shape;1609;p74"/>
          <p:cNvSpPr txBox="1"/>
          <p:nvPr/>
        </p:nvSpPr>
        <p:spPr>
          <a:xfrm>
            <a:off x="4394453" y="4540758"/>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sp>
        <p:nvSpPr>
          <p:cNvPr id="1610" name="Google Shape;1610;p74"/>
          <p:cNvSpPr txBox="1"/>
          <p:nvPr/>
        </p:nvSpPr>
        <p:spPr>
          <a:xfrm>
            <a:off x="2539745" y="4531867"/>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611" name="Google Shape;1611;p74"/>
          <p:cNvSpPr txBox="1"/>
          <p:nvPr/>
        </p:nvSpPr>
        <p:spPr>
          <a:xfrm>
            <a:off x="8671686" y="4531867"/>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612" name="Google Shape;1612;p74"/>
          <p:cNvSpPr txBox="1"/>
          <p:nvPr/>
        </p:nvSpPr>
        <p:spPr>
          <a:xfrm>
            <a:off x="9863708" y="4531867"/>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613" name="Google Shape;1613;p74"/>
          <p:cNvSpPr txBox="1"/>
          <p:nvPr/>
        </p:nvSpPr>
        <p:spPr>
          <a:xfrm>
            <a:off x="11073130" y="4531867"/>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614" name="Google Shape;1614;p74"/>
          <p:cNvSpPr txBox="1"/>
          <p:nvPr/>
        </p:nvSpPr>
        <p:spPr>
          <a:xfrm>
            <a:off x="7096506" y="4013961"/>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grpSp>
        <p:nvGrpSpPr>
          <p:cNvPr id="1615" name="Google Shape;1615;p74"/>
          <p:cNvGrpSpPr/>
          <p:nvPr/>
        </p:nvGrpSpPr>
        <p:grpSpPr>
          <a:xfrm>
            <a:off x="5690616" y="2827019"/>
            <a:ext cx="5831204" cy="1638301"/>
            <a:chOff x="5690616" y="2827019"/>
            <a:chExt cx="5831204" cy="1638301"/>
          </a:xfrm>
        </p:grpSpPr>
        <p:sp>
          <p:nvSpPr>
            <p:cNvPr id="1616" name="Google Shape;1616;p74"/>
            <p:cNvSpPr/>
            <p:nvPr/>
          </p:nvSpPr>
          <p:spPr>
            <a:xfrm>
              <a:off x="5690616" y="2827019"/>
              <a:ext cx="4119245" cy="1449705"/>
            </a:xfrm>
            <a:custGeom>
              <a:avLst/>
              <a:gdLst/>
              <a:ahLst/>
              <a:cxnLst/>
              <a:rect l="l" t="t" r="r" b="b"/>
              <a:pathLst>
                <a:path w="4119245" h="1449704" extrusionOk="0">
                  <a:moveTo>
                    <a:pt x="114300" y="1404874"/>
                  </a:moveTo>
                  <a:lnTo>
                    <a:pt x="76200" y="1404874"/>
                  </a:lnTo>
                  <a:lnTo>
                    <a:pt x="76200" y="1373124"/>
                  </a:lnTo>
                  <a:lnTo>
                    <a:pt x="0" y="1411224"/>
                  </a:lnTo>
                  <a:lnTo>
                    <a:pt x="76200" y="1449324"/>
                  </a:lnTo>
                  <a:lnTo>
                    <a:pt x="76200" y="1417574"/>
                  </a:lnTo>
                  <a:lnTo>
                    <a:pt x="114300" y="1417574"/>
                  </a:lnTo>
                  <a:lnTo>
                    <a:pt x="114300" y="1404874"/>
                  </a:lnTo>
                  <a:close/>
                </a:path>
                <a:path w="4119245" h="1449704" extrusionOk="0">
                  <a:moveTo>
                    <a:pt x="203200" y="1404874"/>
                  </a:moveTo>
                  <a:lnTo>
                    <a:pt x="152400" y="1404874"/>
                  </a:lnTo>
                  <a:lnTo>
                    <a:pt x="152400" y="1417574"/>
                  </a:lnTo>
                  <a:lnTo>
                    <a:pt x="203200" y="1417574"/>
                  </a:lnTo>
                  <a:lnTo>
                    <a:pt x="203200" y="1404874"/>
                  </a:lnTo>
                  <a:close/>
                </a:path>
                <a:path w="4119245" h="1449704" extrusionOk="0">
                  <a:moveTo>
                    <a:pt x="292100" y="1404874"/>
                  </a:moveTo>
                  <a:lnTo>
                    <a:pt x="241300" y="1404874"/>
                  </a:lnTo>
                  <a:lnTo>
                    <a:pt x="241300" y="1417574"/>
                  </a:lnTo>
                  <a:lnTo>
                    <a:pt x="292100" y="1417574"/>
                  </a:lnTo>
                  <a:lnTo>
                    <a:pt x="292100" y="1404874"/>
                  </a:lnTo>
                  <a:close/>
                </a:path>
                <a:path w="4119245" h="1449704" extrusionOk="0">
                  <a:moveTo>
                    <a:pt x="381000" y="1404874"/>
                  </a:moveTo>
                  <a:lnTo>
                    <a:pt x="330200" y="1404874"/>
                  </a:lnTo>
                  <a:lnTo>
                    <a:pt x="330200" y="1417574"/>
                  </a:lnTo>
                  <a:lnTo>
                    <a:pt x="381000" y="1417574"/>
                  </a:lnTo>
                  <a:lnTo>
                    <a:pt x="381000" y="1404874"/>
                  </a:lnTo>
                  <a:close/>
                </a:path>
                <a:path w="4119245" h="1449704" extrusionOk="0">
                  <a:moveTo>
                    <a:pt x="469900" y="1404874"/>
                  </a:moveTo>
                  <a:lnTo>
                    <a:pt x="419100" y="1404874"/>
                  </a:lnTo>
                  <a:lnTo>
                    <a:pt x="419100" y="1417574"/>
                  </a:lnTo>
                  <a:lnTo>
                    <a:pt x="469900" y="1417574"/>
                  </a:lnTo>
                  <a:lnTo>
                    <a:pt x="469900" y="1404874"/>
                  </a:lnTo>
                  <a:close/>
                </a:path>
                <a:path w="4119245" h="1449704" extrusionOk="0">
                  <a:moveTo>
                    <a:pt x="558800" y="1404874"/>
                  </a:moveTo>
                  <a:lnTo>
                    <a:pt x="508000" y="1404874"/>
                  </a:lnTo>
                  <a:lnTo>
                    <a:pt x="508000" y="1417574"/>
                  </a:lnTo>
                  <a:lnTo>
                    <a:pt x="558800" y="1417574"/>
                  </a:lnTo>
                  <a:lnTo>
                    <a:pt x="558800" y="1404874"/>
                  </a:lnTo>
                  <a:close/>
                </a:path>
                <a:path w="4119245" h="1449704" extrusionOk="0">
                  <a:moveTo>
                    <a:pt x="647700" y="1404874"/>
                  </a:moveTo>
                  <a:lnTo>
                    <a:pt x="596900" y="1404874"/>
                  </a:lnTo>
                  <a:lnTo>
                    <a:pt x="596900" y="1417574"/>
                  </a:lnTo>
                  <a:lnTo>
                    <a:pt x="647700" y="1417574"/>
                  </a:lnTo>
                  <a:lnTo>
                    <a:pt x="647700" y="1404874"/>
                  </a:lnTo>
                  <a:close/>
                </a:path>
                <a:path w="4119245" h="1449704" extrusionOk="0">
                  <a:moveTo>
                    <a:pt x="736600" y="1404874"/>
                  </a:moveTo>
                  <a:lnTo>
                    <a:pt x="685800" y="1404874"/>
                  </a:lnTo>
                  <a:lnTo>
                    <a:pt x="685800" y="1417574"/>
                  </a:lnTo>
                  <a:lnTo>
                    <a:pt x="736600" y="1417574"/>
                  </a:lnTo>
                  <a:lnTo>
                    <a:pt x="736600" y="1404874"/>
                  </a:lnTo>
                  <a:close/>
                </a:path>
                <a:path w="4119245" h="1449704" extrusionOk="0">
                  <a:moveTo>
                    <a:pt x="815581" y="1351915"/>
                  </a:moveTo>
                  <a:lnTo>
                    <a:pt x="802894" y="1351915"/>
                  </a:lnTo>
                  <a:lnTo>
                    <a:pt x="802894" y="1402715"/>
                  </a:lnTo>
                  <a:lnTo>
                    <a:pt x="815581" y="1402715"/>
                  </a:lnTo>
                  <a:lnTo>
                    <a:pt x="815581" y="1351915"/>
                  </a:lnTo>
                  <a:close/>
                </a:path>
                <a:path w="4119245" h="1449704" extrusionOk="0">
                  <a:moveTo>
                    <a:pt x="815581" y="1263015"/>
                  </a:moveTo>
                  <a:lnTo>
                    <a:pt x="802894" y="1263015"/>
                  </a:lnTo>
                  <a:lnTo>
                    <a:pt x="802894" y="1313815"/>
                  </a:lnTo>
                  <a:lnTo>
                    <a:pt x="815581" y="1313815"/>
                  </a:lnTo>
                  <a:lnTo>
                    <a:pt x="815581" y="1263015"/>
                  </a:lnTo>
                  <a:close/>
                </a:path>
                <a:path w="4119245" h="1449704" extrusionOk="0">
                  <a:moveTo>
                    <a:pt x="815581" y="1174115"/>
                  </a:moveTo>
                  <a:lnTo>
                    <a:pt x="802894" y="1174115"/>
                  </a:lnTo>
                  <a:lnTo>
                    <a:pt x="802894" y="1224915"/>
                  </a:lnTo>
                  <a:lnTo>
                    <a:pt x="815581" y="1224915"/>
                  </a:lnTo>
                  <a:lnTo>
                    <a:pt x="815581" y="1174115"/>
                  </a:lnTo>
                  <a:close/>
                </a:path>
                <a:path w="4119245" h="1449704" extrusionOk="0">
                  <a:moveTo>
                    <a:pt x="815581" y="1085215"/>
                  </a:moveTo>
                  <a:lnTo>
                    <a:pt x="802894" y="1085215"/>
                  </a:lnTo>
                  <a:lnTo>
                    <a:pt x="802894" y="1136015"/>
                  </a:lnTo>
                  <a:lnTo>
                    <a:pt x="815581" y="1136015"/>
                  </a:lnTo>
                  <a:lnTo>
                    <a:pt x="815581" y="1085215"/>
                  </a:lnTo>
                  <a:close/>
                </a:path>
                <a:path w="4119245" h="1449704" extrusionOk="0">
                  <a:moveTo>
                    <a:pt x="815581" y="996315"/>
                  </a:moveTo>
                  <a:lnTo>
                    <a:pt x="802894" y="996315"/>
                  </a:lnTo>
                  <a:lnTo>
                    <a:pt x="802894" y="1047115"/>
                  </a:lnTo>
                  <a:lnTo>
                    <a:pt x="815581" y="1047115"/>
                  </a:lnTo>
                  <a:lnTo>
                    <a:pt x="815581" y="996315"/>
                  </a:lnTo>
                  <a:close/>
                </a:path>
                <a:path w="4119245" h="1449704" extrusionOk="0">
                  <a:moveTo>
                    <a:pt x="815581" y="907415"/>
                  </a:moveTo>
                  <a:lnTo>
                    <a:pt x="802894" y="907415"/>
                  </a:lnTo>
                  <a:lnTo>
                    <a:pt x="802894" y="958215"/>
                  </a:lnTo>
                  <a:lnTo>
                    <a:pt x="815581" y="958215"/>
                  </a:lnTo>
                  <a:lnTo>
                    <a:pt x="815581" y="907415"/>
                  </a:lnTo>
                  <a:close/>
                </a:path>
                <a:path w="4119245" h="1449704" extrusionOk="0">
                  <a:moveTo>
                    <a:pt x="815581" y="818515"/>
                  </a:moveTo>
                  <a:lnTo>
                    <a:pt x="802894" y="818515"/>
                  </a:lnTo>
                  <a:lnTo>
                    <a:pt x="802894" y="869315"/>
                  </a:lnTo>
                  <a:lnTo>
                    <a:pt x="815581" y="869315"/>
                  </a:lnTo>
                  <a:lnTo>
                    <a:pt x="815581" y="818515"/>
                  </a:lnTo>
                  <a:close/>
                </a:path>
                <a:path w="4119245" h="1449704" extrusionOk="0">
                  <a:moveTo>
                    <a:pt x="815581" y="729615"/>
                  </a:moveTo>
                  <a:lnTo>
                    <a:pt x="802894" y="729615"/>
                  </a:lnTo>
                  <a:lnTo>
                    <a:pt x="802894" y="780415"/>
                  </a:lnTo>
                  <a:lnTo>
                    <a:pt x="815581" y="780415"/>
                  </a:lnTo>
                  <a:lnTo>
                    <a:pt x="815581" y="729615"/>
                  </a:lnTo>
                  <a:close/>
                </a:path>
                <a:path w="4119245" h="1449704" extrusionOk="0">
                  <a:moveTo>
                    <a:pt x="815581" y="640715"/>
                  </a:moveTo>
                  <a:lnTo>
                    <a:pt x="802894" y="640715"/>
                  </a:lnTo>
                  <a:lnTo>
                    <a:pt x="802894" y="691515"/>
                  </a:lnTo>
                  <a:lnTo>
                    <a:pt x="815581" y="691515"/>
                  </a:lnTo>
                  <a:lnTo>
                    <a:pt x="815581" y="640715"/>
                  </a:lnTo>
                  <a:close/>
                </a:path>
                <a:path w="4119245" h="1449704" extrusionOk="0">
                  <a:moveTo>
                    <a:pt x="815581" y="551815"/>
                  </a:moveTo>
                  <a:lnTo>
                    <a:pt x="802894" y="551815"/>
                  </a:lnTo>
                  <a:lnTo>
                    <a:pt x="802894" y="602615"/>
                  </a:lnTo>
                  <a:lnTo>
                    <a:pt x="815581" y="602615"/>
                  </a:lnTo>
                  <a:lnTo>
                    <a:pt x="815581" y="551815"/>
                  </a:lnTo>
                  <a:close/>
                </a:path>
                <a:path w="4119245" h="1449704" extrusionOk="0">
                  <a:moveTo>
                    <a:pt x="815581" y="462915"/>
                  </a:moveTo>
                  <a:lnTo>
                    <a:pt x="802894" y="462915"/>
                  </a:lnTo>
                  <a:lnTo>
                    <a:pt x="802894" y="513715"/>
                  </a:lnTo>
                  <a:lnTo>
                    <a:pt x="815581" y="513715"/>
                  </a:lnTo>
                  <a:lnTo>
                    <a:pt x="815581" y="462915"/>
                  </a:lnTo>
                  <a:close/>
                </a:path>
                <a:path w="4119245" h="1449704" extrusionOk="0">
                  <a:moveTo>
                    <a:pt x="815581" y="374015"/>
                  </a:moveTo>
                  <a:lnTo>
                    <a:pt x="802894" y="374015"/>
                  </a:lnTo>
                  <a:lnTo>
                    <a:pt x="802894" y="424815"/>
                  </a:lnTo>
                  <a:lnTo>
                    <a:pt x="815581" y="424815"/>
                  </a:lnTo>
                  <a:lnTo>
                    <a:pt x="815581" y="374015"/>
                  </a:lnTo>
                  <a:close/>
                </a:path>
                <a:path w="4119245" h="1449704" extrusionOk="0">
                  <a:moveTo>
                    <a:pt x="815581" y="285115"/>
                  </a:moveTo>
                  <a:lnTo>
                    <a:pt x="802894" y="285115"/>
                  </a:lnTo>
                  <a:lnTo>
                    <a:pt x="802894" y="335915"/>
                  </a:lnTo>
                  <a:lnTo>
                    <a:pt x="815581" y="335915"/>
                  </a:lnTo>
                  <a:lnTo>
                    <a:pt x="815581" y="285115"/>
                  </a:lnTo>
                  <a:close/>
                </a:path>
                <a:path w="4119245" h="1449704" extrusionOk="0">
                  <a:moveTo>
                    <a:pt x="815581" y="196215"/>
                  </a:moveTo>
                  <a:lnTo>
                    <a:pt x="802894" y="196215"/>
                  </a:lnTo>
                  <a:lnTo>
                    <a:pt x="802894" y="247015"/>
                  </a:lnTo>
                  <a:lnTo>
                    <a:pt x="815581" y="247015"/>
                  </a:lnTo>
                  <a:lnTo>
                    <a:pt x="815581" y="196215"/>
                  </a:lnTo>
                  <a:close/>
                </a:path>
                <a:path w="4119245" h="1449704" extrusionOk="0">
                  <a:moveTo>
                    <a:pt x="815581" y="107315"/>
                  </a:moveTo>
                  <a:lnTo>
                    <a:pt x="802894" y="107315"/>
                  </a:lnTo>
                  <a:lnTo>
                    <a:pt x="802894" y="158115"/>
                  </a:lnTo>
                  <a:lnTo>
                    <a:pt x="815581" y="158115"/>
                  </a:lnTo>
                  <a:lnTo>
                    <a:pt x="815581" y="107315"/>
                  </a:lnTo>
                  <a:close/>
                </a:path>
                <a:path w="4119245" h="1449704" extrusionOk="0">
                  <a:moveTo>
                    <a:pt x="825500" y="1404874"/>
                  </a:moveTo>
                  <a:lnTo>
                    <a:pt x="774700" y="1404874"/>
                  </a:lnTo>
                  <a:lnTo>
                    <a:pt x="774700" y="1417574"/>
                  </a:lnTo>
                  <a:lnTo>
                    <a:pt x="825500" y="1417574"/>
                  </a:lnTo>
                  <a:lnTo>
                    <a:pt x="825500" y="1404874"/>
                  </a:lnTo>
                  <a:close/>
                </a:path>
                <a:path w="4119245" h="1449704" extrusionOk="0">
                  <a:moveTo>
                    <a:pt x="829310" y="32131"/>
                  </a:moveTo>
                  <a:lnTo>
                    <a:pt x="805688" y="32131"/>
                  </a:lnTo>
                  <a:lnTo>
                    <a:pt x="802894" y="34925"/>
                  </a:lnTo>
                  <a:lnTo>
                    <a:pt x="802894" y="69215"/>
                  </a:lnTo>
                  <a:lnTo>
                    <a:pt x="815581" y="69215"/>
                  </a:lnTo>
                  <a:lnTo>
                    <a:pt x="815581" y="44831"/>
                  </a:lnTo>
                  <a:lnTo>
                    <a:pt x="829310" y="44831"/>
                  </a:lnTo>
                  <a:lnTo>
                    <a:pt x="829310" y="38481"/>
                  </a:lnTo>
                  <a:lnTo>
                    <a:pt x="829310" y="32131"/>
                  </a:lnTo>
                  <a:close/>
                </a:path>
                <a:path w="4119245" h="1449704" extrusionOk="0">
                  <a:moveTo>
                    <a:pt x="914400" y="1404874"/>
                  </a:moveTo>
                  <a:lnTo>
                    <a:pt x="863600" y="1404874"/>
                  </a:lnTo>
                  <a:lnTo>
                    <a:pt x="863600" y="1417574"/>
                  </a:lnTo>
                  <a:lnTo>
                    <a:pt x="914400" y="1417574"/>
                  </a:lnTo>
                  <a:lnTo>
                    <a:pt x="914400" y="1404874"/>
                  </a:lnTo>
                  <a:close/>
                </a:path>
                <a:path w="4119245" h="1449704" extrusionOk="0">
                  <a:moveTo>
                    <a:pt x="918210" y="32131"/>
                  </a:moveTo>
                  <a:lnTo>
                    <a:pt x="867410" y="32131"/>
                  </a:lnTo>
                  <a:lnTo>
                    <a:pt x="867410" y="44831"/>
                  </a:lnTo>
                  <a:lnTo>
                    <a:pt x="918210" y="44831"/>
                  </a:lnTo>
                  <a:lnTo>
                    <a:pt x="918210" y="32131"/>
                  </a:lnTo>
                  <a:close/>
                </a:path>
                <a:path w="4119245" h="1449704" extrusionOk="0">
                  <a:moveTo>
                    <a:pt x="1003300" y="1404874"/>
                  </a:moveTo>
                  <a:lnTo>
                    <a:pt x="952500" y="1404874"/>
                  </a:lnTo>
                  <a:lnTo>
                    <a:pt x="952500" y="1417574"/>
                  </a:lnTo>
                  <a:lnTo>
                    <a:pt x="1003300" y="1417574"/>
                  </a:lnTo>
                  <a:lnTo>
                    <a:pt x="1003300" y="1404874"/>
                  </a:lnTo>
                  <a:close/>
                </a:path>
                <a:path w="4119245" h="1449704" extrusionOk="0">
                  <a:moveTo>
                    <a:pt x="1007110" y="32004"/>
                  </a:moveTo>
                  <a:lnTo>
                    <a:pt x="956310" y="32004"/>
                  </a:lnTo>
                  <a:lnTo>
                    <a:pt x="956310" y="44704"/>
                  </a:lnTo>
                  <a:lnTo>
                    <a:pt x="1007110" y="44704"/>
                  </a:lnTo>
                  <a:lnTo>
                    <a:pt x="1007110" y="32004"/>
                  </a:lnTo>
                  <a:close/>
                </a:path>
                <a:path w="4119245" h="1449704" extrusionOk="0">
                  <a:moveTo>
                    <a:pt x="1092200" y="1404874"/>
                  </a:moveTo>
                  <a:lnTo>
                    <a:pt x="1041400" y="1404874"/>
                  </a:lnTo>
                  <a:lnTo>
                    <a:pt x="1041400" y="1417574"/>
                  </a:lnTo>
                  <a:lnTo>
                    <a:pt x="1092200" y="1417574"/>
                  </a:lnTo>
                  <a:lnTo>
                    <a:pt x="1092200" y="1404874"/>
                  </a:lnTo>
                  <a:close/>
                </a:path>
                <a:path w="4119245" h="1449704" extrusionOk="0">
                  <a:moveTo>
                    <a:pt x="1096010" y="32004"/>
                  </a:moveTo>
                  <a:lnTo>
                    <a:pt x="1045210" y="32004"/>
                  </a:lnTo>
                  <a:lnTo>
                    <a:pt x="1045210" y="44704"/>
                  </a:lnTo>
                  <a:lnTo>
                    <a:pt x="1096010" y="44704"/>
                  </a:lnTo>
                  <a:lnTo>
                    <a:pt x="1096010" y="32004"/>
                  </a:lnTo>
                  <a:close/>
                </a:path>
                <a:path w="4119245" h="1449704" extrusionOk="0">
                  <a:moveTo>
                    <a:pt x="1168019" y="38100"/>
                  </a:moveTo>
                  <a:lnTo>
                    <a:pt x="1116965" y="381"/>
                  </a:lnTo>
                  <a:lnTo>
                    <a:pt x="1117473" y="76581"/>
                  </a:lnTo>
                  <a:lnTo>
                    <a:pt x="1168019" y="38100"/>
                  </a:lnTo>
                  <a:close/>
                </a:path>
                <a:path w="4119245" h="1449704" extrusionOk="0">
                  <a:moveTo>
                    <a:pt x="1181100" y="1404874"/>
                  </a:moveTo>
                  <a:lnTo>
                    <a:pt x="1130300" y="1404874"/>
                  </a:lnTo>
                  <a:lnTo>
                    <a:pt x="1130300" y="1417574"/>
                  </a:lnTo>
                  <a:lnTo>
                    <a:pt x="1181100" y="1417574"/>
                  </a:lnTo>
                  <a:lnTo>
                    <a:pt x="1181100" y="1404874"/>
                  </a:lnTo>
                  <a:close/>
                </a:path>
                <a:path w="4119245" h="1449704" extrusionOk="0">
                  <a:moveTo>
                    <a:pt x="1270000" y="1404874"/>
                  </a:moveTo>
                  <a:lnTo>
                    <a:pt x="1219200" y="1404874"/>
                  </a:lnTo>
                  <a:lnTo>
                    <a:pt x="1219200" y="1417574"/>
                  </a:lnTo>
                  <a:lnTo>
                    <a:pt x="1270000" y="1417574"/>
                  </a:lnTo>
                  <a:lnTo>
                    <a:pt x="1270000" y="1404874"/>
                  </a:lnTo>
                  <a:close/>
                </a:path>
                <a:path w="4119245" h="1449704" extrusionOk="0">
                  <a:moveTo>
                    <a:pt x="1358900" y="1404874"/>
                  </a:moveTo>
                  <a:lnTo>
                    <a:pt x="1308100" y="1404874"/>
                  </a:lnTo>
                  <a:lnTo>
                    <a:pt x="1308100" y="1417574"/>
                  </a:lnTo>
                  <a:lnTo>
                    <a:pt x="1358900" y="1417574"/>
                  </a:lnTo>
                  <a:lnTo>
                    <a:pt x="1358900" y="1404874"/>
                  </a:lnTo>
                  <a:close/>
                </a:path>
                <a:path w="4119245" h="1449704" extrusionOk="0">
                  <a:moveTo>
                    <a:pt x="1447800" y="1404874"/>
                  </a:moveTo>
                  <a:lnTo>
                    <a:pt x="1397000" y="1404874"/>
                  </a:lnTo>
                  <a:lnTo>
                    <a:pt x="1397000" y="1417574"/>
                  </a:lnTo>
                  <a:lnTo>
                    <a:pt x="1447800" y="1417574"/>
                  </a:lnTo>
                  <a:lnTo>
                    <a:pt x="1447800" y="1404874"/>
                  </a:lnTo>
                  <a:close/>
                </a:path>
                <a:path w="4119245" h="1449704" extrusionOk="0">
                  <a:moveTo>
                    <a:pt x="1536700" y="1404874"/>
                  </a:moveTo>
                  <a:lnTo>
                    <a:pt x="1485900" y="1404874"/>
                  </a:lnTo>
                  <a:lnTo>
                    <a:pt x="1485900" y="1417574"/>
                  </a:lnTo>
                  <a:lnTo>
                    <a:pt x="1536700" y="1417574"/>
                  </a:lnTo>
                  <a:lnTo>
                    <a:pt x="1536700" y="1404874"/>
                  </a:lnTo>
                  <a:close/>
                </a:path>
                <a:path w="4119245" h="1449704" extrusionOk="0">
                  <a:moveTo>
                    <a:pt x="1625600" y="1404874"/>
                  </a:moveTo>
                  <a:lnTo>
                    <a:pt x="1574800" y="1404874"/>
                  </a:lnTo>
                  <a:lnTo>
                    <a:pt x="1574800" y="1417574"/>
                  </a:lnTo>
                  <a:lnTo>
                    <a:pt x="1625600" y="1417574"/>
                  </a:lnTo>
                  <a:lnTo>
                    <a:pt x="1625600" y="1404874"/>
                  </a:lnTo>
                  <a:close/>
                </a:path>
                <a:path w="4119245" h="1449704" extrusionOk="0">
                  <a:moveTo>
                    <a:pt x="1714500" y="1404874"/>
                  </a:moveTo>
                  <a:lnTo>
                    <a:pt x="1663700" y="1404874"/>
                  </a:lnTo>
                  <a:lnTo>
                    <a:pt x="1663700" y="1417574"/>
                  </a:lnTo>
                  <a:lnTo>
                    <a:pt x="1714500" y="1417574"/>
                  </a:lnTo>
                  <a:lnTo>
                    <a:pt x="1714500" y="1404874"/>
                  </a:lnTo>
                  <a:close/>
                </a:path>
                <a:path w="4119245" h="1449704" extrusionOk="0">
                  <a:moveTo>
                    <a:pt x="1803400" y="1404874"/>
                  </a:moveTo>
                  <a:lnTo>
                    <a:pt x="1752600" y="1404874"/>
                  </a:lnTo>
                  <a:lnTo>
                    <a:pt x="1752600" y="1417574"/>
                  </a:lnTo>
                  <a:lnTo>
                    <a:pt x="1803400" y="1417574"/>
                  </a:lnTo>
                  <a:lnTo>
                    <a:pt x="1803400" y="1404874"/>
                  </a:lnTo>
                  <a:close/>
                </a:path>
                <a:path w="4119245" h="1449704" extrusionOk="0">
                  <a:moveTo>
                    <a:pt x="1892300" y="1404874"/>
                  </a:moveTo>
                  <a:lnTo>
                    <a:pt x="1841500" y="1404874"/>
                  </a:lnTo>
                  <a:lnTo>
                    <a:pt x="1841500" y="1417574"/>
                  </a:lnTo>
                  <a:lnTo>
                    <a:pt x="1892300" y="1417574"/>
                  </a:lnTo>
                  <a:lnTo>
                    <a:pt x="1892300" y="1404874"/>
                  </a:lnTo>
                  <a:close/>
                </a:path>
                <a:path w="4119245" h="1449704" extrusionOk="0">
                  <a:moveTo>
                    <a:pt x="1981200" y="1404874"/>
                  </a:moveTo>
                  <a:lnTo>
                    <a:pt x="1930400" y="1404874"/>
                  </a:lnTo>
                  <a:lnTo>
                    <a:pt x="1930400" y="1417574"/>
                  </a:lnTo>
                  <a:lnTo>
                    <a:pt x="1981200" y="1417574"/>
                  </a:lnTo>
                  <a:lnTo>
                    <a:pt x="1981200" y="1404874"/>
                  </a:lnTo>
                  <a:close/>
                </a:path>
                <a:path w="4119245" h="1449704" extrusionOk="0">
                  <a:moveTo>
                    <a:pt x="2070100" y="1404874"/>
                  </a:moveTo>
                  <a:lnTo>
                    <a:pt x="2019300" y="1404874"/>
                  </a:lnTo>
                  <a:lnTo>
                    <a:pt x="2019300" y="1417574"/>
                  </a:lnTo>
                  <a:lnTo>
                    <a:pt x="2070100" y="1417574"/>
                  </a:lnTo>
                  <a:lnTo>
                    <a:pt x="2070100" y="1404874"/>
                  </a:lnTo>
                  <a:close/>
                </a:path>
                <a:path w="4119245" h="1449704" extrusionOk="0">
                  <a:moveTo>
                    <a:pt x="2159000" y="1404874"/>
                  </a:moveTo>
                  <a:lnTo>
                    <a:pt x="2108200" y="1404874"/>
                  </a:lnTo>
                  <a:lnTo>
                    <a:pt x="2108200" y="1417574"/>
                  </a:lnTo>
                  <a:lnTo>
                    <a:pt x="2159000" y="1417574"/>
                  </a:lnTo>
                  <a:lnTo>
                    <a:pt x="2159000" y="1404874"/>
                  </a:lnTo>
                  <a:close/>
                </a:path>
                <a:path w="4119245" h="1449704" extrusionOk="0">
                  <a:moveTo>
                    <a:pt x="2224024" y="31750"/>
                  </a:moveTo>
                  <a:lnTo>
                    <a:pt x="2173224" y="31750"/>
                  </a:lnTo>
                  <a:lnTo>
                    <a:pt x="2173224" y="44450"/>
                  </a:lnTo>
                  <a:lnTo>
                    <a:pt x="2224024" y="44450"/>
                  </a:lnTo>
                  <a:lnTo>
                    <a:pt x="2224024" y="31750"/>
                  </a:lnTo>
                  <a:close/>
                </a:path>
                <a:path w="4119245" h="1449704" extrusionOk="0">
                  <a:moveTo>
                    <a:pt x="2247900" y="1404874"/>
                  </a:moveTo>
                  <a:lnTo>
                    <a:pt x="2197100" y="1404874"/>
                  </a:lnTo>
                  <a:lnTo>
                    <a:pt x="2197100" y="1417574"/>
                  </a:lnTo>
                  <a:lnTo>
                    <a:pt x="2247900" y="1417574"/>
                  </a:lnTo>
                  <a:lnTo>
                    <a:pt x="2247900" y="1404874"/>
                  </a:lnTo>
                  <a:close/>
                </a:path>
                <a:path w="4119245" h="1449704" extrusionOk="0">
                  <a:moveTo>
                    <a:pt x="2312924" y="31750"/>
                  </a:moveTo>
                  <a:lnTo>
                    <a:pt x="2262124" y="31750"/>
                  </a:lnTo>
                  <a:lnTo>
                    <a:pt x="2262124" y="44450"/>
                  </a:lnTo>
                  <a:lnTo>
                    <a:pt x="2312924" y="44450"/>
                  </a:lnTo>
                  <a:lnTo>
                    <a:pt x="2312924" y="31750"/>
                  </a:lnTo>
                  <a:close/>
                </a:path>
                <a:path w="4119245" h="1449704" extrusionOk="0">
                  <a:moveTo>
                    <a:pt x="2336800" y="1404874"/>
                  </a:moveTo>
                  <a:lnTo>
                    <a:pt x="2286000" y="1404874"/>
                  </a:lnTo>
                  <a:lnTo>
                    <a:pt x="2286000" y="1417574"/>
                  </a:lnTo>
                  <a:lnTo>
                    <a:pt x="2336800" y="1417574"/>
                  </a:lnTo>
                  <a:lnTo>
                    <a:pt x="2336800" y="1404874"/>
                  </a:lnTo>
                  <a:close/>
                </a:path>
                <a:path w="4119245" h="1449704" extrusionOk="0">
                  <a:moveTo>
                    <a:pt x="2401824" y="31750"/>
                  </a:moveTo>
                  <a:lnTo>
                    <a:pt x="2351024" y="31750"/>
                  </a:lnTo>
                  <a:lnTo>
                    <a:pt x="2351024" y="44450"/>
                  </a:lnTo>
                  <a:lnTo>
                    <a:pt x="2401824" y="44450"/>
                  </a:lnTo>
                  <a:lnTo>
                    <a:pt x="2401824" y="31750"/>
                  </a:lnTo>
                  <a:close/>
                </a:path>
                <a:path w="4119245" h="1449704" extrusionOk="0">
                  <a:moveTo>
                    <a:pt x="2425700" y="1404874"/>
                  </a:moveTo>
                  <a:lnTo>
                    <a:pt x="2374900" y="1404874"/>
                  </a:lnTo>
                  <a:lnTo>
                    <a:pt x="2374900" y="1417574"/>
                  </a:lnTo>
                  <a:lnTo>
                    <a:pt x="2425700" y="1417574"/>
                  </a:lnTo>
                  <a:lnTo>
                    <a:pt x="2425700" y="1404874"/>
                  </a:lnTo>
                  <a:close/>
                </a:path>
                <a:path w="4119245" h="1449704" extrusionOk="0">
                  <a:moveTo>
                    <a:pt x="2490724" y="31750"/>
                  </a:moveTo>
                  <a:lnTo>
                    <a:pt x="2439924" y="31750"/>
                  </a:lnTo>
                  <a:lnTo>
                    <a:pt x="2439924" y="44450"/>
                  </a:lnTo>
                  <a:lnTo>
                    <a:pt x="2490724" y="44450"/>
                  </a:lnTo>
                  <a:lnTo>
                    <a:pt x="2490724" y="31750"/>
                  </a:lnTo>
                  <a:close/>
                </a:path>
                <a:path w="4119245" h="1449704" extrusionOk="0">
                  <a:moveTo>
                    <a:pt x="2514600" y="1404874"/>
                  </a:moveTo>
                  <a:lnTo>
                    <a:pt x="2463800" y="1404874"/>
                  </a:lnTo>
                  <a:lnTo>
                    <a:pt x="2463800" y="1417574"/>
                  </a:lnTo>
                  <a:lnTo>
                    <a:pt x="2514600" y="1417574"/>
                  </a:lnTo>
                  <a:lnTo>
                    <a:pt x="2514600" y="1404874"/>
                  </a:lnTo>
                  <a:close/>
                </a:path>
                <a:path w="4119245" h="1449704" extrusionOk="0">
                  <a:moveTo>
                    <a:pt x="2579624" y="31750"/>
                  </a:moveTo>
                  <a:lnTo>
                    <a:pt x="2528824" y="31750"/>
                  </a:lnTo>
                  <a:lnTo>
                    <a:pt x="2528824" y="44450"/>
                  </a:lnTo>
                  <a:lnTo>
                    <a:pt x="2579624" y="44450"/>
                  </a:lnTo>
                  <a:lnTo>
                    <a:pt x="2579624" y="31750"/>
                  </a:lnTo>
                  <a:close/>
                </a:path>
                <a:path w="4119245" h="1449704" extrusionOk="0">
                  <a:moveTo>
                    <a:pt x="2603500" y="1404874"/>
                  </a:moveTo>
                  <a:lnTo>
                    <a:pt x="2552700" y="1404874"/>
                  </a:lnTo>
                  <a:lnTo>
                    <a:pt x="2552700" y="1417574"/>
                  </a:lnTo>
                  <a:lnTo>
                    <a:pt x="2603500" y="1417574"/>
                  </a:lnTo>
                  <a:lnTo>
                    <a:pt x="2603500" y="1404874"/>
                  </a:lnTo>
                  <a:close/>
                </a:path>
                <a:path w="4119245" h="1449704" extrusionOk="0">
                  <a:moveTo>
                    <a:pt x="2668524" y="31750"/>
                  </a:moveTo>
                  <a:lnTo>
                    <a:pt x="2617724" y="31750"/>
                  </a:lnTo>
                  <a:lnTo>
                    <a:pt x="2617724" y="44450"/>
                  </a:lnTo>
                  <a:lnTo>
                    <a:pt x="2668524" y="44450"/>
                  </a:lnTo>
                  <a:lnTo>
                    <a:pt x="2668524" y="31750"/>
                  </a:lnTo>
                  <a:close/>
                </a:path>
                <a:path w="4119245" h="1449704" extrusionOk="0">
                  <a:moveTo>
                    <a:pt x="2692400" y="1404874"/>
                  </a:moveTo>
                  <a:lnTo>
                    <a:pt x="2641600" y="1404874"/>
                  </a:lnTo>
                  <a:lnTo>
                    <a:pt x="2641600" y="1417574"/>
                  </a:lnTo>
                  <a:lnTo>
                    <a:pt x="2692400" y="1417574"/>
                  </a:lnTo>
                  <a:lnTo>
                    <a:pt x="2692400" y="1404874"/>
                  </a:lnTo>
                  <a:close/>
                </a:path>
                <a:path w="4119245" h="1449704" extrusionOk="0">
                  <a:moveTo>
                    <a:pt x="2757424" y="31750"/>
                  </a:moveTo>
                  <a:lnTo>
                    <a:pt x="2706624" y="31750"/>
                  </a:lnTo>
                  <a:lnTo>
                    <a:pt x="2706624" y="44450"/>
                  </a:lnTo>
                  <a:lnTo>
                    <a:pt x="2757424" y="44450"/>
                  </a:lnTo>
                  <a:lnTo>
                    <a:pt x="2757424" y="31750"/>
                  </a:lnTo>
                  <a:close/>
                </a:path>
                <a:path w="4119245" h="1449704" extrusionOk="0">
                  <a:moveTo>
                    <a:pt x="2781300" y="1404874"/>
                  </a:moveTo>
                  <a:lnTo>
                    <a:pt x="2730500" y="1404874"/>
                  </a:lnTo>
                  <a:lnTo>
                    <a:pt x="2730500" y="1417574"/>
                  </a:lnTo>
                  <a:lnTo>
                    <a:pt x="2781300" y="1417574"/>
                  </a:lnTo>
                  <a:lnTo>
                    <a:pt x="2781300" y="1404874"/>
                  </a:lnTo>
                  <a:close/>
                </a:path>
                <a:path w="4119245" h="1449704" extrusionOk="0">
                  <a:moveTo>
                    <a:pt x="2846324" y="31750"/>
                  </a:moveTo>
                  <a:lnTo>
                    <a:pt x="2795524" y="31750"/>
                  </a:lnTo>
                  <a:lnTo>
                    <a:pt x="2795524" y="44450"/>
                  </a:lnTo>
                  <a:lnTo>
                    <a:pt x="2846324" y="44450"/>
                  </a:lnTo>
                  <a:lnTo>
                    <a:pt x="2846324" y="31750"/>
                  </a:lnTo>
                  <a:close/>
                </a:path>
                <a:path w="4119245" h="1449704" extrusionOk="0">
                  <a:moveTo>
                    <a:pt x="2870200" y="1404874"/>
                  </a:moveTo>
                  <a:lnTo>
                    <a:pt x="2819400" y="1404874"/>
                  </a:lnTo>
                  <a:lnTo>
                    <a:pt x="2819400" y="1417574"/>
                  </a:lnTo>
                  <a:lnTo>
                    <a:pt x="2870200" y="1417574"/>
                  </a:lnTo>
                  <a:lnTo>
                    <a:pt x="2870200" y="1404874"/>
                  </a:lnTo>
                  <a:close/>
                </a:path>
                <a:path w="4119245" h="1449704" extrusionOk="0">
                  <a:moveTo>
                    <a:pt x="2935224" y="31750"/>
                  </a:moveTo>
                  <a:lnTo>
                    <a:pt x="2884424" y="31750"/>
                  </a:lnTo>
                  <a:lnTo>
                    <a:pt x="2884424" y="44450"/>
                  </a:lnTo>
                  <a:lnTo>
                    <a:pt x="2935224" y="44450"/>
                  </a:lnTo>
                  <a:lnTo>
                    <a:pt x="2935224" y="31750"/>
                  </a:lnTo>
                  <a:close/>
                </a:path>
                <a:path w="4119245" h="1449704" extrusionOk="0">
                  <a:moveTo>
                    <a:pt x="2959100" y="1404874"/>
                  </a:moveTo>
                  <a:lnTo>
                    <a:pt x="2908300" y="1404874"/>
                  </a:lnTo>
                  <a:lnTo>
                    <a:pt x="2908300" y="1417574"/>
                  </a:lnTo>
                  <a:lnTo>
                    <a:pt x="2959100" y="1417574"/>
                  </a:lnTo>
                  <a:lnTo>
                    <a:pt x="2959100" y="1404874"/>
                  </a:lnTo>
                  <a:close/>
                </a:path>
                <a:path w="4119245" h="1449704" extrusionOk="0">
                  <a:moveTo>
                    <a:pt x="3024124" y="31750"/>
                  </a:moveTo>
                  <a:lnTo>
                    <a:pt x="2973324" y="31750"/>
                  </a:lnTo>
                  <a:lnTo>
                    <a:pt x="2973324" y="44450"/>
                  </a:lnTo>
                  <a:lnTo>
                    <a:pt x="3024124" y="44450"/>
                  </a:lnTo>
                  <a:lnTo>
                    <a:pt x="3024124" y="31750"/>
                  </a:lnTo>
                  <a:close/>
                </a:path>
                <a:path w="4119245" h="1449704" extrusionOk="0">
                  <a:moveTo>
                    <a:pt x="3048000" y="1404874"/>
                  </a:moveTo>
                  <a:lnTo>
                    <a:pt x="2997200" y="1404874"/>
                  </a:lnTo>
                  <a:lnTo>
                    <a:pt x="2997200" y="1417574"/>
                  </a:lnTo>
                  <a:lnTo>
                    <a:pt x="3048000" y="1417574"/>
                  </a:lnTo>
                  <a:lnTo>
                    <a:pt x="3048000" y="1404874"/>
                  </a:lnTo>
                  <a:close/>
                </a:path>
                <a:path w="4119245" h="1449704" extrusionOk="0">
                  <a:moveTo>
                    <a:pt x="3113024" y="31750"/>
                  </a:moveTo>
                  <a:lnTo>
                    <a:pt x="3062224" y="31750"/>
                  </a:lnTo>
                  <a:lnTo>
                    <a:pt x="3062224" y="44450"/>
                  </a:lnTo>
                  <a:lnTo>
                    <a:pt x="3113024" y="44450"/>
                  </a:lnTo>
                  <a:lnTo>
                    <a:pt x="3113024" y="31750"/>
                  </a:lnTo>
                  <a:close/>
                </a:path>
                <a:path w="4119245" h="1449704" extrusionOk="0">
                  <a:moveTo>
                    <a:pt x="3127248" y="1411224"/>
                  </a:moveTo>
                  <a:lnTo>
                    <a:pt x="3051048" y="1373124"/>
                  </a:lnTo>
                  <a:lnTo>
                    <a:pt x="3051048" y="1449324"/>
                  </a:lnTo>
                  <a:lnTo>
                    <a:pt x="3127248" y="1411224"/>
                  </a:lnTo>
                  <a:close/>
                </a:path>
                <a:path w="4119245" h="1449704" extrusionOk="0">
                  <a:moveTo>
                    <a:pt x="3201924" y="31750"/>
                  </a:moveTo>
                  <a:lnTo>
                    <a:pt x="3151124" y="31750"/>
                  </a:lnTo>
                  <a:lnTo>
                    <a:pt x="3151124" y="44450"/>
                  </a:lnTo>
                  <a:lnTo>
                    <a:pt x="3201924" y="44450"/>
                  </a:lnTo>
                  <a:lnTo>
                    <a:pt x="3201924" y="31750"/>
                  </a:lnTo>
                  <a:close/>
                </a:path>
                <a:path w="4119245" h="1449704" extrusionOk="0">
                  <a:moveTo>
                    <a:pt x="3290824" y="31750"/>
                  </a:moveTo>
                  <a:lnTo>
                    <a:pt x="3240024" y="31750"/>
                  </a:lnTo>
                  <a:lnTo>
                    <a:pt x="3240024" y="44450"/>
                  </a:lnTo>
                  <a:lnTo>
                    <a:pt x="3290824" y="44450"/>
                  </a:lnTo>
                  <a:lnTo>
                    <a:pt x="3290824" y="31750"/>
                  </a:lnTo>
                  <a:close/>
                </a:path>
                <a:path w="4119245" h="1449704" extrusionOk="0">
                  <a:moveTo>
                    <a:pt x="3379724" y="31750"/>
                  </a:moveTo>
                  <a:lnTo>
                    <a:pt x="3328924" y="31750"/>
                  </a:lnTo>
                  <a:lnTo>
                    <a:pt x="3328924" y="44450"/>
                  </a:lnTo>
                  <a:lnTo>
                    <a:pt x="3379724" y="44450"/>
                  </a:lnTo>
                  <a:lnTo>
                    <a:pt x="3379724" y="31750"/>
                  </a:lnTo>
                  <a:close/>
                </a:path>
                <a:path w="4119245" h="1449704" extrusionOk="0">
                  <a:moveTo>
                    <a:pt x="3468624" y="31750"/>
                  </a:moveTo>
                  <a:lnTo>
                    <a:pt x="3417824" y="31750"/>
                  </a:lnTo>
                  <a:lnTo>
                    <a:pt x="3417824" y="44450"/>
                  </a:lnTo>
                  <a:lnTo>
                    <a:pt x="3468624" y="44450"/>
                  </a:lnTo>
                  <a:lnTo>
                    <a:pt x="3468624" y="31750"/>
                  </a:lnTo>
                  <a:close/>
                </a:path>
                <a:path w="4119245" h="1449704" extrusionOk="0">
                  <a:moveTo>
                    <a:pt x="3557524" y="31750"/>
                  </a:moveTo>
                  <a:lnTo>
                    <a:pt x="3506724" y="31750"/>
                  </a:lnTo>
                  <a:lnTo>
                    <a:pt x="3506724" y="44450"/>
                  </a:lnTo>
                  <a:lnTo>
                    <a:pt x="3557524" y="44450"/>
                  </a:lnTo>
                  <a:lnTo>
                    <a:pt x="3557524" y="31750"/>
                  </a:lnTo>
                  <a:close/>
                </a:path>
                <a:path w="4119245" h="1449704" extrusionOk="0">
                  <a:moveTo>
                    <a:pt x="3646424" y="31750"/>
                  </a:moveTo>
                  <a:lnTo>
                    <a:pt x="3595624" y="31750"/>
                  </a:lnTo>
                  <a:lnTo>
                    <a:pt x="3595624" y="44450"/>
                  </a:lnTo>
                  <a:lnTo>
                    <a:pt x="3646424" y="44450"/>
                  </a:lnTo>
                  <a:lnTo>
                    <a:pt x="3646424" y="31750"/>
                  </a:lnTo>
                  <a:close/>
                </a:path>
                <a:path w="4119245" h="1449704" extrusionOk="0">
                  <a:moveTo>
                    <a:pt x="3735324" y="31750"/>
                  </a:moveTo>
                  <a:lnTo>
                    <a:pt x="3684524" y="31750"/>
                  </a:lnTo>
                  <a:lnTo>
                    <a:pt x="3684524" y="44450"/>
                  </a:lnTo>
                  <a:lnTo>
                    <a:pt x="3735324" y="44450"/>
                  </a:lnTo>
                  <a:lnTo>
                    <a:pt x="3735324" y="31750"/>
                  </a:lnTo>
                  <a:close/>
                </a:path>
                <a:path w="4119245" h="1449704" extrusionOk="0">
                  <a:moveTo>
                    <a:pt x="3824224" y="31750"/>
                  </a:moveTo>
                  <a:lnTo>
                    <a:pt x="3773424" y="31750"/>
                  </a:lnTo>
                  <a:lnTo>
                    <a:pt x="3773424" y="44450"/>
                  </a:lnTo>
                  <a:lnTo>
                    <a:pt x="3824224" y="44450"/>
                  </a:lnTo>
                  <a:lnTo>
                    <a:pt x="3824224" y="31750"/>
                  </a:lnTo>
                  <a:close/>
                </a:path>
                <a:path w="4119245" h="1449704" extrusionOk="0">
                  <a:moveTo>
                    <a:pt x="3913124" y="31750"/>
                  </a:moveTo>
                  <a:lnTo>
                    <a:pt x="3862324" y="31750"/>
                  </a:lnTo>
                  <a:lnTo>
                    <a:pt x="3862324" y="44450"/>
                  </a:lnTo>
                  <a:lnTo>
                    <a:pt x="3913124" y="44450"/>
                  </a:lnTo>
                  <a:lnTo>
                    <a:pt x="3913124" y="31750"/>
                  </a:lnTo>
                  <a:close/>
                </a:path>
                <a:path w="4119245" h="1449704" extrusionOk="0">
                  <a:moveTo>
                    <a:pt x="4002024" y="31750"/>
                  </a:moveTo>
                  <a:lnTo>
                    <a:pt x="3951224" y="31750"/>
                  </a:lnTo>
                  <a:lnTo>
                    <a:pt x="3951224" y="44450"/>
                  </a:lnTo>
                  <a:lnTo>
                    <a:pt x="4002024" y="44450"/>
                  </a:lnTo>
                  <a:lnTo>
                    <a:pt x="4002024" y="31750"/>
                  </a:lnTo>
                  <a:close/>
                </a:path>
                <a:path w="4119245" h="1449704" extrusionOk="0">
                  <a:moveTo>
                    <a:pt x="4118864" y="38100"/>
                  </a:moveTo>
                  <a:lnTo>
                    <a:pt x="4110393" y="31750"/>
                  </a:lnTo>
                  <a:lnTo>
                    <a:pt x="4068064" y="0"/>
                  </a:lnTo>
                  <a:lnTo>
                    <a:pt x="4068064" y="31750"/>
                  </a:lnTo>
                  <a:lnTo>
                    <a:pt x="4040124" y="31750"/>
                  </a:lnTo>
                  <a:lnTo>
                    <a:pt x="4040124" y="44450"/>
                  </a:lnTo>
                  <a:lnTo>
                    <a:pt x="4068064" y="44450"/>
                  </a:lnTo>
                  <a:lnTo>
                    <a:pt x="4068064" y="76200"/>
                  </a:lnTo>
                  <a:lnTo>
                    <a:pt x="4110393" y="44450"/>
                  </a:lnTo>
                  <a:lnTo>
                    <a:pt x="4118864"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7" name="Google Shape;1617;p74"/>
            <p:cNvSpPr/>
            <p:nvPr/>
          </p:nvSpPr>
          <p:spPr>
            <a:xfrm>
              <a:off x="8909303" y="4015740"/>
              <a:ext cx="347980" cy="315595"/>
            </a:xfrm>
            <a:custGeom>
              <a:avLst/>
              <a:gdLst/>
              <a:ahLst/>
              <a:cxnLst/>
              <a:rect l="l" t="t" r="r" b="b"/>
              <a:pathLst>
                <a:path w="347979" h="315595" extrusionOk="0">
                  <a:moveTo>
                    <a:pt x="292480" y="177800"/>
                  </a:moveTo>
                  <a:lnTo>
                    <a:pt x="292576" y="167397"/>
                  </a:lnTo>
                  <a:lnTo>
                    <a:pt x="292671" y="156971"/>
                  </a:lnTo>
                  <a:lnTo>
                    <a:pt x="292766" y="146546"/>
                  </a:lnTo>
                  <a:lnTo>
                    <a:pt x="292862" y="136144"/>
                  </a:lnTo>
                  <a:lnTo>
                    <a:pt x="54610" y="136144"/>
                  </a:lnTo>
                  <a:lnTo>
                    <a:pt x="54610" y="315468"/>
                  </a:lnTo>
                  <a:lnTo>
                    <a:pt x="29718" y="315468"/>
                  </a:lnTo>
                  <a:lnTo>
                    <a:pt x="29718" y="126111"/>
                  </a:lnTo>
                  <a:lnTo>
                    <a:pt x="0" y="126111"/>
                  </a:lnTo>
                  <a:lnTo>
                    <a:pt x="173736" y="0"/>
                  </a:lnTo>
                  <a:lnTo>
                    <a:pt x="347472" y="126111"/>
                  </a:lnTo>
                  <a:lnTo>
                    <a:pt x="317753" y="126111"/>
                  </a:lnTo>
                  <a:lnTo>
                    <a:pt x="317626" y="171069"/>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18" name="Google Shape;1618;p74"/>
            <p:cNvPicPr preferRelativeResize="0"/>
            <p:nvPr/>
          </p:nvPicPr>
          <p:blipFill rotWithShape="1">
            <a:blip r:embed="rId7">
              <a:alphaModFix/>
            </a:blip>
            <a:srcRect/>
            <a:stretch/>
          </p:blipFill>
          <p:spPr>
            <a:xfrm>
              <a:off x="8973311" y="4166616"/>
              <a:ext cx="393192" cy="298704"/>
            </a:xfrm>
            <a:prstGeom prst="rect">
              <a:avLst/>
            </a:prstGeom>
            <a:noFill/>
            <a:ln>
              <a:noFill/>
            </a:ln>
          </p:spPr>
        </p:pic>
        <p:sp>
          <p:nvSpPr>
            <p:cNvPr id="1619" name="Google Shape;1619;p74"/>
            <p:cNvSpPr/>
            <p:nvPr/>
          </p:nvSpPr>
          <p:spPr>
            <a:xfrm>
              <a:off x="10044683" y="4072128"/>
              <a:ext cx="498475" cy="388620"/>
            </a:xfrm>
            <a:custGeom>
              <a:avLst/>
              <a:gdLst/>
              <a:ahLst/>
              <a:cxnLst/>
              <a:rect l="l" t="t" r="r" b="b"/>
              <a:pathLst>
                <a:path w="498475" h="388620" extrusionOk="0">
                  <a:moveTo>
                    <a:pt x="0" y="160020"/>
                  </a:moveTo>
                  <a:lnTo>
                    <a:pt x="204216" y="160020"/>
                  </a:lnTo>
                  <a:lnTo>
                    <a:pt x="204216" y="0"/>
                  </a:lnTo>
                  <a:lnTo>
                    <a:pt x="0" y="0"/>
                  </a:lnTo>
                  <a:lnTo>
                    <a:pt x="0" y="160020"/>
                  </a:lnTo>
                  <a:close/>
                </a:path>
                <a:path w="498475" h="388620" extrusionOk="0">
                  <a:moveTo>
                    <a:pt x="0" y="38100"/>
                  </a:moveTo>
                  <a:lnTo>
                    <a:pt x="204724" y="38100"/>
                  </a:lnTo>
                </a:path>
                <a:path w="498475" h="388620" extrusionOk="0">
                  <a:moveTo>
                    <a:pt x="35051" y="388620"/>
                  </a:moveTo>
                  <a:lnTo>
                    <a:pt x="239268" y="388620"/>
                  </a:lnTo>
                  <a:lnTo>
                    <a:pt x="239268" y="228600"/>
                  </a:lnTo>
                  <a:lnTo>
                    <a:pt x="35051" y="228600"/>
                  </a:lnTo>
                  <a:lnTo>
                    <a:pt x="35051" y="388620"/>
                  </a:lnTo>
                  <a:close/>
                </a:path>
                <a:path w="498475" h="388620" extrusionOk="0">
                  <a:moveTo>
                    <a:pt x="35051" y="266700"/>
                  </a:moveTo>
                  <a:lnTo>
                    <a:pt x="239775" y="266700"/>
                  </a:lnTo>
                </a:path>
                <a:path w="498475" h="388620" extrusionOk="0">
                  <a:moveTo>
                    <a:pt x="292608" y="249936"/>
                  </a:moveTo>
                  <a:lnTo>
                    <a:pt x="498348" y="249936"/>
                  </a:lnTo>
                  <a:lnTo>
                    <a:pt x="498348" y="89916"/>
                  </a:lnTo>
                  <a:lnTo>
                    <a:pt x="292608" y="89916"/>
                  </a:lnTo>
                  <a:lnTo>
                    <a:pt x="292608" y="249936"/>
                  </a:lnTo>
                  <a:close/>
                </a:path>
                <a:path w="498475" h="388620" extrusionOk="0">
                  <a:moveTo>
                    <a:pt x="292608" y="128016"/>
                  </a:moveTo>
                  <a:lnTo>
                    <a:pt x="497332" y="12801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0" name="Google Shape;1620;p74"/>
            <p:cNvSpPr/>
            <p:nvPr/>
          </p:nvSpPr>
          <p:spPr>
            <a:xfrm>
              <a:off x="10120713" y="4143512"/>
              <a:ext cx="52069" cy="52069"/>
            </a:xfrm>
            <a:custGeom>
              <a:avLst/>
              <a:gdLst/>
              <a:ahLst/>
              <a:cxnLst/>
              <a:rect l="l" t="t" r="r" b="b"/>
              <a:pathLst>
                <a:path w="52070" h="52070" extrusionOk="0">
                  <a:moveTo>
                    <a:pt x="1186" y="33645"/>
                  </a:moveTo>
                  <a:lnTo>
                    <a:pt x="28011" y="0"/>
                  </a:lnTo>
                  <a:lnTo>
                    <a:pt x="37508" y="2736"/>
                  </a:lnTo>
                  <a:lnTo>
                    <a:pt x="45291" y="8830"/>
                  </a:lnTo>
                  <a:lnTo>
                    <a:pt x="50335" y="17770"/>
                  </a:lnTo>
                  <a:lnTo>
                    <a:pt x="51468" y="27975"/>
                  </a:lnTo>
                  <a:lnTo>
                    <a:pt x="48732" y="37502"/>
                  </a:lnTo>
                  <a:lnTo>
                    <a:pt x="42638" y="45291"/>
                  </a:lnTo>
                  <a:lnTo>
                    <a:pt x="33698" y="50282"/>
                  </a:lnTo>
                  <a:lnTo>
                    <a:pt x="23493" y="51468"/>
                  </a:lnTo>
                  <a:lnTo>
                    <a:pt x="13966" y="48726"/>
                  </a:lnTo>
                  <a:lnTo>
                    <a:pt x="6177" y="42602"/>
                  </a:lnTo>
                  <a:lnTo>
                    <a:pt x="1186" y="33645"/>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1" name="Google Shape;1621;p74"/>
            <p:cNvSpPr/>
            <p:nvPr/>
          </p:nvSpPr>
          <p:spPr>
            <a:xfrm>
              <a:off x="10155935" y="4373880"/>
              <a:ext cx="52069" cy="50800"/>
            </a:xfrm>
            <a:custGeom>
              <a:avLst/>
              <a:gdLst/>
              <a:ahLst/>
              <a:cxnLst/>
              <a:rect l="l" t="t" r="r" b="b"/>
              <a:pathLst>
                <a:path w="52070" h="50800" extrusionOk="0">
                  <a:moveTo>
                    <a:pt x="0" y="25146"/>
                  </a:moveTo>
                  <a:lnTo>
                    <a:pt x="2030" y="15376"/>
                  </a:lnTo>
                  <a:lnTo>
                    <a:pt x="7572" y="7381"/>
                  </a:lnTo>
                  <a:lnTo>
                    <a:pt x="15805" y="1982"/>
                  </a:lnTo>
                  <a:lnTo>
                    <a:pt x="25908" y="0"/>
                  </a:lnTo>
                  <a:lnTo>
                    <a:pt x="36010" y="1982"/>
                  </a:lnTo>
                  <a:lnTo>
                    <a:pt x="44243" y="7381"/>
                  </a:lnTo>
                  <a:lnTo>
                    <a:pt x="49785" y="15376"/>
                  </a:lnTo>
                  <a:lnTo>
                    <a:pt x="51816" y="25146"/>
                  </a:lnTo>
                  <a:lnTo>
                    <a:pt x="49785" y="34915"/>
                  </a:lnTo>
                  <a:lnTo>
                    <a:pt x="44243" y="42910"/>
                  </a:lnTo>
                  <a:lnTo>
                    <a:pt x="36010" y="48309"/>
                  </a:lnTo>
                  <a:lnTo>
                    <a:pt x="25908" y="50292"/>
                  </a:lnTo>
                  <a:lnTo>
                    <a:pt x="15805" y="48309"/>
                  </a:lnTo>
                  <a:lnTo>
                    <a:pt x="7572" y="42910"/>
                  </a:lnTo>
                  <a:lnTo>
                    <a:pt x="2030" y="34915"/>
                  </a:lnTo>
                  <a:lnTo>
                    <a:pt x="0" y="2514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2" name="Google Shape;1622;p74"/>
            <p:cNvSpPr/>
            <p:nvPr/>
          </p:nvSpPr>
          <p:spPr>
            <a:xfrm>
              <a:off x="10414394" y="4233685"/>
              <a:ext cx="52069" cy="51435"/>
            </a:xfrm>
            <a:custGeom>
              <a:avLst/>
              <a:gdLst/>
              <a:ahLst/>
              <a:cxnLst/>
              <a:rect l="l" t="t" r="r" b="b"/>
              <a:pathLst>
                <a:path w="52070" h="51435" extrusionOk="0">
                  <a:moveTo>
                    <a:pt x="3034" y="37959"/>
                  </a:moveTo>
                  <a:lnTo>
                    <a:pt x="0" y="28197"/>
                  </a:lnTo>
                  <a:lnTo>
                    <a:pt x="954" y="18353"/>
                  </a:lnTo>
                  <a:lnTo>
                    <a:pt x="5552" y="9580"/>
                  </a:lnTo>
                  <a:lnTo>
                    <a:pt x="13448" y="3034"/>
                  </a:lnTo>
                  <a:lnTo>
                    <a:pt x="23264" y="0"/>
                  </a:lnTo>
                  <a:lnTo>
                    <a:pt x="33117" y="954"/>
                  </a:lnTo>
                  <a:lnTo>
                    <a:pt x="41898" y="5552"/>
                  </a:lnTo>
                  <a:lnTo>
                    <a:pt x="48500" y="13448"/>
                  </a:lnTo>
                  <a:lnTo>
                    <a:pt x="51480" y="23209"/>
                  </a:lnTo>
                  <a:lnTo>
                    <a:pt x="50532" y="33053"/>
                  </a:lnTo>
                  <a:lnTo>
                    <a:pt x="45964" y="41826"/>
                  </a:lnTo>
                  <a:lnTo>
                    <a:pt x="38086" y="48373"/>
                  </a:lnTo>
                  <a:lnTo>
                    <a:pt x="28251" y="51407"/>
                  </a:lnTo>
                  <a:lnTo>
                    <a:pt x="18369" y="50452"/>
                  </a:lnTo>
                  <a:lnTo>
                    <a:pt x="9582" y="45854"/>
                  </a:lnTo>
                  <a:lnTo>
                    <a:pt x="3034" y="37959"/>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3" name="Google Shape;1623;p74"/>
            <p:cNvSpPr/>
            <p:nvPr/>
          </p:nvSpPr>
          <p:spPr>
            <a:xfrm>
              <a:off x="10154411" y="4180332"/>
              <a:ext cx="263525" cy="200660"/>
            </a:xfrm>
            <a:custGeom>
              <a:avLst/>
              <a:gdLst/>
              <a:ahLst/>
              <a:cxnLst/>
              <a:rect l="l" t="t" r="r" b="b"/>
              <a:pathLst>
                <a:path w="263525" h="200660" extrusionOk="0">
                  <a:moveTo>
                    <a:pt x="15240" y="0"/>
                  </a:moveTo>
                  <a:lnTo>
                    <a:pt x="261112" y="70993"/>
                  </a:lnTo>
                </a:path>
                <a:path w="263525" h="200660" extrusionOk="0">
                  <a:moveTo>
                    <a:pt x="0" y="13716"/>
                  </a:moveTo>
                  <a:lnTo>
                    <a:pt x="27305" y="193040"/>
                  </a:lnTo>
                </a:path>
                <a:path w="263525" h="200660" extrusionOk="0">
                  <a:moveTo>
                    <a:pt x="263144" y="91440"/>
                  </a:moveTo>
                  <a:lnTo>
                    <a:pt x="45720" y="2004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24" name="Google Shape;1624;p74"/>
            <p:cNvPicPr preferRelativeResize="0"/>
            <p:nvPr/>
          </p:nvPicPr>
          <p:blipFill rotWithShape="1">
            <a:blip r:embed="rId8">
              <a:alphaModFix/>
            </a:blip>
            <a:srcRect/>
            <a:stretch/>
          </p:blipFill>
          <p:spPr>
            <a:xfrm>
              <a:off x="7220711" y="3134868"/>
              <a:ext cx="315468" cy="316991"/>
            </a:xfrm>
            <a:prstGeom prst="rect">
              <a:avLst/>
            </a:prstGeom>
            <a:noFill/>
            <a:ln>
              <a:noFill/>
            </a:ln>
          </p:spPr>
        </p:pic>
        <p:sp>
          <p:nvSpPr>
            <p:cNvPr id="1625" name="Google Shape;1625;p74"/>
            <p:cNvSpPr/>
            <p:nvPr/>
          </p:nvSpPr>
          <p:spPr>
            <a:xfrm>
              <a:off x="11210544" y="4154424"/>
              <a:ext cx="220979" cy="245110"/>
            </a:xfrm>
            <a:custGeom>
              <a:avLst/>
              <a:gdLst/>
              <a:ahLst/>
              <a:cxnLst/>
              <a:rect l="l" t="t" r="r" b="b"/>
              <a:pathLst>
                <a:path w="220979" h="245110" extrusionOk="0">
                  <a:moveTo>
                    <a:pt x="0" y="144780"/>
                  </a:moveTo>
                  <a:lnTo>
                    <a:pt x="0" y="244856"/>
                  </a:lnTo>
                </a:path>
                <a:path w="220979" h="245110" extrusionOk="0">
                  <a:moveTo>
                    <a:pt x="74675" y="60959"/>
                  </a:moveTo>
                  <a:lnTo>
                    <a:pt x="74675" y="245109"/>
                  </a:lnTo>
                </a:path>
                <a:path w="220979" h="245110" extrusionOk="0">
                  <a:moveTo>
                    <a:pt x="147827" y="94487"/>
                  </a:moveTo>
                  <a:lnTo>
                    <a:pt x="147827" y="244094"/>
                  </a:lnTo>
                </a:path>
                <a:path w="220979" h="245110"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6" name="Google Shape;1626;p74"/>
            <p:cNvSpPr/>
            <p:nvPr/>
          </p:nvSpPr>
          <p:spPr>
            <a:xfrm>
              <a:off x="11123675" y="4096512"/>
              <a:ext cx="398145" cy="248920"/>
            </a:xfrm>
            <a:custGeom>
              <a:avLst/>
              <a:gdLst/>
              <a:ahLst/>
              <a:cxnLst/>
              <a:rect l="l" t="t" r="r" b="b"/>
              <a:pathLst>
                <a:path w="398145" h="248920" extrusionOk="0">
                  <a:moveTo>
                    <a:pt x="49656" y="248412"/>
                  </a:moveTo>
                  <a:lnTo>
                    <a:pt x="43179" y="248412"/>
                  </a:lnTo>
                  <a:lnTo>
                    <a:pt x="26360" y="245024"/>
                  </a:lnTo>
                  <a:lnTo>
                    <a:pt x="12636" y="235791"/>
                  </a:lnTo>
                  <a:lnTo>
                    <a:pt x="3389" y="222105"/>
                  </a:lnTo>
                  <a:lnTo>
                    <a:pt x="0" y="205358"/>
                  </a:lnTo>
                  <a:lnTo>
                    <a:pt x="0" y="43052"/>
                  </a:lnTo>
                  <a:lnTo>
                    <a:pt x="3389" y="26306"/>
                  </a:lnTo>
                  <a:lnTo>
                    <a:pt x="12636" y="12620"/>
                  </a:lnTo>
                  <a:lnTo>
                    <a:pt x="26360" y="3387"/>
                  </a:lnTo>
                  <a:lnTo>
                    <a:pt x="43179" y="0"/>
                  </a:lnTo>
                  <a:lnTo>
                    <a:pt x="354583" y="0"/>
                  </a:lnTo>
                  <a:lnTo>
                    <a:pt x="371403" y="3387"/>
                  </a:lnTo>
                  <a:lnTo>
                    <a:pt x="385127" y="12620"/>
                  </a:lnTo>
                  <a:lnTo>
                    <a:pt x="394374" y="26306"/>
                  </a:lnTo>
                  <a:lnTo>
                    <a:pt x="397764" y="43052"/>
                  </a:lnTo>
                  <a:lnTo>
                    <a:pt x="397764" y="205358"/>
                  </a:lnTo>
                  <a:lnTo>
                    <a:pt x="394374" y="222105"/>
                  </a:lnTo>
                  <a:lnTo>
                    <a:pt x="385127" y="235791"/>
                  </a:lnTo>
                  <a:lnTo>
                    <a:pt x="371403" y="245024"/>
                  </a:lnTo>
                  <a:lnTo>
                    <a:pt x="354583" y="248412"/>
                  </a:lnTo>
                  <a:lnTo>
                    <a:pt x="348106" y="24841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27" name="Google Shape;1627;p74"/>
          <p:cNvSpPr txBox="1"/>
          <p:nvPr/>
        </p:nvSpPr>
        <p:spPr>
          <a:xfrm>
            <a:off x="6862698" y="2911220"/>
            <a:ext cx="1153795" cy="45275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a:p>
            <a:pPr marL="0" marR="0" lvl="0" indent="0" algn="l" rtl="0">
              <a:lnSpc>
                <a:spcPct val="100000"/>
              </a:lnSpc>
              <a:spcBef>
                <a:spcPts val="10"/>
              </a:spcBef>
              <a:spcAft>
                <a:spcPts val="0"/>
              </a:spcAft>
              <a:buNone/>
            </a:pPr>
            <a:endParaRPr sz="900">
              <a:solidFill>
                <a:schemeClr val="dk1"/>
              </a:solidFill>
              <a:latin typeface="Quattrocento Sans"/>
              <a:ea typeface="Quattrocento Sans"/>
              <a:cs typeface="Quattrocento Sans"/>
              <a:sym typeface="Quattrocento Sans"/>
            </a:endParaRPr>
          </a:p>
          <a:p>
            <a:pPr marL="0" marR="5080" lvl="0" indent="0" algn="r" rtl="0">
              <a:lnSpc>
                <a:spcPct val="100000"/>
              </a:lnSpc>
              <a:spcBef>
                <a:spcPts val="0"/>
              </a:spcBef>
              <a:spcAft>
                <a:spcPts val="0"/>
              </a:spcAft>
              <a:buNone/>
            </a:pPr>
            <a:r>
              <a:rPr lang="en-US" sz="800" b="1">
                <a:solidFill>
                  <a:srgbClr val="505050"/>
                </a:solidFill>
                <a:latin typeface="Quattrocento Sans"/>
                <a:ea typeface="Quattrocento Sans"/>
                <a:cs typeface="Quattrocento Sans"/>
                <a:sym typeface="Quattrocento Sans"/>
              </a:rPr>
              <a:t>SparkR</a:t>
            </a:r>
            <a:endParaRPr sz="800">
              <a:solidFill>
                <a:schemeClr val="dk1"/>
              </a:solidFill>
              <a:latin typeface="Quattrocento Sans"/>
              <a:ea typeface="Quattrocento Sans"/>
              <a:cs typeface="Quattrocento Sans"/>
              <a:sym typeface="Quattrocento Sans"/>
            </a:endParaRPr>
          </a:p>
        </p:txBody>
      </p:sp>
      <p:grpSp>
        <p:nvGrpSpPr>
          <p:cNvPr id="1628" name="Google Shape;1628;p74"/>
          <p:cNvGrpSpPr/>
          <p:nvPr/>
        </p:nvGrpSpPr>
        <p:grpSpPr>
          <a:xfrm>
            <a:off x="810768" y="5225795"/>
            <a:ext cx="394970" cy="316993"/>
            <a:chOff x="810768" y="5225795"/>
            <a:chExt cx="394970" cy="316993"/>
          </a:xfrm>
        </p:grpSpPr>
        <p:sp>
          <p:nvSpPr>
            <p:cNvPr id="1629" name="Google Shape;1629;p74"/>
            <p:cNvSpPr/>
            <p:nvPr/>
          </p:nvSpPr>
          <p:spPr>
            <a:xfrm>
              <a:off x="810768" y="5225795"/>
              <a:ext cx="394970" cy="269875"/>
            </a:xfrm>
            <a:custGeom>
              <a:avLst/>
              <a:gdLst/>
              <a:ahLst/>
              <a:cxnLst/>
              <a:rect l="l" t="t" r="r" b="b"/>
              <a:pathLst>
                <a:path w="394969" h="269875" extrusionOk="0">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7"/>
                  </a:lnTo>
                  <a:lnTo>
                    <a:pt x="393021" y="256567"/>
                  </a:lnTo>
                  <a:lnTo>
                    <a:pt x="388402" y="263429"/>
                  </a:lnTo>
                  <a:lnTo>
                    <a:pt x="381551" y="268053"/>
                  </a:lnTo>
                  <a:lnTo>
                    <a:pt x="373164" y="269747"/>
                  </a:lnTo>
                  <a:lnTo>
                    <a:pt x="21551" y="269747"/>
                  </a:lnTo>
                  <a:lnTo>
                    <a:pt x="13164" y="268053"/>
                  </a:lnTo>
                  <a:lnTo>
                    <a:pt x="6313" y="263429"/>
                  </a:lnTo>
                  <a:lnTo>
                    <a:pt x="1694" y="256567"/>
                  </a:lnTo>
                  <a:lnTo>
                    <a:pt x="0" y="248157"/>
                  </a:lnTo>
                  <a:lnTo>
                    <a:pt x="0" y="2158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30" name="Google Shape;1630;p74"/>
            <p:cNvPicPr preferRelativeResize="0"/>
            <p:nvPr/>
          </p:nvPicPr>
          <p:blipFill rotWithShape="1">
            <a:blip r:embed="rId9">
              <a:alphaModFix/>
            </a:blip>
            <a:srcRect/>
            <a:stretch/>
          </p:blipFill>
          <p:spPr>
            <a:xfrm>
              <a:off x="917448" y="5458968"/>
              <a:ext cx="182880" cy="83820"/>
            </a:xfrm>
            <a:prstGeom prst="rect">
              <a:avLst/>
            </a:prstGeom>
            <a:noFill/>
            <a:ln>
              <a:noFill/>
            </a:ln>
          </p:spPr>
        </p:pic>
        <p:sp>
          <p:nvSpPr>
            <p:cNvPr id="1631" name="Google Shape;1631;p74"/>
            <p:cNvSpPr/>
            <p:nvPr/>
          </p:nvSpPr>
          <p:spPr>
            <a:xfrm>
              <a:off x="810768" y="5286756"/>
              <a:ext cx="394970" cy="161925"/>
            </a:xfrm>
            <a:custGeom>
              <a:avLst/>
              <a:gdLst/>
              <a:ahLst/>
              <a:cxnLst/>
              <a:rect l="l" t="t" r="r" b="b"/>
              <a:pathLst>
                <a:path w="394969" h="161925" extrusionOk="0">
                  <a:moveTo>
                    <a:pt x="0" y="161544"/>
                  </a:moveTo>
                  <a:lnTo>
                    <a:pt x="394716" y="161544"/>
                  </a:lnTo>
                </a:path>
                <a:path w="394969" h="161925" extrusionOk="0">
                  <a:moveTo>
                    <a:pt x="230123" y="0"/>
                  </a:moveTo>
                  <a:lnTo>
                    <a:pt x="352044" y="0"/>
                  </a:lnTo>
                </a:path>
                <a:path w="394969" h="161925" extrusionOk="0">
                  <a:moveTo>
                    <a:pt x="230123" y="51816"/>
                  </a:moveTo>
                  <a:lnTo>
                    <a:pt x="352044" y="51816"/>
                  </a:lnTo>
                </a:path>
                <a:path w="394969" h="161925" extrusionOk="0">
                  <a:moveTo>
                    <a:pt x="230123" y="102108"/>
                  </a:moveTo>
                  <a:lnTo>
                    <a:pt x="352044" y="1021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32" name="Google Shape;1632;p74"/>
            <p:cNvPicPr preferRelativeResize="0"/>
            <p:nvPr/>
          </p:nvPicPr>
          <p:blipFill rotWithShape="1">
            <a:blip r:embed="rId10">
              <a:alphaModFix/>
            </a:blip>
            <a:srcRect/>
            <a:stretch/>
          </p:blipFill>
          <p:spPr>
            <a:xfrm>
              <a:off x="845820" y="5253228"/>
              <a:ext cx="166116" cy="166115"/>
            </a:xfrm>
            <a:prstGeom prst="rect">
              <a:avLst/>
            </a:prstGeom>
            <a:noFill/>
            <a:ln>
              <a:noFill/>
            </a:ln>
          </p:spPr>
        </p:pic>
      </p:grpSp>
      <p:grpSp>
        <p:nvGrpSpPr>
          <p:cNvPr id="1633" name="Google Shape;1633;p74"/>
          <p:cNvGrpSpPr/>
          <p:nvPr/>
        </p:nvGrpSpPr>
        <p:grpSpPr>
          <a:xfrm>
            <a:off x="6792468" y="2462784"/>
            <a:ext cx="4850892" cy="1403477"/>
            <a:chOff x="6792468" y="2462784"/>
            <a:chExt cx="4850892" cy="1403477"/>
          </a:xfrm>
        </p:grpSpPr>
        <p:sp>
          <p:nvSpPr>
            <p:cNvPr id="1634" name="Google Shape;1634;p74"/>
            <p:cNvSpPr/>
            <p:nvPr/>
          </p:nvSpPr>
          <p:spPr>
            <a:xfrm>
              <a:off x="7158228" y="2520696"/>
              <a:ext cx="408940" cy="334010"/>
            </a:xfrm>
            <a:custGeom>
              <a:avLst/>
              <a:gdLst/>
              <a:ahLst/>
              <a:cxnLst/>
              <a:rect l="l" t="t" r="r" b="b"/>
              <a:pathLst>
                <a:path w="408940" h="334010" extrusionOk="0">
                  <a:moveTo>
                    <a:pt x="0" y="105917"/>
                  </a:moveTo>
                  <a:lnTo>
                    <a:pt x="204216" y="0"/>
                  </a:lnTo>
                  <a:lnTo>
                    <a:pt x="408431" y="105917"/>
                  </a:lnTo>
                  <a:lnTo>
                    <a:pt x="204216" y="211836"/>
                  </a:lnTo>
                  <a:lnTo>
                    <a:pt x="0" y="105917"/>
                  </a:lnTo>
                  <a:close/>
                </a:path>
                <a:path w="408940" h="334010" extrusionOk="0">
                  <a:moveTo>
                    <a:pt x="336676" y="190500"/>
                  </a:moveTo>
                  <a:lnTo>
                    <a:pt x="408431" y="227711"/>
                  </a:lnTo>
                  <a:lnTo>
                    <a:pt x="204216" y="333755"/>
                  </a:lnTo>
                  <a:lnTo>
                    <a:pt x="0" y="227711"/>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35" name="Google Shape;1635;p74"/>
            <p:cNvPicPr preferRelativeResize="0"/>
            <p:nvPr/>
          </p:nvPicPr>
          <p:blipFill rotWithShape="1">
            <a:blip r:embed="rId11">
              <a:alphaModFix/>
            </a:blip>
            <a:srcRect/>
            <a:stretch/>
          </p:blipFill>
          <p:spPr>
            <a:xfrm>
              <a:off x="6792468" y="3249168"/>
              <a:ext cx="347472" cy="96012"/>
            </a:xfrm>
            <a:prstGeom prst="rect">
              <a:avLst/>
            </a:prstGeom>
            <a:noFill/>
            <a:ln>
              <a:noFill/>
            </a:ln>
          </p:spPr>
        </p:pic>
        <p:sp>
          <p:nvSpPr>
            <p:cNvPr id="1636" name="Google Shape;1636;p74"/>
            <p:cNvSpPr/>
            <p:nvPr/>
          </p:nvSpPr>
          <p:spPr>
            <a:xfrm>
              <a:off x="9029700" y="2863596"/>
              <a:ext cx="76200" cy="1002665"/>
            </a:xfrm>
            <a:custGeom>
              <a:avLst/>
              <a:gdLst/>
              <a:ahLst/>
              <a:cxnLst/>
              <a:rect l="l" t="t" r="r" b="b"/>
              <a:pathLst>
                <a:path w="76200" h="1002664" extrusionOk="0">
                  <a:moveTo>
                    <a:pt x="44450" y="0"/>
                  </a:moveTo>
                  <a:lnTo>
                    <a:pt x="31750" y="0"/>
                  </a:lnTo>
                  <a:lnTo>
                    <a:pt x="31750" y="50800"/>
                  </a:lnTo>
                  <a:lnTo>
                    <a:pt x="44450" y="50800"/>
                  </a:lnTo>
                  <a:lnTo>
                    <a:pt x="44450" y="0"/>
                  </a:lnTo>
                  <a:close/>
                </a:path>
                <a:path w="76200" h="1002664" extrusionOk="0">
                  <a:moveTo>
                    <a:pt x="44450" y="88900"/>
                  </a:moveTo>
                  <a:lnTo>
                    <a:pt x="31750" y="88900"/>
                  </a:lnTo>
                  <a:lnTo>
                    <a:pt x="31750" y="139700"/>
                  </a:lnTo>
                  <a:lnTo>
                    <a:pt x="44450" y="139700"/>
                  </a:lnTo>
                  <a:lnTo>
                    <a:pt x="44450" y="88900"/>
                  </a:lnTo>
                  <a:close/>
                </a:path>
                <a:path w="76200" h="1002664" extrusionOk="0">
                  <a:moveTo>
                    <a:pt x="44450" y="177800"/>
                  </a:moveTo>
                  <a:lnTo>
                    <a:pt x="31750" y="177800"/>
                  </a:lnTo>
                  <a:lnTo>
                    <a:pt x="31750" y="228600"/>
                  </a:lnTo>
                  <a:lnTo>
                    <a:pt x="44450" y="228600"/>
                  </a:lnTo>
                  <a:lnTo>
                    <a:pt x="44450" y="177800"/>
                  </a:lnTo>
                  <a:close/>
                </a:path>
                <a:path w="76200" h="1002664" extrusionOk="0">
                  <a:moveTo>
                    <a:pt x="44450" y="266700"/>
                  </a:moveTo>
                  <a:lnTo>
                    <a:pt x="31750" y="266700"/>
                  </a:lnTo>
                  <a:lnTo>
                    <a:pt x="31750" y="317500"/>
                  </a:lnTo>
                  <a:lnTo>
                    <a:pt x="44450" y="317500"/>
                  </a:lnTo>
                  <a:lnTo>
                    <a:pt x="44450" y="266700"/>
                  </a:lnTo>
                  <a:close/>
                </a:path>
                <a:path w="76200" h="1002664" extrusionOk="0">
                  <a:moveTo>
                    <a:pt x="44450" y="355600"/>
                  </a:moveTo>
                  <a:lnTo>
                    <a:pt x="31750" y="355600"/>
                  </a:lnTo>
                  <a:lnTo>
                    <a:pt x="31750" y="406400"/>
                  </a:lnTo>
                  <a:lnTo>
                    <a:pt x="44450" y="406400"/>
                  </a:lnTo>
                  <a:lnTo>
                    <a:pt x="44450" y="355600"/>
                  </a:lnTo>
                  <a:close/>
                </a:path>
                <a:path w="76200" h="1002664" extrusionOk="0">
                  <a:moveTo>
                    <a:pt x="44450" y="444500"/>
                  </a:moveTo>
                  <a:lnTo>
                    <a:pt x="31750" y="444500"/>
                  </a:lnTo>
                  <a:lnTo>
                    <a:pt x="31750" y="495300"/>
                  </a:lnTo>
                  <a:lnTo>
                    <a:pt x="44450" y="495300"/>
                  </a:lnTo>
                  <a:lnTo>
                    <a:pt x="44450" y="444500"/>
                  </a:lnTo>
                  <a:close/>
                </a:path>
                <a:path w="76200" h="1002664" extrusionOk="0">
                  <a:moveTo>
                    <a:pt x="44450" y="533400"/>
                  </a:moveTo>
                  <a:lnTo>
                    <a:pt x="31750" y="533400"/>
                  </a:lnTo>
                  <a:lnTo>
                    <a:pt x="31750" y="584200"/>
                  </a:lnTo>
                  <a:lnTo>
                    <a:pt x="44450" y="584200"/>
                  </a:lnTo>
                  <a:lnTo>
                    <a:pt x="44450" y="533400"/>
                  </a:lnTo>
                  <a:close/>
                </a:path>
                <a:path w="76200" h="1002664" extrusionOk="0">
                  <a:moveTo>
                    <a:pt x="44450" y="622300"/>
                  </a:moveTo>
                  <a:lnTo>
                    <a:pt x="31750" y="622300"/>
                  </a:lnTo>
                  <a:lnTo>
                    <a:pt x="31750" y="673100"/>
                  </a:lnTo>
                  <a:lnTo>
                    <a:pt x="44450" y="673100"/>
                  </a:lnTo>
                  <a:lnTo>
                    <a:pt x="44450" y="622300"/>
                  </a:lnTo>
                  <a:close/>
                </a:path>
                <a:path w="76200" h="1002664" extrusionOk="0">
                  <a:moveTo>
                    <a:pt x="44450" y="711200"/>
                  </a:moveTo>
                  <a:lnTo>
                    <a:pt x="31750" y="711200"/>
                  </a:lnTo>
                  <a:lnTo>
                    <a:pt x="31750" y="761999"/>
                  </a:lnTo>
                  <a:lnTo>
                    <a:pt x="44450" y="761999"/>
                  </a:lnTo>
                  <a:lnTo>
                    <a:pt x="44450" y="711200"/>
                  </a:lnTo>
                  <a:close/>
                </a:path>
                <a:path w="76200" h="1002664" extrusionOk="0">
                  <a:moveTo>
                    <a:pt x="44450" y="800099"/>
                  </a:moveTo>
                  <a:lnTo>
                    <a:pt x="31750" y="800099"/>
                  </a:lnTo>
                  <a:lnTo>
                    <a:pt x="31750" y="850899"/>
                  </a:lnTo>
                  <a:lnTo>
                    <a:pt x="44450" y="850899"/>
                  </a:lnTo>
                  <a:lnTo>
                    <a:pt x="44450" y="800099"/>
                  </a:lnTo>
                  <a:close/>
                </a:path>
                <a:path w="76200" h="1002664" extrusionOk="0">
                  <a:moveTo>
                    <a:pt x="44450" y="888999"/>
                  </a:moveTo>
                  <a:lnTo>
                    <a:pt x="31750" y="888999"/>
                  </a:lnTo>
                  <a:lnTo>
                    <a:pt x="31750" y="939799"/>
                  </a:lnTo>
                  <a:lnTo>
                    <a:pt x="44450" y="939799"/>
                  </a:lnTo>
                  <a:lnTo>
                    <a:pt x="44450" y="888999"/>
                  </a:lnTo>
                  <a:close/>
                </a:path>
                <a:path w="76200" h="1002664" extrusionOk="0">
                  <a:moveTo>
                    <a:pt x="76200" y="951737"/>
                  </a:moveTo>
                  <a:lnTo>
                    <a:pt x="0" y="951737"/>
                  </a:lnTo>
                  <a:lnTo>
                    <a:pt x="38100" y="1002537"/>
                  </a:lnTo>
                  <a:lnTo>
                    <a:pt x="76200" y="951737"/>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37" name="Google Shape;1637;p74"/>
            <p:cNvPicPr preferRelativeResize="0"/>
            <p:nvPr/>
          </p:nvPicPr>
          <p:blipFill rotWithShape="1">
            <a:blip r:embed="rId12">
              <a:alphaModFix/>
            </a:blip>
            <a:srcRect/>
            <a:stretch/>
          </p:blipFill>
          <p:spPr>
            <a:xfrm>
              <a:off x="11409426" y="2665476"/>
              <a:ext cx="201168" cy="147828"/>
            </a:xfrm>
            <a:prstGeom prst="rect">
              <a:avLst/>
            </a:prstGeom>
            <a:noFill/>
            <a:ln>
              <a:noFill/>
            </a:ln>
          </p:spPr>
        </p:pic>
        <p:pic>
          <p:nvPicPr>
            <p:cNvPr id="1638" name="Google Shape;1638;p74"/>
            <p:cNvPicPr preferRelativeResize="0"/>
            <p:nvPr/>
          </p:nvPicPr>
          <p:blipFill rotWithShape="1">
            <a:blip r:embed="rId13">
              <a:alphaModFix/>
            </a:blip>
            <a:srcRect/>
            <a:stretch/>
          </p:blipFill>
          <p:spPr>
            <a:xfrm>
              <a:off x="11375136" y="2471928"/>
              <a:ext cx="144780" cy="132588"/>
            </a:xfrm>
            <a:prstGeom prst="rect">
              <a:avLst/>
            </a:prstGeom>
            <a:noFill/>
            <a:ln>
              <a:noFill/>
            </a:ln>
          </p:spPr>
        </p:pic>
        <p:sp>
          <p:nvSpPr>
            <p:cNvPr id="1639" name="Google Shape;1639;p74"/>
            <p:cNvSpPr/>
            <p:nvPr/>
          </p:nvSpPr>
          <p:spPr>
            <a:xfrm>
              <a:off x="11085576" y="2462784"/>
              <a:ext cx="318770" cy="567055"/>
            </a:xfrm>
            <a:custGeom>
              <a:avLst/>
              <a:gdLst/>
              <a:ahLst/>
              <a:cxnLst/>
              <a:rect l="l" t="t" r="r" b="b"/>
              <a:pathLst>
                <a:path w="318770" h="567055" extrusionOk="0">
                  <a:moveTo>
                    <a:pt x="247015" y="327532"/>
                  </a:moveTo>
                  <a:lnTo>
                    <a:pt x="126162" y="327532"/>
                  </a:lnTo>
                  <a:lnTo>
                    <a:pt x="64103" y="327532"/>
                  </a:lnTo>
                  <a:lnTo>
                    <a:pt x="41239" y="327532"/>
                  </a:lnTo>
                  <a:lnTo>
                    <a:pt x="37973" y="327532"/>
                  </a:lnTo>
                  <a:lnTo>
                    <a:pt x="37973" y="261526"/>
                  </a:lnTo>
                  <a:lnTo>
                    <a:pt x="37973" y="227631"/>
                  </a:lnTo>
                  <a:lnTo>
                    <a:pt x="37973" y="215143"/>
                  </a:lnTo>
                  <a:lnTo>
                    <a:pt x="37973" y="213360"/>
                  </a:lnTo>
                  <a:lnTo>
                    <a:pt x="158825" y="213360"/>
                  </a:lnTo>
                  <a:lnTo>
                    <a:pt x="220884" y="213360"/>
                  </a:lnTo>
                  <a:lnTo>
                    <a:pt x="243748" y="213360"/>
                  </a:lnTo>
                  <a:lnTo>
                    <a:pt x="247015" y="213360"/>
                  </a:lnTo>
                  <a:lnTo>
                    <a:pt x="247015" y="327532"/>
                  </a:lnTo>
                  <a:close/>
                </a:path>
                <a:path w="318770" h="567055" extrusionOk="0">
                  <a:moveTo>
                    <a:pt x="0" y="368300"/>
                  </a:moveTo>
                  <a:lnTo>
                    <a:pt x="0" y="372744"/>
                  </a:lnTo>
                  <a:lnTo>
                    <a:pt x="4318" y="376427"/>
                  </a:lnTo>
                  <a:lnTo>
                    <a:pt x="9525" y="376427"/>
                  </a:lnTo>
                  <a:lnTo>
                    <a:pt x="163270" y="376427"/>
                  </a:lnTo>
                  <a:lnTo>
                    <a:pt x="242220" y="376427"/>
                  </a:lnTo>
                  <a:lnTo>
                    <a:pt x="271307" y="376427"/>
                  </a:lnTo>
                  <a:lnTo>
                    <a:pt x="275463" y="376427"/>
                  </a:lnTo>
                  <a:lnTo>
                    <a:pt x="280670" y="376427"/>
                  </a:lnTo>
                  <a:lnTo>
                    <a:pt x="284988" y="372744"/>
                  </a:lnTo>
                  <a:lnTo>
                    <a:pt x="284988" y="368300"/>
                  </a:lnTo>
                  <a:lnTo>
                    <a:pt x="284988" y="363474"/>
                  </a:lnTo>
                  <a:lnTo>
                    <a:pt x="283209" y="359155"/>
                  </a:lnTo>
                  <a:lnTo>
                    <a:pt x="280289" y="355980"/>
                  </a:lnTo>
                  <a:lnTo>
                    <a:pt x="261052" y="339534"/>
                  </a:lnTo>
                  <a:lnTo>
                    <a:pt x="251174" y="331088"/>
                  </a:lnTo>
                  <a:lnTo>
                    <a:pt x="247534" y="327977"/>
                  </a:lnTo>
                  <a:lnTo>
                    <a:pt x="247015" y="327532"/>
                  </a:lnTo>
                  <a:lnTo>
                    <a:pt x="126162" y="327532"/>
                  </a:lnTo>
                  <a:lnTo>
                    <a:pt x="64103" y="327532"/>
                  </a:lnTo>
                  <a:lnTo>
                    <a:pt x="41239" y="327532"/>
                  </a:lnTo>
                  <a:lnTo>
                    <a:pt x="37973" y="327532"/>
                  </a:lnTo>
                  <a:lnTo>
                    <a:pt x="18809" y="343979"/>
                  </a:lnTo>
                  <a:lnTo>
                    <a:pt x="8969" y="352425"/>
                  </a:lnTo>
                  <a:lnTo>
                    <a:pt x="5343" y="355536"/>
                  </a:lnTo>
                  <a:lnTo>
                    <a:pt x="4825" y="355980"/>
                  </a:lnTo>
                  <a:lnTo>
                    <a:pt x="1777" y="359155"/>
                  </a:lnTo>
                  <a:lnTo>
                    <a:pt x="0" y="363474"/>
                  </a:lnTo>
                  <a:lnTo>
                    <a:pt x="0" y="368300"/>
                  </a:lnTo>
                  <a:close/>
                </a:path>
                <a:path w="318770" h="567055" extrusionOk="0">
                  <a:moveTo>
                    <a:pt x="211200" y="153924"/>
                  </a:moveTo>
                  <a:lnTo>
                    <a:pt x="211200" y="153924"/>
                  </a:lnTo>
                  <a:lnTo>
                    <a:pt x="125729" y="153924"/>
                  </a:lnTo>
                  <a:lnTo>
                    <a:pt x="123444" y="151637"/>
                  </a:lnTo>
                  <a:lnTo>
                    <a:pt x="123444" y="2286"/>
                  </a:lnTo>
                  <a:lnTo>
                    <a:pt x="125729" y="0"/>
                  </a:lnTo>
                  <a:lnTo>
                    <a:pt x="214122" y="0"/>
                  </a:lnTo>
                  <a:lnTo>
                    <a:pt x="216407" y="2286"/>
                  </a:lnTo>
                  <a:lnTo>
                    <a:pt x="216407" y="151637"/>
                  </a:lnTo>
                  <a:lnTo>
                    <a:pt x="214122" y="153924"/>
                  </a:lnTo>
                  <a:lnTo>
                    <a:pt x="211200" y="153924"/>
                  </a:lnTo>
                  <a:close/>
                </a:path>
                <a:path w="318770" h="567055" extrusionOk="0">
                  <a:moveTo>
                    <a:pt x="159639" y="133350"/>
                  </a:moveTo>
                  <a:lnTo>
                    <a:pt x="180213" y="133350"/>
                  </a:lnTo>
                </a:path>
                <a:path w="318770" h="567055" extrusionOk="0">
                  <a:moveTo>
                    <a:pt x="318516" y="446531"/>
                  </a:moveTo>
                  <a:lnTo>
                    <a:pt x="254507" y="446531"/>
                  </a:lnTo>
                </a:path>
                <a:path w="318770" h="567055" extrusionOk="0">
                  <a:moveTo>
                    <a:pt x="254507" y="507491"/>
                  </a:moveTo>
                  <a:lnTo>
                    <a:pt x="318516" y="507491"/>
                  </a:lnTo>
                </a:path>
                <a:path w="318770" h="567055" extrusionOk="0">
                  <a:moveTo>
                    <a:pt x="318516" y="566927"/>
                  </a:moveTo>
                  <a:lnTo>
                    <a:pt x="254507" y="56692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40" name="Google Shape;1640;p74"/>
            <p:cNvPicPr preferRelativeResize="0"/>
            <p:nvPr/>
          </p:nvPicPr>
          <p:blipFill rotWithShape="1">
            <a:blip r:embed="rId14">
              <a:alphaModFix/>
            </a:blip>
            <a:srcRect/>
            <a:stretch/>
          </p:blipFill>
          <p:spPr>
            <a:xfrm>
              <a:off x="11440668" y="2884932"/>
              <a:ext cx="202692" cy="172212"/>
            </a:xfrm>
            <a:prstGeom prst="rect">
              <a:avLst/>
            </a:prstGeom>
            <a:noFill/>
            <a:ln>
              <a:noFill/>
            </a:ln>
          </p:spPr>
        </p:pic>
        <p:sp>
          <p:nvSpPr>
            <p:cNvPr id="1641" name="Google Shape;1641;p74"/>
            <p:cNvSpPr/>
            <p:nvPr/>
          </p:nvSpPr>
          <p:spPr>
            <a:xfrm>
              <a:off x="11538204" y="2508504"/>
              <a:ext cx="64135" cy="58419"/>
            </a:xfrm>
            <a:custGeom>
              <a:avLst/>
              <a:gdLst/>
              <a:ahLst/>
              <a:cxnLst/>
              <a:rect l="l" t="t" r="r" b="b"/>
              <a:pathLst>
                <a:path w="64134" h="58419" extrusionOk="0">
                  <a:moveTo>
                    <a:pt x="0" y="0"/>
                  </a:moveTo>
                  <a:lnTo>
                    <a:pt x="64007" y="0"/>
                  </a:lnTo>
                </a:path>
                <a:path w="64134" h="58419" extrusionOk="0">
                  <a:moveTo>
                    <a:pt x="64007" y="57912"/>
                  </a:moveTo>
                  <a:lnTo>
                    <a:pt x="0" y="5791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42" name="Google Shape;1642;p74"/>
            <p:cNvPicPr preferRelativeResize="0"/>
            <p:nvPr/>
          </p:nvPicPr>
          <p:blipFill rotWithShape="1">
            <a:blip r:embed="rId15">
              <a:alphaModFix/>
            </a:blip>
            <a:srcRect/>
            <a:stretch/>
          </p:blipFill>
          <p:spPr>
            <a:xfrm>
              <a:off x="11067288" y="2878836"/>
              <a:ext cx="240792" cy="181990"/>
            </a:xfrm>
            <a:prstGeom prst="rect">
              <a:avLst/>
            </a:prstGeom>
            <a:noFill/>
            <a:ln>
              <a:noFill/>
            </a:ln>
          </p:spPr>
        </p:pic>
        <p:sp>
          <p:nvSpPr>
            <p:cNvPr id="1643" name="Google Shape;1643;p74"/>
            <p:cNvSpPr/>
            <p:nvPr/>
          </p:nvSpPr>
          <p:spPr>
            <a:xfrm>
              <a:off x="10543032" y="2801112"/>
              <a:ext cx="306705" cy="76200"/>
            </a:xfrm>
            <a:custGeom>
              <a:avLst/>
              <a:gdLst/>
              <a:ahLst/>
              <a:cxnLst/>
              <a:rect l="l" t="t" r="r" b="b"/>
              <a:pathLst>
                <a:path w="306704" h="76200" extrusionOk="0">
                  <a:moveTo>
                    <a:pt x="50800" y="31750"/>
                  </a:moveTo>
                  <a:lnTo>
                    <a:pt x="0" y="31750"/>
                  </a:lnTo>
                  <a:lnTo>
                    <a:pt x="0" y="44450"/>
                  </a:lnTo>
                  <a:lnTo>
                    <a:pt x="50800" y="44450"/>
                  </a:lnTo>
                  <a:lnTo>
                    <a:pt x="50800" y="31750"/>
                  </a:lnTo>
                  <a:close/>
                </a:path>
                <a:path w="306704" h="76200" extrusionOk="0">
                  <a:moveTo>
                    <a:pt x="139700" y="31750"/>
                  </a:moveTo>
                  <a:lnTo>
                    <a:pt x="88900" y="31750"/>
                  </a:lnTo>
                  <a:lnTo>
                    <a:pt x="88900" y="44450"/>
                  </a:lnTo>
                  <a:lnTo>
                    <a:pt x="139700" y="44450"/>
                  </a:lnTo>
                  <a:lnTo>
                    <a:pt x="139700" y="31750"/>
                  </a:lnTo>
                  <a:close/>
                </a:path>
                <a:path w="306704" h="76200" extrusionOk="0">
                  <a:moveTo>
                    <a:pt x="228600" y="31750"/>
                  </a:moveTo>
                  <a:lnTo>
                    <a:pt x="177800" y="31750"/>
                  </a:lnTo>
                  <a:lnTo>
                    <a:pt x="177800" y="44450"/>
                  </a:lnTo>
                  <a:lnTo>
                    <a:pt x="228600" y="44450"/>
                  </a:lnTo>
                  <a:lnTo>
                    <a:pt x="228600" y="31750"/>
                  </a:lnTo>
                  <a:close/>
                </a:path>
                <a:path w="306704" h="76200" extrusionOk="0">
                  <a:moveTo>
                    <a:pt x="255904" y="0"/>
                  </a:moveTo>
                  <a:lnTo>
                    <a:pt x="255904" y="76200"/>
                  </a:lnTo>
                  <a:lnTo>
                    <a:pt x="298238" y="44450"/>
                  </a:lnTo>
                  <a:lnTo>
                    <a:pt x="266700" y="44450"/>
                  </a:lnTo>
                  <a:lnTo>
                    <a:pt x="266700" y="31750"/>
                  </a:lnTo>
                  <a:lnTo>
                    <a:pt x="298238" y="31750"/>
                  </a:lnTo>
                  <a:lnTo>
                    <a:pt x="255904" y="0"/>
                  </a:lnTo>
                  <a:close/>
                </a:path>
                <a:path w="306704" h="76200" extrusionOk="0">
                  <a:moveTo>
                    <a:pt x="268604" y="31750"/>
                  </a:moveTo>
                  <a:lnTo>
                    <a:pt x="266700" y="31750"/>
                  </a:lnTo>
                  <a:lnTo>
                    <a:pt x="266700" y="44450"/>
                  </a:lnTo>
                  <a:lnTo>
                    <a:pt x="268604" y="44450"/>
                  </a:lnTo>
                  <a:lnTo>
                    <a:pt x="268604" y="31750"/>
                  </a:lnTo>
                  <a:close/>
                </a:path>
                <a:path w="306704" h="76200" extrusionOk="0">
                  <a:moveTo>
                    <a:pt x="298238" y="31750"/>
                  </a:moveTo>
                  <a:lnTo>
                    <a:pt x="268604" y="31750"/>
                  </a:lnTo>
                  <a:lnTo>
                    <a:pt x="268604" y="44450"/>
                  </a:lnTo>
                  <a:lnTo>
                    <a:pt x="298238" y="44450"/>
                  </a:lnTo>
                  <a:lnTo>
                    <a:pt x="306704" y="38100"/>
                  </a:lnTo>
                  <a:lnTo>
                    <a:pt x="298238"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44" name="Google Shape;1644;p74"/>
          <p:cNvSpPr txBox="1"/>
          <p:nvPr/>
        </p:nvSpPr>
        <p:spPr>
          <a:xfrm>
            <a:off x="1627758" y="6296112"/>
            <a:ext cx="9567545" cy="355600"/>
          </a:xfrm>
          <a:prstGeom prst="rect">
            <a:avLst/>
          </a:prstGeom>
          <a:noFill/>
          <a:ln>
            <a:noFill/>
          </a:ln>
        </p:spPr>
        <p:txBody>
          <a:bodyPr spcFirstLastPara="1" wrap="square" lIns="0" tIns="26025" rIns="0" bIns="0" anchor="t" anchorCtr="0">
            <a:spAutoFit/>
          </a:bodyPr>
          <a:lstStyle/>
          <a:p>
            <a:pPr marL="4211955" marR="5080" lvl="0" indent="-4199255" algn="l" rtl="0">
              <a:lnSpc>
                <a:spcPct val="114545"/>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Microsoft Azure also supports other Big Data services like Azure HDInsight, Azure Machine Learning to allow customers to tailor the above architecture to meet  their unique needs.</a:t>
            </a:r>
            <a:endParaRPr sz="1100">
              <a:solidFill>
                <a:schemeClr val="dk1"/>
              </a:solidFill>
              <a:latin typeface="Quattrocento Sans"/>
              <a:ea typeface="Quattrocento Sans"/>
              <a:cs typeface="Quattrocento Sans"/>
              <a:sym typeface="Quattrocento Sans"/>
            </a:endParaRPr>
          </a:p>
        </p:txBody>
      </p:sp>
      <p:sp>
        <p:nvSpPr>
          <p:cNvPr id="1645" name="Google Shape;1645;p74"/>
          <p:cNvSpPr txBox="1"/>
          <p:nvPr/>
        </p:nvSpPr>
        <p:spPr>
          <a:xfrm>
            <a:off x="10927842" y="3138042"/>
            <a:ext cx="89217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Real-time apps</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75"/>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1" name="Google Shape;1651;p75"/>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652" name="Google Shape;1652;p75"/>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3" name="Google Shape;1653;p75"/>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654" name="Google Shape;1654;p75"/>
          <p:cNvSpPr/>
          <p:nvPr/>
        </p:nvSpPr>
        <p:spPr>
          <a:xfrm>
            <a:off x="6332220"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5" name="Google Shape;1655;p75"/>
          <p:cNvSpPr txBox="1"/>
          <p:nvPr/>
        </p:nvSpPr>
        <p:spPr>
          <a:xfrm>
            <a:off x="6774306"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656" name="Google Shape;1656;p75"/>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7" name="Google Shape;1657;p75"/>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658" name="Google Shape;1658;p75"/>
          <p:cNvSpPr txBox="1">
            <a:spLocks noGrp="1"/>
          </p:cNvSpPr>
          <p:nvPr>
            <p:ph type="title"/>
          </p:nvPr>
        </p:nvSpPr>
        <p:spPr>
          <a:xfrm>
            <a:off x="3424554" y="320704"/>
            <a:ext cx="1092835"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R E A L</a:t>
            </a:r>
            <a:endParaRPr/>
          </a:p>
        </p:txBody>
      </p:sp>
      <p:sp>
        <p:nvSpPr>
          <p:cNvPr id="1659" name="Google Shape;1659;p75"/>
          <p:cNvSpPr txBox="1"/>
          <p:nvPr/>
        </p:nvSpPr>
        <p:spPr>
          <a:xfrm>
            <a:off x="4789634" y="316179"/>
            <a:ext cx="106680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T I M E</a:t>
            </a:r>
            <a:endParaRPr sz="2800">
              <a:solidFill>
                <a:schemeClr val="dk1"/>
              </a:solidFill>
              <a:latin typeface="Quattrocento Sans"/>
              <a:ea typeface="Quattrocento Sans"/>
              <a:cs typeface="Quattrocento Sans"/>
              <a:sym typeface="Quattrocento Sans"/>
            </a:endParaRPr>
          </a:p>
        </p:txBody>
      </p:sp>
      <p:sp>
        <p:nvSpPr>
          <p:cNvPr id="1660" name="Google Shape;1660;p75"/>
          <p:cNvSpPr txBox="1"/>
          <p:nvPr/>
        </p:nvSpPr>
        <p:spPr>
          <a:xfrm>
            <a:off x="6130546" y="316179"/>
            <a:ext cx="253174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A N A L Y T I C S</a:t>
            </a:r>
            <a:endParaRPr sz="2800">
              <a:solidFill>
                <a:schemeClr val="dk1"/>
              </a:solidFill>
              <a:latin typeface="Quattrocento Sans"/>
              <a:ea typeface="Quattrocento Sans"/>
              <a:cs typeface="Quattrocento Sans"/>
              <a:sym typeface="Quattrocento Sans"/>
            </a:endParaRPr>
          </a:p>
        </p:txBody>
      </p:sp>
      <p:sp>
        <p:nvSpPr>
          <p:cNvPr id="1661" name="Google Shape;1661;p75"/>
          <p:cNvSpPr txBox="1"/>
          <p:nvPr/>
        </p:nvSpPr>
        <p:spPr>
          <a:xfrm>
            <a:off x="535025" y="2166366"/>
            <a:ext cx="939165" cy="330200"/>
          </a:xfrm>
          <a:prstGeom prst="rect">
            <a:avLst/>
          </a:prstGeom>
          <a:noFill/>
          <a:ln>
            <a:noFill/>
          </a:ln>
        </p:spPr>
        <p:txBody>
          <a:bodyPr spcFirstLastPara="1" wrap="square" lIns="0" tIns="12050" rIns="0" bIns="0" anchor="t" anchorCtr="0">
            <a:spAutoFit/>
          </a:bodyPr>
          <a:lstStyle/>
          <a:p>
            <a:pPr marL="58419" marR="5080" lvl="0" indent="-4572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Sensors and IoT  (unstructured)</a:t>
            </a:r>
            <a:endParaRPr sz="1000">
              <a:solidFill>
                <a:schemeClr val="dk1"/>
              </a:solidFill>
              <a:latin typeface="Quattrocento Sans"/>
              <a:ea typeface="Quattrocento Sans"/>
              <a:cs typeface="Quattrocento Sans"/>
              <a:sym typeface="Quattrocento Sans"/>
            </a:endParaRPr>
          </a:p>
        </p:txBody>
      </p:sp>
      <p:grpSp>
        <p:nvGrpSpPr>
          <p:cNvPr id="1662" name="Google Shape;1662;p75"/>
          <p:cNvGrpSpPr/>
          <p:nvPr/>
        </p:nvGrpSpPr>
        <p:grpSpPr>
          <a:xfrm>
            <a:off x="915923" y="1839468"/>
            <a:ext cx="180340" cy="300355"/>
            <a:chOff x="915923" y="1839468"/>
            <a:chExt cx="180340" cy="300355"/>
          </a:xfrm>
        </p:grpSpPr>
        <p:pic>
          <p:nvPicPr>
            <p:cNvPr id="1663" name="Google Shape;1663;p75"/>
            <p:cNvPicPr preferRelativeResize="0"/>
            <p:nvPr/>
          </p:nvPicPr>
          <p:blipFill rotWithShape="1">
            <a:blip r:embed="rId3">
              <a:alphaModFix/>
            </a:blip>
            <a:srcRect/>
            <a:stretch/>
          </p:blipFill>
          <p:spPr>
            <a:xfrm>
              <a:off x="947927" y="1912620"/>
              <a:ext cx="115824" cy="126492"/>
            </a:xfrm>
            <a:prstGeom prst="rect">
              <a:avLst/>
            </a:prstGeom>
            <a:noFill/>
            <a:ln>
              <a:noFill/>
            </a:ln>
          </p:spPr>
        </p:pic>
        <p:sp>
          <p:nvSpPr>
            <p:cNvPr id="1664" name="Google Shape;1664;p75"/>
            <p:cNvSpPr/>
            <p:nvPr/>
          </p:nvSpPr>
          <p:spPr>
            <a:xfrm>
              <a:off x="915923" y="1839468"/>
              <a:ext cx="180340" cy="300355"/>
            </a:xfrm>
            <a:custGeom>
              <a:avLst/>
              <a:gdLst/>
              <a:ahLst/>
              <a:cxnLst/>
              <a:rect l="l" t="t" r="r" b="b"/>
              <a:pathLst>
                <a:path w="180340" h="300355" extrusionOk="0">
                  <a:moveTo>
                    <a:pt x="169837" y="300228"/>
                  </a:moveTo>
                  <a:lnTo>
                    <a:pt x="169837" y="300228"/>
                  </a:lnTo>
                  <a:lnTo>
                    <a:pt x="4470" y="300228"/>
                  </a:lnTo>
                  <a:lnTo>
                    <a:pt x="0" y="295783"/>
                  </a:lnTo>
                  <a:lnTo>
                    <a:pt x="0" y="4445"/>
                  </a:lnTo>
                  <a:lnTo>
                    <a:pt x="4470" y="0"/>
                  </a:lnTo>
                  <a:lnTo>
                    <a:pt x="175361" y="0"/>
                  </a:lnTo>
                  <a:lnTo>
                    <a:pt x="179831" y="4445"/>
                  </a:lnTo>
                  <a:lnTo>
                    <a:pt x="179831" y="295783"/>
                  </a:lnTo>
                  <a:lnTo>
                    <a:pt x="175361" y="300228"/>
                  </a:lnTo>
                  <a:lnTo>
                    <a:pt x="169837" y="300228"/>
                  </a:lnTo>
                  <a:close/>
                </a:path>
                <a:path w="180340" h="300355" extrusionOk="0">
                  <a:moveTo>
                    <a:pt x="69938" y="260223"/>
                  </a:moveTo>
                  <a:lnTo>
                    <a:pt x="93037" y="260223"/>
                  </a:lnTo>
                  <a:lnTo>
                    <a:pt x="104898" y="260223"/>
                  </a:lnTo>
                  <a:lnTo>
                    <a:pt x="109268" y="260223"/>
                  </a:lnTo>
                  <a:lnTo>
                    <a:pt x="109893" y="26022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65" name="Google Shape;1665;p75"/>
          <p:cNvSpPr txBox="1"/>
          <p:nvPr/>
        </p:nvSpPr>
        <p:spPr>
          <a:xfrm>
            <a:off x="2616835" y="3521202"/>
            <a:ext cx="1016000" cy="330200"/>
          </a:xfrm>
          <a:prstGeom prst="rect">
            <a:avLst/>
          </a:prstGeom>
          <a:noFill/>
          <a:ln>
            <a:noFill/>
          </a:ln>
        </p:spPr>
        <p:txBody>
          <a:bodyPr spcFirstLastPara="1" wrap="square" lIns="0" tIns="12050" rIns="0" bIns="0" anchor="t" anchorCtr="0">
            <a:spAutoFit/>
          </a:bodyPr>
          <a:lstStyle/>
          <a:p>
            <a:pPr marL="219709" marR="5080" lvl="0" indent="-207644"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Apache Kafka for  HDInsight</a:t>
            </a:r>
            <a:endParaRPr sz="1000">
              <a:solidFill>
                <a:schemeClr val="dk1"/>
              </a:solidFill>
              <a:latin typeface="Quattrocento Sans"/>
              <a:ea typeface="Quattrocento Sans"/>
              <a:cs typeface="Quattrocento Sans"/>
              <a:sym typeface="Quattrocento Sans"/>
            </a:endParaRPr>
          </a:p>
        </p:txBody>
      </p:sp>
      <p:grpSp>
        <p:nvGrpSpPr>
          <p:cNvPr id="1666" name="Google Shape;1666;p75"/>
          <p:cNvGrpSpPr/>
          <p:nvPr/>
        </p:nvGrpSpPr>
        <p:grpSpPr>
          <a:xfrm>
            <a:off x="1812035" y="2734055"/>
            <a:ext cx="7889443" cy="2842641"/>
            <a:chOff x="1812035" y="2734055"/>
            <a:chExt cx="7889443" cy="2842641"/>
          </a:xfrm>
        </p:grpSpPr>
        <p:pic>
          <p:nvPicPr>
            <p:cNvPr id="1667" name="Google Shape;1667;p75"/>
            <p:cNvPicPr preferRelativeResize="0"/>
            <p:nvPr/>
          </p:nvPicPr>
          <p:blipFill rotWithShape="1">
            <a:blip r:embed="rId4">
              <a:alphaModFix/>
            </a:blip>
            <a:srcRect/>
            <a:stretch/>
          </p:blipFill>
          <p:spPr>
            <a:xfrm>
              <a:off x="2997707" y="3012947"/>
              <a:ext cx="288036" cy="478536"/>
            </a:xfrm>
            <a:prstGeom prst="rect">
              <a:avLst/>
            </a:prstGeom>
            <a:noFill/>
            <a:ln>
              <a:noFill/>
            </a:ln>
          </p:spPr>
        </p:pic>
        <p:sp>
          <p:nvSpPr>
            <p:cNvPr id="1668" name="Google Shape;1668;p75"/>
            <p:cNvSpPr/>
            <p:nvPr/>
          </p:nvSpPr>
          <p:spPr>
            <a:xfrm>
              <a:off x="2875787" y="5196839"/>
              <a:ext cx="424180" cy="379730"/>
            </a:xfrm>
            <a:custGeom>
              <a:avLst/>
              <a:gdLst/>
              <a:ahLst/>
              <a:cxnLst/>
              <a:rect l="l" t="t" r="r" b="b"/>
              <a:pathLst>
                <a:path w="424179" h="379729" extrusionOk="0">
                  <a:moveTo>
                    <a:pt x="164592" y="312420"/>
                  </a:moveTo>
                  <a:lnTo>
                    <a:pt x="211836" y="312420"/>
                  </a:lnTo>
                  <a:lnTo>
                    <a:pt x="211836" y="266700"/>
                  </a:lnTo>
                  <a:lnTo>
                    <a:pt x="164592" y="266700"/>
                  </a:lnTo>
                  <a:lnTo>
                    <a:pt x="164592" y="312420"/>
                  </a:lnTo>
                  <a:close/>
                </a:path>
                <a:path w="424179" h="379729" extrusionOk="0">
                  <a:moveTo>
                    <a:pt x="246887" y="312420"/>
                  </a:moveTo>
                  <a:lnTo>
                    <a:pt x="294131" y="312420"/>
                  </a:lnTo>
                  <a:lnTo>
                    <a:pt x="294131" y="266700"/>
                  </a:lnTo>
                  <a:lnTo>
                    <a:pt x="246887" y="266700"/>
                  </a:lnTo>
                  <a:lnTo>
                    <a:pt x="246887" y="312420"/>
                  </a:lnTo>
                  <a:close/>
                </a:path>
                <a:path w="424179" h="379729" extrusionOk="0">
                  <a:moveTo>
                    <a:pt x="329184" y="312420"/>
                  </a:moveTo>
                  <a:lnTo>
                    <a:pt x="376428" y="312420"/>
                  </a:lnTo>
                  <a:lnTo>
                    <a:pt x="376428" y="266700"/>
                  </a:lnTo>
                  <a:lnTo>
                    <a:pt x="329184" y="266700"/>
                  </a:lnTo>
                  <a:lnTo>
                    <a:pt x="329184" y="312420"/>
                  </a:lnTo>
                  <a:close/>
                </a:path>
                <a:path w="424179" h="379729" extrusionOk="0">
                  <a:moveTo>
                    <a:pt x="188087" y="0"/>
                  </a:moveTo>
                  <a:lnTo>
                    <a:pt x="188468" y="207518"/>
                  </a:lnTo>
                  <a:lnTo>
                    <a:pt x="306069" y="107061"/>
                  </a:lnTo>
                  <a:lnTo>
                    <a:pt x="306069" y="207518"/>
                  </a:lnTo>
                  <a:lnTo>
                    <a:pt x="423672" y="107061"/>
                  </a:lnTo>
                  <a:lnTo>
                    <a:pt x="423672" y="379476"/>
                  </a:lnTo>
                  <a:lnTo>
                    <a:pt x="0" y="379476"/>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69" name="Google Shape;1669;p75"/>
            <p:cNvPicPr preferRelativeResize="0"/>
            <p:nvPr/>
          </p:nvPicPr>
          <p:blipFill rotWithShape="1">
            <a:blip r:embed="rId5">
              <a:alphaModFix/>
            </a:blip>
            <a:srcRect/>
            <a:stretch/>
          </p:blipFill>
          <p:spPr>
            <a:xfrm>
              <a:off x="2869691" y="5152644"/>
              <a:ext cx="199643" cy="88392"/>
            </a:xfrm>
            <a:prstGeom prst="rect">
              <a:avLst/>
            </a:prstGeom>
            <a:noFill/>
            <a:ln>
              <a:noFill/>
            </a:ln>
          </p:spPr>
        </p:pic>
        <p:sp>
          <p:nvSpPr>
            <p:cNvPr id="1670" name="Google Shape;1670;p75"/>
            <p:cNvSpPr/>
            <p:nvPr/>
          </p:nvSpPr>
          <p:spPr>
            <a:xfrm>
              <a:off x="1812035" y="5338572"/>
              <a:ext cx="842010" cy="76200"/>
            </a:xfrm>
            <a:custGeom>
              <a:avLst/>
              <a:gdLst/>
              <a:ahLst/>
              <a:cxnLst/>
              <a:rect l="l" t="t" r="r" b="b"/>
              <a:pathLst>
                <a:path w="842010" h="76200" extrusionOk="0">
                  <a:moveTo>
                    <a:pt x="50800" y="31749"/>
                  </a:moveTo>
                  <a:lnTo>
                    <a:pt x="0" y="31749"/>
                  </a:lnTo>
                  <a:lnTo>
                    <a:pt x="0" y="44449"/>
                  </a:lnTo>
                  <a:lnTo>
                    <a:pt x="50800" y="44449"/>
                  </a:lnTo>
                  <a:lnTo>
                    <a:pt x="50800" y="31749"/>
                  </a:lnTo>
                  <a:close/>
                </a:path>
                <a:path w="842010" h="76200" extrusionOk="0">
                  <a:moveTo>
                    <a:pt x="139700" y="31749"/>
                  </a:moveTo>
                  <a:lnTo>
                    <a:pt x="88900" y="31749"/>
                  </a:lnTo>
                  <a:lnTo>
                    <a:pt x="88900" y="44449"/>
                  </a:lnTo>
                  <a:lnTo>
                    <a:pt x="139700" y="44449"/>
                  </a:lnTo>
                  <a:lnTo>
                    <a:pt x="139700" y="31749"/>
                  </a:lnTo>
                  <a:close/>
                </a:path>
                <a:path w="842010" h="76200" extrusionOk="0">
                  <a:moveTo>
                    <a:pt x="228600" y="31749"/>
                  </a:moveTo>
                  <a:lnTo>
                    <a:pt x="177800" y="31749"/>
                  </a:lnTo>
                  <a:lnTo>
                    <a:pt x="177800" y="44449"/>
                  </a:lnTo>
                  <a:lnTo>
                    <a:pt x="228600" y="44449"/>
                  </a:lnTo>
                  <a:lnTo>
                    <a:pt x="228600" y="31749"/>
                  </a:lnTo>
                  <a:close/>
                </a:path>
                <a:path w="842010" h="76200" extrusionOk="0">
                  <a:moveTo>
                    <a:pt x="317500" y="31749"/>
                  </a:moveTo>
                  <a:lnTo>
                    <a:pt x="266700" y="31749"/>
                  </a:lnTo>
                  <a:lnTo>
                    <a:pt x="266700" y="44449"/>
                  </a:lnTo>
                  <a:lnTo>
                    <a:pt x="317500" y="44449"/>
                  </a:lnTo>
                  <a:lnTo>
                    <a:pt x="317500" y="31749"/>
                  </a:lnTo>
                  <a:close/>
                </a:path>
                <a:path w="842010" h="76200" extrusionOk="0">
                  <a:moveTo>
                    <a:pt x="406400" y="31749"/>
                  </a:moveTo>
                  <a:lnTo>
                    <a:pt x="355600" y="31749"/>
                  </a:lnTo>
                  <a:lnTo>
                    <a:pt x="355600" y="44449"/>
                  </a:lnTo>
                  <a:lnTo>
                    <a:pt x="406400" y="44449"/>
                  </a:lnTo>
                  <a:lnTo>
                    <a:pt x="406400" y="31749"/>
                  </a:lnTo>
                  <a:close/>
                </a:path>
                <a:path w="842010" h="76200" extrusionOk="0">
                  <a:moveTo>
                    <a:pt x="495300" y="31749"/>
                  </a:moveTo>
                  <a:lnTo>
                    <a:pt x="444500" y="31749"/>
                  </a:lnTo>
                  <a:lnTo>
                    <a:pt x="444500" y="44449"/>
                  </a:lnTo>
                  <a:lnTo>
                    <a:pt x="495300" y="44449"/>
                  </a:lnTo>
                  <a:lnTo>
                    <a:pt x="495300" y="31749"/>
                  </a:lnTo>
                  <a:close/>
                </a:path>
                <a:path w="842010" h="76200" extrusionOk="0">
                  <a:moveTo>
                    <a:pt x="584200" y="31749"/>
                  </a:moveTo>
                  <a:lnTo>
                    <a:pt x="533400" y="31749"/>
                  </a:lnTo>
                  <a:lnTo>
                    <a:pt x="533400" y="44449"/>
                  </a:lnTo>
                  <a:lnTo>
                    <a:pt x="584200" y="44449"/>
                  </a:lnTo>
                  <a:lnTo>
                    <a:pt x="584200" y="31749"/>
                  </a:lnTo>
                  <a:close/>
                </a:path>
                <a:path w="842010" h="76200" extrusionOk="0">
                  <a:moveTo>
                    <a:pt x="673100" y="31749"/>
                  </a:moveTo>
                  <a:lnTo>
                    <a:pt x="622300" y="31749"/>
                  </a:lnTo>
                  <a:lnTo>
                    <a:pt x="622300" y="44449"/>
                  </a:lnTo>
                  <a:lnTo>
                    <a:pt x="673100" y="44449"/>
                  </a:lnTo>
                  <a:lnTo>
                    <a:pt x="673100" y="31749"/>
                  </a:lnTo>
                  <a:close/>
                </a:path>
                <a:path w="842010" h="76200" extrusionOk="0">
                  <a:moveTo>
                    <a:pt x="762000" y="31749"/>
                  </a:moveTo>
                  <a:lnTo>
                    <a:pt x="711200" y="31749"/>
                  </a:lnTo>
                  <a:lnTo>
                    <a:pt x="711200" y="44449"/>
                  </a:lnTo>
                  <a:lnTo>
                    <a:pt x="762000" y="44449"/>
                  </a:lnTo>
                  <a:lnTo>
                    <a:pt x="762000" y="31749"/>
                  </a:lnTo>
                  <a:close/>
                </a:path>
                <a:path w="842010" h="76200" extrusionOk="0">
                  <a:moveTo>
                    <a:pt x="791209" y="0"/>
                  </a:moveTo>
                  <a:lnTo>
                    <a:pt x="791209" y="76199"/>
                  </a:lnTo>
                  <a:lnTo>
                    <a:pt x="833543" y="44449"/>
                  </a:lnTo>
                  <a:lnTo>
                    <a:pt x="800100" y="44449"/>
                  </a:lnTo>
                  <a:lnTo>
                    <a:pt x="800100" y="31749"/>
                  </a:lnTo>
                  <a:lnTo>
                    <a:pt x="833543" y="31749"/>
                  </a:lnTo>
                  <a:lnTo>
                    <a:pt x="791209" y="0"/>
                  </a:lnTo>
                  <a:close/>
                </a:path>
                <a:path w="842010" h="76200" extrusionOk="0">
                  <a:moveTo>
                    <a:pt x="803909" y="31749"/>
                  </a:moveTo>
                  <a:lnTo>
                    <a:pt x="800100" y="31749"/>
                  </a:lnTo>
                  <a:lnTo>
                    <a:pt x="800100" y="44449"/>
                  </a:lnTo>
                  <a:lnTo>
                    <a:pt x="803909" y="44449"/>
                  </a:lnTo>
                  <a:lnTo>
                    <a:pt x="803909" y="31749"/>
                  </a:lnTo>
                  <a:close/>
                </a:path>
                <a:path w="842010" h="76200" extrusionOk="0">
                  <a:moveTo>
                    <a:pt x="833543" y="31749"/>
                  </a:moveTo>
                  <a:lnTo>
                    <a:pt x="803909" y="31749"/>
                  </a:lnTo>
                  <a:lnTo>
                    <a:pt x="803909" y="44449"/>
                  </a:lnTo>
                  <a:lnTo>
                    <a:pt x="833543" y="44449"/>
                  </a:lnTo>
                  <a:lnTo>
                    <a:pt x="842009" y="38099"/>
                  </a:lnTo>
                  <a:lnTo>
                    <a:pt x="833543"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1" name="Google Shape;1671;p75"/>
            <p:cNvSpPr/>
            <p:nvPr/>
          </p:nvSpPr>
          <p:spPr>
            <a:xfrm>
              <a:off x="4991100" y="5140451"/>
              <a:ext cx="508000" cy="436245"/>
            </a:xfrm>
            <a:custGeom>
              <a:avLst/>
              <a:gdLst/>
              <a:ahLst/>
              <a:cxnLst/>
              <a:rect l="l" t="t" r="r" b="b"/>
              <a:pathLst>
                <a:path w="508000" h="436245" extrusionOk="0">
                  <a:moveTo>
                    <a:pt x="0" y="217932"/>
                  </a:moveTo>
                  <a:lnTo>
                    <a:pt x="108965" y="0"/>
                  </a:lnTo>
                  <a:lnTo>
                    <a:pt x="398525" y="0"/>
                  </a:lnTo>
                  <a:lnTo>
                    <a:pt x="507491" y="217932"/>
                  </a:lnTo>
                  <a:lnTo>
                    <a:pt x="398525" y="435864"/>
                  </a:lnTo>
                  <a:lnTo>
                    <a:pt x="108965" y="435864"/>
                  </a:lnTo>
                  <a:lnTo>
                    <a:pt x="0" y="217932"/>
                  </a:lnTo>
                  <a:close/>
                </a:path>
                <a:path w="508000" h="436245" extrusionOk="0">
                  <a:moveTo>
                    <a:pt x="128015" y="89916"/>
                  </a:moveTo>
                  <a:lnTo>
                    <a:pt x="307213" y="89916"/>
                  </a:lnTo>
                  <a:lnTo>
                    <a:pt x="379475" y="162179"/>
                  </a:lnTo>
                  <a:lnTo>
                    <a:pt x="379475" y="345948"/>
                  </a:lnTo>
                  <a:lnTo>
                    <a:pt x="128015" y="345948"/>
                  </a:lnTo>
                  <a:lnTo>
                    <a:pt x="128015" y="8991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72" name="Google Shape;1672;p75"/>
            <p:cNvPicPr preferRelativeResize="0"/>
            <p:nvPr/>
          </p:nvPicPr>
          <p:blipFill rotWithShape="1">
            <a:blip r:embed="rId6">
              <a:alphaModFix/>
            </a:blip>
            <a:srcRect/>
            <a:stretch/>
          </p:blipFill>
          <p:spPr>
            <a:xfrm>
              <a:off x="5178551" y="5224272"/>
              <a:ext cx="198120" cy="220979"/>
            </a:xfrm>
            <a:prstGeom prst="rect">
              <a:avLst/>
            </a:prstGeom>
            <a:noFill/>
            <a:ln>
              <a:noFill/>
            </a:ln>
          </p:spPr>
        </p:pic>
        <p:sp>
          <p:nvSpPr>
            <p:cNvPr id="1673" name="Google Shape;1673;p75"/>
            <p:cNvSpPr/>
            <p:nvPr/>
          </p:nvSpPr>
          <p:spPr>
            <a:xfrm>
              <a:off x="3625595" y="5338572"/>
              <a:ext cx="1174750" cy="76200"/>
            </a:xfrm>
            <a:custGeom>
              <a:avLst/>
              <a:gdLst/>
              <a:ahLst/>
              <a:cxnLst/>
              <a:rect l="l" t="t" r="r" b="b"/>
              <a:pathLst>
                <a:path w="1174750" h="76200" extrusionOk="0">
                  <a:moveTo>
                    <a:pt x="50800" y="31749"/>
                  </a:moveTo>
                  <a:lnTo>
                    <a:pt x="0" y="31749"/>
                  </a:lnTo>
                  <a:lnTo>
                    <a:pt x="0" y="44449"/>
                  </a:lnTo>
                  <a:lnTo>
                    <a:pt x="50800" y="44449"/>
                  </a:lnTo>
                  <a:lnTo>
                    <a:pt x="50800" y="31749"/>
                  </a:lnTo>
                  <a:close/>
                </a:path>
                <a:path w="1174750" h="76200" extrusionOk="0">
                  <a:moveTo>
                    <a:pt x="139700" y="31749"/>
                  </a:moveTo>
                  <a:lnTo>
                    <a:pt x="88900" y="31749"/>
                  </a:lnTo>
                  <a:lnTo>
                    <a:pt x="88900" y="44449"/>
                  </a:lnTo>
                  <a:lnTo>
                    <a:pt x="139700" y="44449"/>
                  </a:lnTo>
                  <a:lnTo>
                    <a:pt x="139700" y="31749"/>
                  </a:lnTo>
                  <a:close/>
                </a:path>
                <a:path w="1174750" h="76200" extrusionOk="0">
                  <a:moveTo>
                    <a:pt x="228600" y="31749"/>
                  </a:moveTo>
                  <a:lnTo>
                    <a:pt x="177800" y="31749"/>
                  </a:lnTo>
                  <a:lnTo>
                    <a:pt x="177800" y="44449"/>
                  </a:lnTo>
                  <a:lnTo>
                    <a:pt x="228600" y="44449"/>
                  </a:lnTo>
                  <a:lnTo>
                    <a:pt x="228600" y="31749"/>
                  </a:lnTo>
                  <a:close/>
                </a:path>
                <a:path w="1174750" h="76200" extrusionOk="0">
                  <a:moveTo>
                    <a:pt x="317500" y="31749"/>
                  </a:moveTo>
                  <a:lnTo>
                    <a:pt x="266700" y="31749"/>
                  </a:lnTo>
                  <a:lnTo>
                    <a:pt x="266700" y="44449"/>
                  </a:lnTo>
                  <a:lnTo>
                    <a:pt x="317500" y="44449"/>
                  </a:lnTo>
                  <a:lnTo>
                    <a:pt x="317500" y="31749"/>
                  </a:lnTo>
                  <a:close/>
                </a:path>
                <a:path w="1174750" h="76200" extrusionOk="0">
                  <a:moveTo>
                    <a:pt x="406400" y="31749"/>
                  </a:moveTo>
                  <a:lnTo>
                    <a:pt x="355600" y="31749"/>
                  </a:lnTo>
                  <a:lnTo>
                    <a:pt x="355600" y="44449"/>
                  </a:lnTo>
                  <a:lnTo>
                    <a:pt x="406400" y="44449"/>
                  </a:lnTo>
                  <a:lnTo>
                    <a:pt x="406400" y="31749"/>
                  </a:lnTo>
                  <a:close/>
                </a:path>
                <a:path w="1174750" h="76200" extrusionOk="0">
                  <a:moveTo>
                    <a:pt x="495300" y="31749"/>
                  </a:moveTo>
                  <a:lnTo>
                    <a:pt x="444500" y="31749"/>
                  </a:lnTo>
                  <a:lnTo>
                    <a:pt x="444500" y="44449"/>
                  </a:lnTo>
                  <a:lnTo>
                    <a:pt x="495300" y="44449"/>
                  </a:lnTo>
                  <a:lnTo>
                    <a:pt x="495300" y="31749"/>
                  </a:lnTo>
                  <a:close/>
                </a:path>
                <a:path w="1174750" h="76200" extrusionOk="0">
                  <a:moveTo>
                    <a:pt x="584200" y="31749"/>
                  </a:moveTo>
                  <a:lnTo>
                    <a:pt x="533400" y="31749"/>
                  </a:lnTo>
                  <a:lnTo>
                    <a:pt x="533400" y="44449"/>
                  </a:lnTo>
                  <a:lnTo>
                    <a:pt x="584200" y="44449"/>
                  </a:lnTo>
                  <a:lnTo>
                    <a:pt x="584200" y="31749"/>
                  </a:lnTo>
                  <a:close/>
                </a:path>
                <a:path w="1174750" h="76200" extrusionOk="0">
                  <a:moveTo>
                    <a:pt x="673100" y="31749"/>
                  </a:moveTo>
                  <a:lnTo>
                    <a:pt x="622300" y="31749"/>
                  </a:lnTo>
                  <a:lnTo>
                    <a:pt x="622300" y="44449"/>
                  </a:lnTo>
                  <a:lnTo>
                    <a:pt x="673100" y="44449"/>
                  </a:lnTo>
                  <a:lnTo>
                    <a:pt x="673100" y="31749"/>
                  </a:lnTo>
                  <a:close/>
                </a:path>
                <a:path w="1174750" h="76200" extrusionOk="0">
                  <a:moveTo>
                    <a:pt x="762000" y="31749"/>
                  </a:moveTo>
                  <a:lnTo>
                    <a:pt x="711200" y="31749"/>
                  </a:lnTo>
                  <a:lnTo>
                    <a:pt x="711200" y="44449"/>
                  </a:lnTo>
                  <a:lnTo>
                    <a:pt x="762000" y="44449"/>
                  </a:lnTo>
                  <a:lnTo>
                    <a:pt x="762000" y="31749"/>
                  </a:lnTo>
                  <a:close/>
                </a:path>
                <a:path w="1174750" h="76200" extrusionOk="0">
                  <a:moveTo>
                    <a:pt x="850900" y="31749"/>
                  </a:moveTo>
                  <a:lnTo>
                    <a:pt x="800100" y="31749"/>
                  </a:lnTo>
                  <a:lnTo>
                    <a:pt x="800100" y="44449"/>
                  </a:lnTo>
                  <a:lnTo>
                    <a:pt x="850900" y="44449"/>
                  </a:lnTo>
                  <a:lnTo>
                    <a:pt x="850900" y="31749"/>
                  </a:lnTo>
                  <a:close/>
                </a:path>
                <a:path w="1174750" h="76200" extrusionOk="0">
                  <a:moveTo>
                    <a:pt x="939800" y="31749"/>
                  </a:moveTo>
                  <a:lnTo>
                    <a:pt x="889000" y="31749"/>
                  </a:lnTo>
                  <a:lnTo>
                    <a:pt x="889000" y="44449"/>
                  </a:lnTo>
                  <a:lnTo>
                    <a:pt x="939800" y="44449"/>
                  </a:lnTo>
                  <a:lnTo>
                    <a:pt x="939800" y="31749"/>
                  </a:lnTo>
                  <a:close/>
                </a:path>
                <a:path w="1174750" h="76200" extrusionOk="0">
                  <a:moveTo>
                    <a:pt x="1028700" y="31749"/>
                  </a:moveTo>
                  <a:lnTo>
                    <a:pt x="977900" y="31749"/>
                  </a:lnTo>
                  <a:lnTo>
                    <a:pt x="977900" y="44449"/>
                  </a:lnTo>
                  <a:lnTo>
                    <a:pt x="1028700" y="44449"/>
                  </a:lnTo>
                  <a:lnTo>
                    <a:pt x="1028700" y="31749"/>
                  </a:lnTo>
                  <a:close/>
                </a:path>
                <a:path w="1174750" h="76200" extrusionOk="0">
                  <a:moveTo>
                    <a:pt x="1117600" y="31749"/>
                  </a:moveTo>
                  <a:lnTo>
                    <a:pt x="1066800" y="31749"/>
                  </a:lnTo>
                  <a:lnTo>
                    <a:pt x="1066800" y="44449"/>
                  </a:lnTo>
                  <a:lnTo>
                    <a:pt x="1117600" y="44449"/>
                  </a:lnTo>
                  <a:lnTo>
                    <a:pt x="1117600" y="31749"/>
                  </a:lnTo>
                  <a:close/>
                </a:path>
                <a:path w="1174750" h="76200" extrusionOk="0">
                  <a:moveTo>
                    <a:pt x="1123695" y="0"/>
                  </a:moveTo>
                  <a:lnTo>
                    <a:pt x="1123695" y="76199"/>
                  </a:lnTo>
                  <a:lnTo>
                    <a:pt x="1174495" y="38099"/>
                  </a:lnTo>
                  <a:lnTo>
                    <a:pt x="1123695"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4" name="Google Shape;1674;p75"/>
            <p:cNvSpPr/>
            <p:nvPr/>
          </p:nvSpPr>
          <p:spPr>
            <a:xfrm>
              <a:off x="7159751" y="2734055"/>
              <a:ext cx="408940" cy="332740"/>
            </a:xfrm>
            <a:custGeom>
              <a:avLst/>
              <a:gdLst/>
              <a:ahLst/>
              <a:cxnLst/>
              <a:rect l="l" t="t" r="r" b="b"/>
              <a:pathLst>
                <a:path w="408940" h="332739" extrusionOk="0">
                  <a:moveTo>
                    <a:pt x="0" y="105918"/>
                  </a:moveTo>
                  <a:lnTo>
                    <a:pt x="204216" y="0"/>
                  </a:lnTo>
                  <a:lnTo>
                    <a:pt x="408431" y="105918"/>
                  </a:lnTo>
                  <a:lnTo>
                    <a:pt x="204216" y="211836"/>
                  </a:lnTo>
                  <a:lnTo>
                    <a:pt x="0" y="105918"/>
                  </a:lnTo>
                  <a:close/>
                </a:path>
                <a:path w="408940" h="332739" extrusionOk="0">
                  <a:moveTo>
                    <a:pt x="336676" y="188976"/>
                  </a:moveTo>
                  <a:lnTo>
                    <a:pt x="408431" y="226187"/>
                  </a:lnTo>
                  <a:lnTo>
                    <a:pt x="204216" y="332232"/>
                  </a:lnTo>
                  <a:lnTo>
                    <a:pt x="0" y="226187"/>
                  </a:lnTo>
                  <a:lnTo>
                    <a:pt x="71754" y="18897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75" name="Google Shape;1675;p75"/>
            <p:cNvPicPr preferRelativeResize="0"/>
            <p:nvPr/>
          </p:nvPicPr>
          <p:blipFill rotWithShape="1">
            <a:blip r:embed="rId7">
              <a:alphaModFix/>
            </a:blip>
            <a:srcRect/>
            <a:stretch/>
          </p:blipFill>
          <p:spPr>
            <a:xfrm>
              <a:off x="9290304" y="3083051"/>
              <a:ext cx="135636" cy="134112"/>
            </a:xfrm>
            <a:prstGeom prst="rect">
              <a:avLst/>
            </a:prstGeom>
            <a:noFill/>
            <a:ln>
              <a:noFill/>
            </a:ln>
          </p:spPr>
        </p:pic>
        <p:pic>
          <p:nvPicPr>
            <p:cNvPr id="1676" name="Google Shape;1676;p75"/>
            <p:cNvPicPr preferRelativeResize="0"/>
            <p:nvPr/>
          </p:nvPicPr>
          <p:blipFill rotWithShape="1">
            <a:blip r:embed="rId8">
              <a:alphaModFix/>
            </a:blip>
            <a:srcRect/>
            <a:stretch/>
          </p:blipFill>
          <p:spPr>
            <a:xfrm>
              <a:off x="9619488" y="3404615"/>
              <a:ext cx="68580" cy="68580"/>
            </a:xfrm>
            <a:prstGeom prst="rect">
              <a:avLst/>
            </a:prstGeom>
            <a:noFill/>
            <a:ln>
              <a:noFill/>
            </a:ln>
          </p:spPr>
        </p:pic>
        <p:sp>
          <p:nvSpPr>
            <p:cNvPr id="1677" name="Google Shape;1677;p75"/>
            <p:cNvSpPr/>
            <p:nvPr/>
          </p:nvSpPr>
          <p:spPr>
            <a:xfrm>
              <a:off x="9375647" y="3160775"/>
              <a:ext cx="271780" cy="271780"/>
            </a:xfrm>
            <a:custGeom>
              <a:avLst/>
              <a:gdLst/>
              <a:ahLst/>
              <a:cxnLst/>
              <a:rect l="l" t="t" r="r" b="b"/>
              <a:pathLst>
                <a:path w="271779" h="271779" extrusionOk="0">
                  <a:moveTo>
                    <a:pt x="0" y="135636"/>
                  </a:moveTo>
                  <a:lnTo>
                    <a:pt x="6912" y="92756"/>
                  </a:lnTo>
                  <a:lnTo>
                    <a:pt x="26164" y="55522"/>
                  </a:lnTo>
                  <a:lnTo>
                    <a:pt x="55522" y="26164"/>
                  </a:lnTo>
                  <a:lnTo>
                    <a:pt x="92756" y="6912"/>
                  </a:lnTo>
                  <a:lnTo>
                    <a:pt x="135635" y="0"/>
                  </a:lnTo>
                  <a:lnTo>
                    <a:pt x="178515" y="6912"/>
                  </a:lnTo>
                  <a:lnTo>
                    <a:pt x="215749" y="26164"/>
                  </a:lnTo>
                  <a:lnTo>
                    <a:pt x="245107" y="55522"/>
                  </a:lnTo>
                  <a:lnTo>
                    <a:pt x="264359" y="92756"/>
                  </a:lnTo>
                  <a:lnTo>
                    <a:pt x="271272" y="135636"/>
                  </a:lnTo>
                  <a:lnTo>
                    <a:pt x="264359" y="178515"/>
                  </a:lnTo>
                  <a:lnTo>
                    <a:pt x="245107" y="215749"/>
                  </a:lnTo>
                  <a:lnTo>
                    <a:pt x="215749" y="245107"/>
                  </a:lnTo>
                  <a:lnTo>
                    <a:pt x="178515" y="264359"/>
                  </a:lnTo>
                  <a:lnTo>
                    <a:pt x="135635" y="271272"/>
                  </a:lnTo>
                  <a:lnTo>
                    <a:pt x="92756" y="264359"/>
                  </a:lnTo>
                  <a:lnTo>
                    <a:pt x="55522" y="245107"/>
                  </a:lnTo>
                  <a:lnTo>
                    <a:pt x="26164" y="215749"/>
                  </a:lnTo>
                  <a:lnTo>
                    <a:pt x="6912" y="178515"/>
                  </a:lnTo>
                  <a:lnTo>
                    <a:pt x="0" y="13563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8" name="Google Shape;1678;p75"/>
            <p:cNvSpPr/>
            <p:nvPr/>
          </p:nvSpPr>
          <p:spPr>
            <a:xfrm>
              <a:off x="9321113" y="3168538"/>
              <a:ext cx="380365" cy="255904"/>
            </a:xfrm>
            <a:custGeom>
              <a:avLst/>
              <a:gdLst/>
              <a:ahLst/>
              <a:cxnLst/>
              <a:rect l="l" t="t" r="r" b="b"/>
              <a:pathLst>
                <a:path w="380365" h="255904" extrusionOk="0">
                  <a:moveTo>
                    <a:pt x="267767" y="15986"/>
                  </a:moveTo>
                  <a:lnTo>
                    <a:pt x="292302" y="6772"/>
                  </a:lnTo>
                  <a:lnTo>
                    <a:pt x="322790" y="0"/>
                  </a:lnTo>
                  <a:lnTo>
                    <a:pt x="352849" y="109"/>
                  </a:lnTo>
                  <a:lnTo>
                    <a:pt x="376098" y="11541"/>
                  </a:lnTo>
                  <a:lnTo>
                    <a:pt x="379749" y="33384"/>
                  </a:lnTo>
                  <a:lnTo>
                    <a:pt x="364063" y="66254"/>
                  </a:lnTo>
                  <a:lnTo>
                    <a:pt x="331832" y="105971"/>
                  </a:lnTo>
                  <a:lnTo>
                    <a:pt x="285849" y="148351"/>
                  </a:lnTo>
                  <a:lnTo>
                    <a:pt x="228905" y="189214"/>
                  </a:lnTo>
                  <a:lnTo>
                    <a:pt x="168409" y="222373"/>
                  </a:lnTo>
                  <a:lnTo>
                    <a:pt x="112254" y="244480"/>
                  </a:lnTo>
                  <a:lnTo>
                    <a:pt x="63956" y="255608"/>
                  </a:lnTo>
                  <a:lnTo>
                    <a:pt x="27034" y="255831"/>
                  </a:lnTo>
                  <a:lnTo>
                    <a:pt x="5004" y="245221"/>
                  </a:lnTo>
                  <a:lnTo>
                    <a:pt x="0" y="221470"/>
                  </a:lnTo>
                  <a:lnTo>
                    <a:pt x="12497" y="193230"/>
                  </a:lnTo>
                  <a:lnTo>
                    <a:pt x="33758" y="165300"/>
                  </a:lnTo>
                  <a:lnTo>
                    <a:pt x="55042" y="142478"/>
                  </a:lnTo>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9" name="Google Shape;1679;p75"/>
            <p:cNvSpPr/>
            <p:nvPr/>
          </p:nvSpPr>
          <p:spPr>
            <a:xfrm>
              <a:off x="5690615" y="5338572"/>
              <a:ext cx="3101975" cy="76200"/>
            </a:xfrm>
            <a:custGeom>
              <a:avLst/>
              <a:gdLst/>
              <a:ahLst/>
              <a:cxnLst/>
              <a:rect l="l" t="t" r="r" b="b"/>
              <a:pathLst>
                <a:path w="3101975" h="76200" extrusionOk="0">
                  <a:moveTo>
                    <a:pt x="76200" y="0"/>
                  </a:moveTo>
                  <a:lnTo>
                    <a:pt x="0" y="38099"/>
                  </a:lnTo>
                  <a:lnTo>
                    <a:pt x="76200" y="76199"/>
                  </a:lnTo>
                  <a:lnTo>
                    <a:pt x="76200" y="44449"/>
                  </a:lnTo>
                  <a:lnTo>
                    <a:pt x="63500" y="44449"/>
                  </a:lnTo>
                  <a:lnTo>
                    <a:pt x="63500" y="31749"/>
                  </a:lnTo>
                  <a:lnTo>
                    <a:pt x="76200" y="31749"/>
                  </a:lnTo>
                  <a:lnTo>
                    <a:pt x="76200" y="0"/>
                  </a:lnTo>
                  <a:close/>
                </a:path>
                <a:path w="3101975" h="76200" extrusionOk="0">
                  <a:moveTo>
                    <a:pt x="76200" y="31749"/>
                  </a:moveTo>
                  <a:lnTo>
                    <a:pt x="63500" y="31749"/>
                  </a:lnTo>
                  <a:lnTo>
                    <a:pt x="63500" y="44449"/>
                  </a:lnTo>
                  <a:lnTo>
                    <a:pt x="76200" y="44449"/>
                  </a:lnTo>
                  <a:lnTo>
                    <a:pt x="76200" y="31749"/>
                  </a:lnTo>
                  <a:close/>
                </a:path>
                <a:path w="3101975" h="76200" extrusionOk="0">
                  <a:moveTo>
                    <a:pt x="114300" y="31749"/>
                  </a:moveTo>
                  <a:lnTo>
                    <a:pt x="76200" y="31749"/>
                  </a:lnTo>
                  <a:lnTo>
                    <a:pt x="76200" y="44449"/>
                  </a:lnTo>
                  <a:lnTo>
                    <a:pt x="114300" y="44449"/>
                  </a:lnTo>
                  <a:lnTo>
                    <a:pt x="114300" y="31749"/>
                  </a:lnTo>
                  <a:close/>
                </a:path>
                <a:path w="3101975" h="76200" extrusionOk="0">
                  <a:moveTo>
                    <a:pt x="203200" y="31749"/>
                  </a:moveTo>
                  <a:lnTo>
                    <a:pt x="152400" y="31749"/>
                  </a:lnTo>
                  <a:lnTo>
                    <a:pt x="152400" y="44449"/>
                  </a:lnTo>
                  <a:lnTo>
                    <a:pt x="203200" y="44449"/>
                  </a:lnTo>
                  <a:lnTo>
                    <a:pt x="203200" y="31749"/>
                  </a:lnTo>
                  <a:close/>
                </a:path>
                <a:path w="3101975" h="76200" extrusionOk="0">
                  <a:moveTo>
                    <a:pt x="292100" y="31749"/>
                  </a:moveTo>
                  <a:lnTo>
                    <a:pt x="241300" y="31749"/>
                  </a:lnTo>
                  <a:lnTo>
                    <a:pt x="241300" y="44449"/>
                  </a:lnTo>
                  <a:lnTo>
                    <a:pt x="292100" y="44449"/>
                  </a:lnTo>
                  <a:lnTo>
                    <a:pt x="292100" y="31749"/>
                  </a:lnTo>
                  <a:close/>
                </a:path>
                <a:path w="3101975" h="76200" extrusionOk="0">
                  <a:moveTo>
                    <a:pt x="381000" y="31749"/>
                  </a:moveTo>
                  <a:lnTo>
                    <a:pt x="330200" y="31749"/>
                  </a:lnTo>
                  <a:lnTo>
                    <a:pt x="330200" y="44449"/>
                  </a:lnTo>
                  <a:lnTo>
                    <a:pt x="381000" y="44449"/>
                  </a:lnTo>
                  <a:lnTo>
                    <a:pt x="381000" y="31749"/>
                  </a:lnTo>
                  <a:close/>
                </a:path>
                <a:path w="3101975" h="76200" extrusionOk="0">
                  <a:moveTo>
                    <a:pt x="469900" y="31749"/>
                  </a:moveTo>
                  <a:lnTo>
                    <a:pt x="419100" y="31749"/>
                  </a:lnTo>
                  <a:lnTo>
                    <a:pt x="419100" y="44449"/>
                  </a:lnTo>
                  <a:lnTo>
                    <a:pt x="469900" y="44449"/>
                  </a:lnTo>
                  <a:lnTo>
                    <a:pt x="469900" y="31749"/>
                  </a:lnTo>
                  <a:close/>
                </a:path>
                <a:path w="3101975" h="76200" extrusionOk="0">
                  <a:moveTo>
                    <a:pt x="558800" y="31749"/>
                  </a:moveTo>
                  <a:lnTo>
                    <a:pt x="508000" y="31749"/>
                  </a:lnTo>
                  <a:lnTo>
                    <a:pt x="508000" y="44449"/>
                  </a:lnTo>
                  <a:lnTo>
                    <a:pt x="558800" y="44449"/>
                  </a:lnTo>
                  <a:lnTo>
                    <a:pt x="558800" y="31749"/>
                  </a:lnTo>
                  <a:close/>
                </a:path>
                <a:path w="3101975" h="76200" extrusionOk="0">
                  <a:moveTo>
                    <a:pt x="647700" y="31749"/>
                  </a:moveTo>
                  <a:lnTo>
                    <a:pt x="596900" y="31749"/>
                  </a:lnTo>
                  <a:lnTo>
                    <a:pt x="596900" y="44449"/>
                  </a:lnTo>
                  <a:lnTo>
                    <a:pt x="647700" y="44449"/>
                  </a:lnTo>
                  <a:lnTo>
                    <a:pt x="647700" y="31749"/>
                  </a:lnTo>
                  <a:close/>
                </a:path>
                <a:path w="3101975" h="76200" extrusionOk="0">
                  <a:moveTo>
                    <a:pt x="736600" y="31749"/>
                  </a:moveTo>
                  <a:lnTo>
                    <a:pt x="685800" y="31749"/>
                  </a:lnTo>
                  <a:lnTo>
                    <a:pt x="685800" y="44449"/>
                  </a:lnTo>
                  <a:lnTo>
                    <a:pt x="736600" y="44449"/>
                  </a:lnTo>
                  <a:lnTo>
                    <a:pt x="736600" y="31749"/>
                  </a:lnTo>
                  <a:close/>
                </a:path>
                <a:path w="3101975" h="76200" extrusionOk="0">
                  <a:moveTo>
                    <a:pt x="825500" y="31749"/>
                  </a:moveTo>
                  <a:lnTo>
                    <a:pt x="774700" y="31749"/>
                  </a:lnTo>
                  <a:lnTo>
                    <a:pt x="774700" y="44449"/>
                  </a:lnTo>
                  <a:lnTo>
                    <a:pt x="825500" y="44449"/>
                  </a:lnTo>
                  <a:lnTo>
                    <a:pt x="825500" y="31749"/>
                  </a:lnTo>
                  <a:close/>
                </a:path>
                <a:path w="3101975" h="76200" extrusionOk="0">
                  <a:moveTo>
                    <a:pt x="914400" y="31749"/>
                  </a:moveTo>
                  <a:lnTo>
                    <a:pt x="863600" y="31749"/>
                  </a:lnTo>
                  <a:lnTo>
                    <a:pt x="863600" y="44449"/>
                  </a:lnTo>
                  <a:lnTo>
                    <a:pt x="914400" y="44449"/>
                  </a:lnTo>
                  <a:lnTo>
                    <a:pt x="914400" y="31749"/>
                  </a:lnTo>
                  <a:close/>
                </a:path>
                <a:path w="3101975" h="76200" extrusionOk="0">
                  <a:moveTo>
                    <a:pt x="1003300" y="31749"/>
                  </a:moveTo>
                  <a:lnTo>
                    <a:pt x="952500" y="31749"/>
                  </a:lnTo>
                  <a:lnTo>
                    <a:pt x="952500" y="44449"/>
                  </a:lnTo>
                  <a:lnTo>
                    <a:pt x="1003300" y="44449"/>
                  </a:lnTo>
                  <a:lnTo>
                    <a:pt x="1003300" y="31749"/>
                  </a:lnTo>
                  <a:close/>
                </a:path>
                <a:path w="3101975" h="76200" extrusionOk="0">
                  <a:moveTo>
                    <a:pt x="1092200" y="31749"/>
                  </a:moveTo>
                  <a:lnTo>
                    <a:pt x="1041400" y="31749"/>
                  </a:lnTo>
                  <a:lnTo>
                    <a:pt x="1041400" y="44449"/>
                  </a:lnTo>
                  <a:lnTo>
                    <a:pt x="1092200" y="44449"/>
                  </a:lnTo>
                  <a:lnTo>
                    <a:pt x="1092200" y="31749"/>
                  </a:lnTo>
                  <a:close/>
                </a:path>
                <a:path w="3101975" h="76200" extrusionOk="0">
                  <a:moveTo>
                    <a:pt x="1181100" y="31749"/>
                  </a:moveTo>
                  <a:lnTo>
                    <a:pt x="1130300" y="31749"/>
                  </a:lnTo>
                  <a:lnTo>
                    <a:pt x="1130300" y="44449"/>
                  </a:lnTo>
                  <a:lnTo>
                    <a:pt x="1181100" y="44449"/>
                  </a:lnTo>
                  <a:lnTo>
                    <a:pt x="1181100" y="31749"/>
                  </a:lnTo>
                  <a:close/>
                </a:path>
                <a:path w="3101975" h="76200" extrusionOk="0">
                  <a:moveTo>
                    <a:pt x="1270000" y="31749"/>
                  </a:moveTo>
                  <a:lnTo>
                    <a:pt x="1219200" y="31749"/>
                  </a:lnTo>
                  <a:lnTo>
                    <a:pt x="1219200" y="44449"/>
                  </a:lnTo>
                  <a:lnTo>
                    <a:pt x="1270000" y="44449"/>
                  </a:lnTo>
                  <a:lnTo>
                    <a:pt x="1270000" y="31749"/>
                  </a:lnTo>
                  <a:close/>
                </a:path>
                <a:path w="3101975" h="76200" extrusionOk="0">
                  <a:moveTo>
                    <a:pt x="1358900" y="31749"/>
                  </a:moveTo>
                  <a:lnTo>
                    <a:pt x="1308100" y="31749"/>
                  </a:lnTo>
                  <a:lnTo>
                    <a:pt x="1308100" y="44449"/>
                  </a:lnTo>
                  <a:lnTo>
                    <a:pt x="1358900" y="44449"/>
                  </a:lnTo>
                  <a:lnTo>
                    <a:pt x="1358900" y="31749"/>
                  </a:lnTo>
                  <a:close/>
                </a:path>
                <a:path w="3101975" h="76200" extrusionOk="0">
                  <a:moveTo>
                    <a:pt x="1447800" y="31749"/>
                  </a:moveTo>
                  <a:lnTo>
                    <a:pt x="1397000" y="31749"/>
                  </a:lnTo>
                  <a:lnTo>
                    <a:pt x="1397000" y="44449"/>
                  </a:lnTo>
                  <a:lnTo>
                    <a:pt x="1447800" y="44449"/>
                  </a:lnTo>
                  <a:lnTo>
                    <a:pt x="1447800" y="31749"/>
                  </a:lnTo>
                  <a:close/>
                </a:path>
                <a:path w="3101975" h="76200" extrusionOk="0">
                  <a:moveTo>
                    <a:pt x="1536700" y="31749"/>
                  </a:moveTo>
                  <a:lnTo>
                    <a:pt x="1485900" y="31749"/>
                  </a:lnTo>
                  <a:lnTo>
                    <a:pt x="1485900" y="44449"/>
                  </a:lnTo>
                  <a:lnTo>
                    <a:pt x="1536700" y="44449"/>
                  </a:lnTo>
                  <a:lnTo>
                    <a:pt x="1536700" y="31749"/>
                  </a:lnTo>
                  <a:close/>
                </a:path>
                <a:path w="3101975" h="76200" extrusionOk="0">
                  <a:moveTo>
                    <a:pt x="1625600" y="31749"/>
                  </a:moveTo>
                  <a:lnTo>
                    <a:pt x="1574800" y="31749"/>
                  </a:lnTo>
                  <a:lnTo>
                    <a:pt x="1574800" y="44449"/>
                  </a:lnTo>
                  <a:lnTo>
                    <a:pt x="1625600" y="44449"/>
                  </a:lnTo>
                  <a:lnTo>
                    <a:pt x="1625600" y="31749"/>
                  </a:lnTo>
                  <a:close/>
                </a:path>
                <a:path w="3101975" h="76200" extrusionOk="0">
                  <a:moveTo>
                    <a:pt x="1714500" y="31749"/>
                  </a:moveTo>
                  <a:lnTo>
                    <a:pt x="1663700" y="31749"/>
                  </a:lnTo>
                  <a:lnTo>
                    <a:pt x="1663700" y="44449"/>
                  </a:lnTo>
                  <a:lnTo>
                    <a:pt x="1714500" y="44449"/>
                  </a:lnTo>
                  <a:lnTo>
                    <a:pt x="1714500" y="31749"/>
                  </a:lnTo>
                  <a:close/>
                </a:path>
                <a:path w="3101975" h="76200" extrusionOk="0">
                  <a:moveTo>
                    <a:pt x="1803400" y="31749"/>
                  </a:moveTo>
                  <a:lnTo>
                    <a:pt x="1752600" y="31749"/>
                  </a:lnTo>
                  <a:lnTo>
                    <a:pt x="1752600" y="44449"/>
                  </a:lnTo>
                  <a:lnTo>
                    <a:pt x="1803400" y="44449"/>
                  </a:lnTo>
                  <a:lnTo>
                    <a:pt x="1803400" y="31749"/>
                  </a:lnTo>
                  <a:close/>
                </a:path>
                <a:path w="3101975" h="76200" extrusionOk="0">
                  <a:moveTo>
                    <a:pt x="1892300" y="31749"/>
                  </a:moveTo>
                  <a:lnTo>
                    <a:pt x="1841500" y="31749"/>
                  </a:lnTo>
                  <a:lnTo>
                    <a:pt x="1841500" y="44449"/>
                  </a:lnTo>
                  <a:lnTo>
                    <a:pt x="1892300" y="44449"/>
                  </a:lnTo>
                  <a:lnTo>
                    <a:pt x="1892300" y="31749"/>
                  </a:lnTo>
                  <a:close/>
                </a:path>
                <a:path w="3101975" h="76200" extrusionOk="0">
                  <a:moveTo>
                    <a:pt x="1981200" y="31749"/>
                  </a:moveTo>
                  <a:lnTo>
                    <a:pt x="1930400" y="31749"/>
                  </a:lnTo>
                  <a:lnTo>
                    <a:pt x="1930400" y="44449"/>
                  </a:lnTo>
                  <a:lnTo>
                    <a:pt x="1981200" y="44449"/>
                  </a:lnTo>
                  <a:lnTo>
                    <a:pt x="1981200" y="31749"/>
                  </a:lnTo>
                  <a:close/>
                </a:path>
                <a:path w="3101975" h="76200" extrusionOk="0">
                  <a:moveTo>
                    <a:pt x="2070100" y="31749"/>
                  </a:moveTo>
                  <a:lnTo>
                    <a:pt x="2019300" y="31749"/>
                  </a:lnTo>
                  <a:lnTo>
                    <a:pt x="2019300" y="44449"/>
                  </a:lnTo>
                  <a:lnTo>
                    <a:pt x="2070100" y="44449"/>
                  </a:lnTo>
                  <a:lnTo>
                    <a:pt x="2070100" y="31749"/>
                  </a:lnTo>
                  <a:close/>
                </a:path>
                <a:path w="3101975" h="76200" extrusionOk="0">
                  <a:moveTo>
                    <a:pt x="2159000" y="31749"/>
                  </a:moveTo>
                  <a:lnTo>
                    <a:pt x="2108200" y="31749"/>
                  </a:lnTo>
                  <a:lnTo>
                    <a:pt x="2108200" y="44449"/>
                  </a:lnTo>
                  <a:lnTo>
                    <a:pt x="2159000" y="44449"/>
                  </a:lnTo>
                  <a:lnTo>
                    <a:pt x="2159000" y="31749"/>
                  </a:lnTo>
                  <a:close/>
                </a:path>
                <a:path w="3101975" h="76200" extrusionOk="0">
                  <a:moveTo>
                    <a:pt x="2247900" y="31749"/>
                  </a:moveTo>
                  <a:lnTo>
                    <a:pt x="2197100" y="31749"/>
                  </a:lnTo>
                  <a:lnTo>
                    <a:pt x="2197100" y="44449"/>
                  </a:lnTo>
                  <a:lnTo>
                    <a:pt x="2247900" y="44449"/>
                  </a:lnTo>
                  <a:lnTo>
                    <a:pt x="2247900" y="31749"/>
                  </a:lnTo>
                  <a:close/>
                </a:path>
                <a:path w="3101975" h="76200" extrusionOk="0">
                  <a:moveTo>
                    <a:pt x="2336800" y="31749"/>
                  </a:moveTo>
                  <a:lnTo>
                    <a:pt x="2286000" y="31749"/>
                  </a:lnTo>
                  <a:lnTo>
                    <a:pt x="2286000" y="44449"/>
                  </a:lnTo>
                  <a:lnTo>
                    <a:pt x="2336800" y="44449"/>
                  </a:lnTo>
                  <a:lnTo>
                    <a:pt x="2336800" y="31749"/>
                  </a:lnTo>
                  <a:close/>
                </a:path>
                <a:path w="3101975" h="76200" extrusionOk="0">
                  <a:moveTo>
                    <a:pt x="2425700" y="31749"/>
                  </a:moveTo>
                  <a:lnTo>
                    <a:pt x="2374900" y="31749"/>
                  </a:lnTo>
                  <a:lnTo>
                    <a:pt x="2374900" y="44449"/>
                  </a:lnTo>
                  <a:lnTo>
                    <a:pt x="2425700" y="44449"/>
                  </a:lnTo>
                  <a:lnTo>
                    <a:pt x="2425700" y="31749"/>
                  </a:lnTo>
                  <a:close/>
                </a:path>
                <a:path w="3101975" h="76200" extrusionOk="0">
                  <a:moveTo>
                    <a:pt x="2514600" y="31749"/>
                  </a:moveTo>
                  <a:lnTo>
                    <a:pt x="2463800" y="31749"/>
                  </a:lnTo>
                  <a:lnTo>
                    <a:pt x="2463800" y="44449"/>
                  </a:lnTo>
                  <a:lnTo>
                    <a:pt x="2514600" y="44449"/>
                  </a:lnTo>
                  <a:lnTo>
                    <a:pt x="2514600" y="31749"/>
                  </a:lnTo>
                  <a:close/>
                </a:path>
                <a:path w="3101975" h="76200" extrusionOk="0">
                  <a:moveTo>
                    <a:pt x="2603500" y="31749"/>
                  </a:moveTo>
                  <a:lnTo>
                    <a:pt x="2552700" y="31749"/>
                  </a:lnTo>
                  <a:lnTo>
                    <a:pt x="2552700" y="44449"/>
                  </a:lnTo>
                  <a:lnTo>
                    <a:pt x="2603500" y="44449"/>
                  </a:lnTo>
                  <a:lnTo>
                    <a:pt x="2603500" y="31749"/>
                  </a:lnTo>
                  <a:close/>
                </a:path>
                <a:path w="3101975" h="76200" extrusionOk="0">
                  <a:moveTo>
                    <a:pt x="2692400" y="31749"/>
                  </a:moveTo>
                  <a:lnTo>
                    <a:pt x="2641600" y="31749"/>
                  </a:lnTo>
                  <a:lnTo>
                    <a:pt x="2641600" y="44449"/>
                  </a:lnTo>
                  <a:lnTo>
                    <a:pt x="2692400" y="44449"/>
                  </a:lnTo>
                  <a:lnTo>
                    <a:pt x="2692400" y="31749"/>
                  </a:lnTo>
                  <a:close/>
                </a:path>
                <a:path w="3101975" h="76200" extrusionOk="0">
                  <a:moveTo>
                    <a:pt x="2781300" y="31749"/>
                  </a:moveTo>
                  <a:lnTo>
                    <a:pt x="2730500" y="31749"/>
                  </a:lnTo>
                  <a:lnTo>
                    <a:pt x="2730500" y="44449"/>
                  </a:lnTo>
                  <a:lnTo>
                    <a:pt x="2781300" y="44449"/>
                  </a:lnTo>
                  <a:lnTo>
                    <a:pt x="2781300" y="31749"/>
                  </a:lnTo>
                  <a:close/>
                </a:path>
                <a:path w="3101975" h="76200" extrusionOk="0">
                  <a:moveTo>
                    <a:pt x="2870200" y="31749"/>
                  </a:moveTo>
                  <a:lnTo>
                    <a:pt x="2819400" y="31749"/>
                  </a:lnTo>
                  <a:lnTo>
                    <a:pt x="2819400" y="44449"/>
                  </a:lnTo>
                  <a:lnTo>
                    <a:pt x="2870200" y="44449"/>
                  </a:lnTo>
                  <a:lnTo>
                    <a:pt x="2870200" y="31749"/>
                  </a:lnTo>
                  <a:close/>
                </a:path>
                <a:path w="3101975" h="76200" extrusionOk="0">
                  <a:moveTo>
                    <a:pt x="2959100" y="31749"/>
                  </a:moveTo>
                  <a:lnTo>
                    <a:pt x="2908300" y="31749"/>
                  </a:lnTo>
                  <a:lnTo>
                    <a:pt x="2908300" y="44449"/>
                  </a:lnTo>
                  <a:lnTo>
                    <a:pt x="2959100" y="44449"/>
                  </a:lnTo>
                  <a:lnTo>
                    <a:pt x="2959100" y="31749"/>
                  </a:lnTo>
                  <a:close/>
                </a:path>
                <a:path w="3101975" h="76200" extrusionOk="0">
                  <a:moveTo>
                    <a:pt x="3025648" y="0"/>
                  </a:moveTo>
                  <a:lnTo>
                    <a:pt x="3025648" y="76199"/>
                  </a:lnTo>
                  <a:lnTo>
                    <a:pt x="3089148" y="44449"/>
                  </a:lnTo>
                  <a:lnTo>
                    <a:pt x="3038348" y="44449"/>
                  </a:lnTo>
                  <a:lnTo>
                    <a:pt x="3038348" y="31749"/>
                  </a:lnTo>
                  <a:lnTo>
                    <a:pt x="3089148" y="31749"/>
                  </a:lnTo>
                  <a:lnTo>
                    <a:pt x="3025648" y="0"/>
                  </a:lnTo>
                  <a:close/>
                </a:path>
                <a:path w="3101975" h="76200" extrusionOk="0">
                  <a:moveTo>
                    <a:pt x="3025648" y="31749"/>
                  </a:moveTo>
                  <a:lnTo>
                    <a:pt x="2997200" y="31749"/>
                  </a:lnTo>
                  <a:lnTo>
                    <a:pt x="2997200" y="44449"/>
                  </a:lnTo>
                  <a:lnTo>
                    <a:pt x="3025648" y="44449"/>
                  </a:lnTo>
                  <a:lnTo>
                    <a:pt x="3025648" y="31749"/>
                  </a:lnTo>
                  <a:close/>
                </a:path>
                <a:path w="3101975" h="76200" extrusionOk="0">
                  <a:moveTo>
                    <a:pt x="3089148" y="31749"/>
                  </a:moveTo>
                  <a:lnTo>
                    <a:pt x="3038348" y="31749"/>
                  </a:lnTo>
                  <a:lnTo>
                    <a:pt x="3038348" y="44449"/>
                  </a:lnTo>
                  <a:lnTo>
                    <a:pt x="3089148" y="44449"/>
                  </a:lnTo>
                  <a:lnTo>
                    <a:pt x="3101848" y="38099"/>
                  </a:lnTo>
                  <a:lnTo>
                    <a:pt x="3089148"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0" name="Google Shape;1680;p75"/>
            <p:cNvSpPr/>
            <p:nvPr/>
          </p:nvSpPr>
          <p:spPr>
            <a:xfrm>
              <a:off x="7360920" y="3663695"/>
              <a:ext cx="0" cy="1722120"/>
            </a:xfrm>
            <a:custGeom>
              <a:avLst/>
              <a:gdLst/>
              <a:ahLst/>
              <a:cxnLst/>
              <a:rect l="l" t="t" r="r" b="b"/>
              <a:pathLst>
                <a:path w="120000" h="1722120" extrusionOk="0">
                  <a:moveTo>
                    <a:pt x="0" y="0"/>
                  </a:moveTo>
                  <a:lnTo>
                    <a:pt x="0" y="1721739"/>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1" name="Google Shape;1681;p75"/>
            <p:cNvSpPr/>
            <p:nvPr/>
          </p:nvSpPr>
          <p:spPr>
            <a:xfrm>
              <a:off x="3745992" y="3284219"/>
              <a:ext cx="2903855" cy="1628139"/>
            </a:xfrm>
            <a:custGeom>
              <a:avLst/>
              <a:gdLst/>
              <a:ahLst/>
              <a:cxnLst/>
              <a:rect l="l" t="t" r="r" b="b"/>
              <a:pathLst>
                <a:path w="2903854" h="1628139" extrusionOk="0">
                  <a:moveTo>
                    <a:pt x="50800" y="31750"/>
                  </a:moveTo>
                  <a:lnTo>
                    <a:pt x="0" y="31750"/>
                  </a:lnTo>
                  <a:lnTo>
                    <a:pt x="0" y="44450"/>
                  </a:lnTo>
                  <a:lnTo>
                    <a:pt x="50800" y="44450"/>
                  </a:lnTo>
                  <a:lnTo>
                    <a:pt x="50800" y="31750"/>
                  </a:lnTo>
                  <a:close/>
                </a:path>
                <a:path w="2903854" h="1628139" extrusionOk="0">
                  <a:moveTo>
                    <a:pt x="139700" y="31750"/>
                  </a:moveTo>
                  <a:lnTo>
                    <a:pt x="88900" y="31750"/>
                  </a:lnTo>
                  <a:lnTo>
                    <a:pt x="88900" y="44450"/>
                  </a:lnTo>
                  <a:lnTo>
                    <a:pt x="139700" y="44450"/>
                  </a:lnTo>
                  <a:lnTo>
                    <a:pt x="139700" y="31750"/>
                  </a:lnTo>
                  <a:close/>
                </a:path>
                <a:path w="2903854" h="1628139" extrusionOk="0">
                  <a:moveTo>
                    <a:pt x="228600" y="31750"/>
                  </a:moveTo>
                  <a:lnTo>
                    <a:pt x="177800" y="31750"/>
                  </a:lnTo>
                  <a:lnTo>
                    <a:pt x="177800" y="44450"/>
                  </a:lnTo>
                  <a:lnTo>
                    <a:pt x="228600" y="44450"/>
                  </a:lnTo>
                  <a:lnTo>
                    <a:pt x="228600" y="31750"/>
                  </a:lnTo>
                  <a:close/>
                </a:path>
                <a:path w="2903854" h="1628139" extrusionOk="0">
                  <a:moveTo>
                    <a:pt x="317500" y="31750"/>
                  </a:moveTo>
                  <a:lnTo>
                    <a:pt x="266700" y="31750"/>
                  </a:lnTo>
                  <a:lnTo>
                    <a:pt x="266700" y="44450"/>
                  </a:lnTo>
                  <a:lnTo>
                    <a:pt x="317500" y="44450"/>
                  </a:lnTo>
                  <a:lnTo>
                    <a:pt x="317500" y="31750"/>
                  </a:lnTo>
                  <a:close/>
                </a:path>
                <a:path w="2903854" h="1628139" extrusionOk="0">
                  <a:moveTo>
                    <a:pt x="406400" y="31750"/>
                  </a:moveTo>
                  <a:lnTo>
                    <a:pt x="355600" y="31750"/>
                  </a:lnTo>
                  <a:lnTo>
                    <a:pt x="355600" y="44450"/>
                  </a:lnTo>
                  <a:lnTo>
                    <a:pt x="406400" y="44450"/>
                  </a:lnTo>
                  <a:lnTo>
                    <a:pt x="406400" y="31750"/>
                  </a:lnTo>
                  <a:close/>
                </a:path>
                <a:path w="2903854" h="1628139" extrusionOk="0">
                  <a:moveTo>
                    <a:pt x="495300" y="31750"/>
                  </a:moveTo>
                  <a:lnTo>
                    <a:pt x="444500" y="31750"/>
                  </a:lnTo>
                  <a:lnTo>
                    <a:pt x="444500" y="44450"/>
                  </a:lnTo>
                  <a:lnTo>
                    <a:pt x="495300" y="44450"/>
                  </a:lnTo>
                  <a:lnTo>
                    <a:pt x="495300" y="31750"/>
                  </a:lnTo>
                  <a:close/>
                </a:path>
                <a:path w="2903854" h="1628139" extrusionOk="0">
                  <a:moveTo>
                    <a:pt x="584200" y="31750"/>
                  </a:moveTo>
                  <a:lnTo>
                    <a:pt x="533400" y="31750"/>
                  </a:lnTo>
                  <a:lnTo>
                    <a:pt x="533400" y="44450"/>
                  </a:lnTo>
                  <a:lnTo>
                    <a:pt x="584200" y="44450"/>
                  </a:lnTo>
                  <a:lnTo>
                    <a:pt x="584200" y="31750"/>
                  </a:lnTo>
                  <a:close/>
                </a:path>
                <a:path w="2903854" h="1628139" extrusionOk="0">
                  <a:moveTo>
                    <a:pt x="673100" y="31750"/>
                  </a:moveTo>
                  <a:lnTo>
                    <a:pt x="622300" y="31750"/>
                  </a:lnTo>
                  <a:lnTo>
                    <a:pt x="622300" y="44450"/>
                  </a:lnTo>
                  <a:lnTo>
                    <a:pt x="673100" y="44450"/>
                  </a:lnTo>
                  <a:lnTo>
                    <a:pt x="673100" y="31750"/>
                  </a:lnTo>
                  <a:close/>
                </a:path>
                <a:path w="2903854" h="1628139" extrusionOk="0">
                  <a:moveTo>
                    <a:pt x="762000" y="31750"/>
                  </a:moveTo>
                  <a:lnTo>
                    <a:pt x="711200" y="31750"/>
                  </a:lnTo>
                  <a:lnTo>
                    <a:pt x="711200" y="44450"/>
                  </a:lnTo>
                  <a:lnTo>
                    <a:pt x="762000" y="44450"/>
                  </a:lnTo>
                  <a:lnTo>
                    <a:pt x="762000" y="31750"/>
                  </a:lnTo>
                  <a:close/>
                </a:path>
                <a:path w="2903854" h="1628139" extrusionOk="0">
                  <a:moveTo>
                    <a:pt x="850900" y="31750"/>
                  </a:moveTo>
                  <a:lnTo>
                    <a:pt x="800100" y="31750"/>
                  </a:lnTo>
                  <a:lnTo>
                    <a:pt x="800100" y="44450"/>
                  </a:lnTo>
                  <a:lnTo>
                    <a:pt x="850900" y="44450"/>
                  </a:lnTo>
                  <a:lnTo>
                    <a:pt x="850900" y="31750"/>
                  </a:lnTo>
                  <a:close/>
                </a:path>
                <a:path w="2903854" h="1628139" extrusionOk="0">
                  <a:moveTo>
                    <a:pt x="939800" y="31750"/>
                  </a:moveTo>
                  <a:lnTo>
                    <a:pt x="889000" y="31750"/>
                  </a:lnTo>
                  <a:lnTo>
                    <a:pt x="889000" y="44450"/>
                  </a:lnTo>
                  <a:lnTo>
                    <a:pt x="939800" y="44450"/>
                  </a:lnTo>
                  <a:lnTo>
                    <a:pt x="939800" y="31750"/>
                  </a:lnTo>
                  <a:close/>
                </a:path>
                <a:path w="2903854" h="1628139" extrusionOk="0">
                  <a:moveTo>
                    <a:pt x="1028700" y="31750"/>
                  </a:moveTo>
                  <a:lnTo>
                    <a:pt x="977900" y="31750"/>
                  </a:lnTo>
                  <a:lnTo>
                    <a:pt x="977900" y="44450"/>
                  </a:lnTo>
                  <a:lnTo>
                    <a:pt x="1028700" y="44450"/>
                  </a:lnTo>
                  <a:lnTo>
                    <a:pt x="1028700" y="31750"/>
                  </a:lnTo>
                  <a:close/>
                </a:path>
                <a:path w="2903854" h="1628139" extrusionOk="0">
                  <a:moveTo>
                    <a:pt x="1117600" y="31750"/>
                  </a:moveTo>
                  <a:lnTo>
                    <a:pt x="1066800" y="31750"/>
                  </a:lnTo>
                  <a:lnTo>
                    <a:pt x="1066800" y="44450"/>
                  </a:lnTo>
                  <a:lnTo>
                    <a:pt x="1117600" y="44450"/>
                  </a:lnTo>
                  <a:lnTo>
                    <a:pt x="1117600" y="31750"/>
                  </a:lnTo>
                  <a:close/>
                </a:path>
                <a:path w="2903854" h="1628139" extrusionOk="0">
                  <a:moveTo>
                    <a:pt x="1206500" y="31750"/>
                  </a:moveTo>
                  <a:lnTo>
                    <a:pt x="1155700" y="31750"/>
                  </a:lnTo>
                  <a:lnTo>
                    <a:pt x="1155700" y="44450"/>
                  </a:lnTo>
                  <a:lnTo>
                    <a:pt x="1206500" y="44450"/>
                  </a:lnTo>
                  <a:lnTo>
                    <a:pt x="1206500" y="31750"/>
                  </a:lnTo>
                  <a:close/>
                </a:path>
                <a:path w="2903854" h="1628139" extrusionOk="0">
                  <a:moveTo>
                    <a:pt x="1295400" y="31750"/>
                  </a:moveTo>
                  <a:lnTo>
                    <a:pt x="1244600" y="31750"/>
                  </a:lnTo>
                  <a:lnTo>
                    <a:pt x="1244600" y="44450"/>
                  </a:lnTo>
                  <a:lnTo>
                    <a:pt x="1295400" y="44450"/>
                  </a:lnTo>
                  <a:lnTo>
                    <a:pt x="1295400" y="31750"/>
                  </a:lnTo>
                  <a:close/>
                </a:path>
                <a:path w="2903854" h="1628139" extrusionOk="0">
                  <a:moveTo>
                    <a:pt x="1384300" y="31750"/>
                  </a:moveTo>
                  <a:lnTo>
                    <a:pt x="1333500" y="31750"/>
                  </a:lnTo>
                  <a:lnTo>
                    <a:pt x="1333500" y="44450"/>
                  </a:lnTo>
                  <a:lnTo>
                    <a:pt x="1384300" y="44450"/>
                  </a:lnTo>
                  <a:lnTo>
                    <a:pt x="1384300" y="31750"/>
                  </a:lnTo>
                  <a:close/>
                </a:path>
                <a:path w="2903854" h="1628139" extrusionOk="0">
                  <a:moveTo>
                    <a:pt x="1473200" y="31750"/>
                  </a:moveTo>
                  <a:lnTo>
                    <a:pt x="1422400" y="31750"/>
                  </a:lnTo>
                  <a:lnTo>
                    <a:pt x="1422400" y="44450"/>
                  </a:lnTo>
                  <a:lnTo>
                    <a:pt x="1473200" y="44450"/>
                  </a:lnTo>
                  <a:lnTo>
                    <a:pt x="1473200" y="31750"/>
                  </a:lnTo>
                  <a:close/>
                </a:path>
                <a:path w="2903854" h="1628139" extrusionOk="0">
                  <a:moveTo>
                    <a:pt x="1505966" y="1460500"/>
                  </a:moveTo>
                  <a:lnTo>
                    <a:pt x="1493266" y="1460500"/>
                  </a:lnTo>
                  <a:lnTo>
                    <a:pt x="1493266" y="1511300"/>
                  </a:lnTo>
                  <a:lnTo>
                    <a:pt x="1505966" y="1511300"/>
                  </a:lnTo>
                  <a:lnTo>
                    <a:pt x="1505966" y="1460500"/>
                  </a:lnTo>
                  <a:close/>
                </a:path>
                <a:path w="2903854" h="1628139" extrusionOk="0">
                  <a:moveTo>
                    <a:pt x="1505966" y="1371600"/>
                  </a:moveTo>
                  <a:lnTo>
                    <a:pt x="1493266" y="1371600"/>
                  </a:lnTo>
                  <a:lnTo>
                    <a:pt x="1493266" y="1422400"/>
                  </a:lnTo>
                  <a:lnTo>
                    <a:pt x="1505966" y="1422400"/>
                  </a:lnTo>
                  <a:lnTo>
                    <a:pt x="1505966" y="1371600"/>
                  </a:lnTo>
                  <a:close/>
                </a:path>
                <a:path w="2903854" h="1628139" extrusionOk="0">
                  <a:moveTo>
                    <a:pt x="1505966" y="1282700"/>
                  </a:moveTo>
                  <a:lnTo>
                    <a:pt x="1493266" y="1282700"/>
                  </a:lnTo>
                  <a:lnTo>
                    <a:pt x="1493266" y="1333500"/>
                  </a:lnTo>
                  <a:lnTo>
                    <a:pt x="1505966" y="1333500"/>
                  </a:lnTo>
                  <a:lnTo>
                    <a:pt x="1505966" y="1282700"/>
                  </a:lnTo>
                  <a:close/>
                </a:path>
                <a:path w="2903854" h="1628139" extrusionOk="0">
                  <a:moveTo>
                    <a:pt x="1505966" y="1193800"/>
                  </a:moveTo>
                  <a:lnTo>
                    <a:pt x="1493266" y="1193800"/>
                  </a:lnTo>
                  <a:lnTo>
                    <a:pt x="1493266" y="1244600"/>
                  </a:lnTo>
                  <a:lnTo>
                    <a:pt x="1505966" y="1244600"/>
                  </a:lnTo>
                  <a:lnTo>
                    <a:pt x="1505966" y="1193800"/>
                  </a:lnTo>
                  <a:close/>
                </a:path>
                <a:path w="2903854" h="1628139" extrusionOk="0">
                  <a:moveTo>
                    <a:pt x="1505966" y="1104900"/>
                  </a:moveTo>
                  <a:lnTo>
                    <a:pt x="1493266" y="1104900"/>
                  </a:lnTo>
                  <a:lnTo>
                    <a:pt x="1493266" y="1155700"/>
                  </a:lnTo>
                  <a:lnTo>
                    <a:pt x="1505966" y="1155700"/>
                  </a:lnTo>
                  <a:lnTo>
                    <a:pt x="1505966" y="1104900"/>
                  </a:lnTo>
                  <a:close/>
                </a:path>
                <a:path w="2903854" h="1628139" extrusionOk="0">
                  <a:moveTo>
                    <a:pt x="1505966" y="1016000"/>
                  </a:moveTo>
                  <a:lnTo>
                    <a:pt x="1493266" y="1016000"/>
                  </a:lnTo>
                  <a:lnTo>
                    <a:pt x="1493266" y="1066800"/>
                  </a:lnTo>
                  <a:lnTo>
                    <a:pt x="1505966" y="1066800"/>
                  </a:lnTo>
                  <a:lnTo>
                    <a:pt x="1505966" y="1016000"/>
                  </a:lnTo>
                  <a:close/>
                </a:path>
                <a:path w="2903854" h="1628139" extrusionOk="0">
                  <a:moveTo>
                    <a:pt x="1505966" y="927100"/>
                  </a:moveTo>
                  <a:lnTo>
                    <a:pt x="1493266" y="927100"/>
                  </a:lnTo>
                  <a:lnTo>
                    <a:pt x="1493266" y="977900"/>
                  </a:lnTo>
                  <a:lnTo>
                    <a:pt x="1505966" y="977900"/>
                  </a:lnTo>
                  <a:lnTo>
                    <a:pt x="1505966" y="927100"/>
                  </a:lnTo>
                  <a:close/>
                </a:path>
                <a:path w="2903854" h="1628139" extrusionOk="0">
                  <a:moveTo>
                    <a:pt x="1505966" y="838200"/>
                  </a:moveTo>
                  <a:lnTo>
                    <a:pt x="1493266" y="838200"/>
                  </a:lnTo>
                  <a:lnTo>
                    <a:pt x="1493266" y="889000"/>
                  </a:lnTo>
                  <a:lnTo>
                    <a:pt x="1505966" y="889000"/>
                  </a:lnTo>
                  <a:lnTo>
                    <a:pt x="1505966" y="838200"/>
                  </a:lnTo>
                  <a:close/>
                </a:path>
                <a:path w="2903854" h="1628139" extrusionOk="0">
                  <a:moveTo>
                    <a:pt x="1505966" y="749300"/>
                  </a:moveTo>
                  <a:lnTo>
                    <a:pt x="1493266" y="749300"/>
                  </a:lnTo>
                  <a:lnTo>
                    <a:pt x="1493266" y="800100"/>
                  </a:lnTo>
                  <a:lnTo>
                    <a:pt x="1505966" y="800100"/>
                  </a:lnTo>
                  <a:lnTo>
                    <a:pt x="1505966" y="749300"/>
                  </a:lnTo>
                  <a:close/>
                </a:path>
                <a:path w="2903854" h="1628139" extrusionOk="0">
                  <a:moveTo>
                    <a:pt x="1505966" y="660400"/>
                  </a:moveTo>
                  <a:lnTo>
                    <a:pt x="1493266" y="660400"/>
                  </a:lnTo>
                  <a:lnTo>
                    <a:pt x="1493266" y="711200"/>
                  </a:lnTo>
                  <a:lnTo>
                    <a:pt x="1505966" y="711200"/>
                  </a:lnTo>
                  <a:lnTo>
                    <a:pt x="1505966" y="660400"/>
                  </a:lnTo>
                  <a:close/>
                </a:path>
                <a:path w="2903854" h="1628139" extrusionOk="0">
                  <a:moveTo>
                    <a:pt x="1505966" y="571500"/>
                  </a:moveTo>
                  <a:lnTo>
                    <a:pt x="1493266" y="571500"/>
                  </a:lnTo>
                  <a:lnTo>
                    <a:pt x="1493266" y="622300"/>
                  </a:lnTo>
                  <a:lnTo>
                    <a:pt x="1505966" y="622300"/>
                  </a:lnTo>
                  <a:lnTo>
                    <a:pt x="1505966" y="571500"/>
                  </a:lnTo>
                  <a:close/>
                </a:path>
                <a:path w="2903854" h="1628139" extrusionOk="0">
                  <a:moveTo>
                    <a:pt x="1505966" y="482600"/>
                  </a:moveTo>
                  <a:lnTo>
                    <a:pt x="1493266" y="482600"/>
                  </a:lnTo>
                  <a:lnTo>
                    <a:pt x="1493266" y="533400"/>
                  </a:lnTo>
                  <a:lnTo>
                    <a:pt x="1505966" y="533400"/>
                  </a:lnTo>
                  <a:lnTo>
                    <a:pt x="1505966" y="482600"/>
                  </a:lnTo>
                  <a:close/>
                </a:path>
                <a:path w="2903854" h="1628139" extrusionOk="0">
                  <a:moveTo>
                    <a:pt x="1505966" y="393700"/>
                  </a:moveTo>
                  <a:lnTo>
                    <a:pt x="1493266" y="393700"/>
                  </a:lnTo>
                  <a:lnTo>
                    <a:pt x="1493266" y="444500"/>
                  </a:lnTo>
                  <a:lnTo>
                    <a:pt x="1505966" y="444500"/>
                  </a:lnTo>
                  <a:lnTo>
                    <a:pt x="1505966" y="393700"/>
                  </a:lnTo>
                  <a:close/>
                </a:path>
                <a:path w="2903854" h="1628139" extrusionOk="0">
                  <a:moveTo>
                    <a:pt x="1505966" y="304812"/>
                  </a:moveTo>
                  <a:lnTo>
                    <a:pt x="1493266" y="304812"/>
                  </a:lnTo>
                  <a:lnTo>
                    <a:pt x="1493266" y="355600"/>
                  </a:lnTo>
                  <a:lnTo>
                    <a:pt x="1505966" y="355600"/>
                  </a:lnTo>
                  <a:lnTo>
                    <a:pt x="1505966" y="304812"/>
                  </a:lnTo>
                  <a:close/>
                </a:path>
                <a:path w="2903854" h="1628139" extrusionOk="0">
                  <a:moveTo>
                    <a:pt x="1505966" y="215900"/>
                  </a:moveTo>
                  <a:lnTo>
                    <a:pt x="1493266" y="215900"/>
                  </a:lnTo>
                  <a:lnTo>
                    <a:pt x="1493266" y="266712"/>
                  </a:lnTo>
                  <a:lnTo>
                    <a:pt x="1505966" y="266712"/>
                  </a:lnTo>
                  <a:lnTo>
                    <a:pt x="1505966" y="215900"/>
                  </a:lnTo>
                  <a:close/>
                </a:path>
                <a:path w="2903854" h="1628139" extrusionOk="0">
                  <a:moveTo>
                    <a:pt x="1505966" y="127000"/>
                  </a:moveTo>
                  <a:lnTo>
                    <a:pt x="1493266" y="127000"/>
                  </a:lnTo>
                  <a:lnTo>
                    <a:pt x="1493266" y="177800"/>
                  </a:lnTo>
                  <a:lnTo>
                    <a:pt x="1505966" y="177800"/>
                  </a:lnTo>
                  <a:lnTo>
                    <a:pt x="1505966" y="127000"/>
                  </a:lnTo>
                  <a:close/>
                </a:path>
                <a:path w="2903854" h="1628139" extrusionOk="0">
                  <a:moveTo>
                    <a:pt x="1505966" y="38100"/>
                  </a:moveTo>
                  <a:lnTo>
                    <a:pt x="1493266" y="38100"/>
                  </a:lnTo>
                  <a:lnTo>
                    <a:pt x="1493266" y="88900"/>
                  </a:lnTo>
                  <a:lnTo>
                    <a:pt x="1505966" y="88900"/>
                  </a:lnTo>
                  <a:lnTo>
                    <a:pt x="1505966" y="38100"/>
                  </a:lnTo>
                  <a:close/>
                </a:path>
                <a:path w="2903854" h="1628139" extrusionOk="0">
                  <a:moveTo>
                    <a:pt x="1537716" y="1577213"/>
                  </a:moveTo>
                  <a:lnTo>
                    <a:pt x="1505966" y="1577213"/>
                  </a:lnTo>
                  <a:lnTo>
                    <a:pt x="1505966" y="1549400"/>
                  </a:lnTo>
                  <a:lnTo>
                    <a:pt x="1493266" y="1549400"/>
                  </a:lnTo>
                  <a:lnTo>
                    <a:pt x="1493266" y="1577213"/>
                  </a:lnTo>
                  <a:lnTo>
                    <a:pt x="1461516" y="1577213"/>
                  </a:lnTo>
                  <a:lnTo>
                    <a:pt x="1499616" y="1628013"/>
                  </a:lnTo>
                  <a:lnTo>
                    <a:pt x="1528191" y="1589913"/>
                  </a:lnTo>
                  <a:lnTo>
                    <a:pt x="1537716" y="1577213"/>
                  </a:lnTo>
                  <a:close/>
                </a:path>
                <a:path w="2903854" h="1628139" extrusionOk="0">
                  <a:moveTo>
                    <a:pt x="1562100" y="31750"/>
                  </a:moveTo>
                  <a:lnTo>
                    <a:pt x="1511300" y="31750"/>
                  </a:lnTo>
                  <a:lnTo>
                    <a:pt x="1511300" y="44450"/>
                  </a:lnTo>
                  <a:lnTo>
                    <a:pt x="1562100" y="44450"/>
                  </a:lnTo>
                  <a:lnTo>
                    <a:pt x="1562100" y="31750"/>
                  </a:lnTo>
                  <a:close/>
                </a:path>
                <a:path w="2903854" h="1628139" extrusionOk="0">
                  <a:moveTo>
                    <a:pt x="1651000" y="31750"/>
                  </a:moveTo>
                  <a:lnTo>
                    <a:pt x="1600200" y="31750"/>
                  </a:lnTo>
                  <a:lnTo>
                    <a:pt x="1600200" y="44450"/>
                  </a:lnTo>
                  <a:lnTo>
                    <a:pt x="1651000" y="44450"/>
                  </a:lnTo>
                  <a:lnTo>
                    <a:pt x="1651000" y="31750"/>
                  </a:lnTo>
                  <a:close/>
                </a:path>
                <a:path w="2903854" h="1628139" extrusionOk="0">
                  <a:moveTo>
                    <a:pt x="1739900" y="31750"/>
                  </a:moveTo>
                  <a:lnTo>
                    <a:pt x="1689100" y="31750"/>
                  </a:lnTo>
                  <a:lnTo>
                    <a:pt x="1689100" y="44450"/>
                  </a:lnTo>
                  <a:lnTo>
                    <a:pt x="1739900" y="44450"/>
                  </a:lnTo>
                  <a:lnTo>
                    <a:pt x="1739900" y="31750"/>
                  </a:lnTo>
                  <a:close/>
                </a:path>
                <a:path w="2903854" h="1628139" extrusionOk="0">
                  <a:moveTo>
                    <a:pt x="1828800" y="31750"/>
                  </a:moveTo>
                  <a:lnTo>
                    <a:pt x="1778000" y="31750"/>
                  </a:lnTo>
                  <a:lnTo>
                    <a:pt x="1778000" y="44450"/>
                  </a:lnTo>
                  <a:lnTo>
                    <a:pt x="1828800" y="44450"/>
                  </a:lnTo>
                  <a:lnTo>
                    <a:pt x="1828800" y="31750"/>
                  </a:lnTo>
                  <a:close/>
                </a:path>
                <a:path w="2903854" h="1628139" extrusionOk="0">
                  <a:moveTo>
                    <a:pt x="1917700" y="31750"/>
                  </a:moveTo>
                  <a:lnTo>
                    <a:pt x="1866900" y="31750"/>
                  </a:lnTo>
                  <a:lnTo>
                    <a:pt x="1866900" y="44450"/>
                  </a:lnTo>
                  <a:lnTo>
                    <a:pt x="1917700" y="44450"/>
                  </a:lnTo>
                  <a:lnTo>
                    <a:pt x="1917700" y="31750"/>
                  </a:lnTo>
                  <a:close/>
                </a:path>
                <a:path w="2903854" h="1628139" extrusionOk="0">
                  <a:moveTo>
                    <a:pt x="2006600" y="31750"/>
                  </a:moveTo>
                  <a:lnTo>
                    <a:pt x="1955800" y="31750"/>
                  </a:lnTo>
                  <a:lnTo>
                    <a:pt x="1955800" y="44450"/>
                  </a:lnTo>
                  <a:lnTo>
                    <a:pt x="2006600" y="44450"/>
                  </a:lnTo>
                  <a:lnTo>
                    <a:pt x="2006600" y="31750"/>
                  </a:lnTo>
                  <a:close/>
                </a:path>
                <a:path w="2903854" h="1628139" extrusionOk="0">
                  <a:moveTo>
                    <a:pt x="2095500" y="31750"/>
                  </a:moveTo>
                  <a:lnTo>
                    <a:pt x="2044700" y="31750"/>
                  </a:lnTo>
                  <a:lnTo>
                    <a:pt x="2044700" y="44450"/>
                  </a:lnTo>
                  <a:lnTo>
                    <a:pt x="2095500" y="44450"/>
                  </a:lnTo>
                  <a:lnTo>
                    <a:pt x="2095500" y="31750"/>
                  </a:lnTo>
                  <a:close/>
                </a:path>
                <a:path w="2903854" h="1628139" extrusionOk="0">
                  <a:moveTo>
                    <a:pt x="2184400" y="31750"/>
                  </a:moveTo>
                  <a:lnTo>
                    <a:pt x="2133600" y="31750"/>
                  </a:lnTo>
                  <a:lnTo>
                    <a:pt x="2133600" y="44450"/>
                  </a:lnTo>
                  <a:lnTo>
                    <a:pt x="2184400" y="44450"/>
                  </a:lnTo>
                  <a:lnTo>
                    <a:pt x="2184400" y="31750"/>
                  </a:lnTo>
                  <a:close/>
                </a:path>
                <a:path w="2903854" h="1628139" extrusionOk="0">
                  <a:moveTo>
                    <a:pt x="2273300" y="31750"/>
                  </a:moveTo>
                  <a:lnTo>
                    <a:pt x="2222500" y="31750"/>
                  </a:lnTo>
                  <a:lnTo>
                    <a:pt x="2222500" y="44450"/>
                  </a:lnTo>
                  <a:lnTo>
                    <a:pt x="2273300" y="44450"/>
                  </a:lnTo>
                  <a:lnTo>
                    <a:pt x="2273300" y="31750"/>
                  </a:lnTo>
                  <a:close/>
                </a:path>
                <a:path w="2903854" h="1628139" extrusionOk="0">
                  <a:moveTo>
                    <a:pt x="2362200" y="31750"/>
                  </a:moveTo>
                  <a:lnTo>
                    <a:pt x="2311400" y="31750"/>
                  </a:lnTo>
                  <a:lnTo>
                    <a:pt x="2311400" y="44450"/>
                  </a:lnTo>
                  <a:lnTo>
                    <a:pt x="2362200" y="44450"/>
                  </a:lnTo>
                  <a:lnTo>
                    <a:pt x="2362200" y="31750"/>
                  </a:lnTo>
                  <a:close/>
                </a:path>
                <a:path w="2903854" h="1628139" extrusionOk="0">
                  <a:moveTo>
                    <a:pt x="2451100" y="31750"/>
                  </a:moveTo>
                  <a:lnTo>
                    <a:pt x="2400300" y="31750"/>
                  </a:lnTo>
                  <a:lnTo>
                    <a:pt x="2400300" y="44450"/>
                  </a:lnTo>
                  <a:lnTo>
                    <a:pt x="2451100" y="44450"/>
                  </a:lnTo>
                  <a:lnTo>
                    <a:pt x="2451100" y="31750"/>
                  </a:lnTo>
                  <a:close/>
                </a:path>
                <a:path w="2903854" h="1628139" extrusionOk="0">
                  <a:moveTo>
                    <a:pt x="2540000" y="31750"/>
                  </a:moveTo>
                  <a:lnTo>
                    <a:pt x="2489200" y="31750"/>
                  </a:lnTo>
                  <a:lnTo>
                    <a:pt x="2489200" y="44450"/>
                  </a:lnTo>
                  <a:lnTo>
                    <a:pt x="2540000" y="44450"/>
                  </a:lnTo>
                  <a:lnTo>
                    <a:pt x="2540000" y="31750"/>
                  </a:lnTo>
                  <a:close/>
                </a:path>
                <a:path w="2903854" h="1628139" extrusionOk="0">
                  <a:moveTo>
                    <a:pt x="2628900" y="31750"/>
                  </a:moveTo>
                  <a:lnTo>
                    <a:pt x="2578100" y="31750"/>
                  </a:lnTo>
                  <a:lnTo>
                    <a:pt x="2578100" y="44450"/>
                  </a:lnTo>
                  <a:lnTo>
                    <a:pt x="2628900" y="44450"/>
                  </a:lnTo>
                  <a:lnTo>
                    <a:pt x="2628900" y="31750"/>
                  </a:lnTo>
                  <a:close/>
                </a:path>
                <a:path w="2903854" h="1628139" extrusionOk="0">
                  <a:moveTo>
                    <a:pt x="2717800" y="31750"/>
                  </a:moveTo>
                  <a:lnTo>
                    <a:pt x="2667000" y="31750"/>
                  </a:lnTo>
                  <a:lnTo>
                    <a:pt x="2667000" y="44450"/>
                  </a:lnTo>
                  <a:lnTo>
                    <a:pt x="2717800" y="44450"/>
                  </a:lnTo>
                  <a:lnTo>
                    <a:pt x="2717800" y="31750"/>
                  </a:lnTo>
                  <a:close/>
                </a:path>
                <a:path w="2903854" h="1628139" extrusionOk="0">
                  <a:moveTo>
                    <a:pt x="2806700" y="31750"/>
                  </a:moveTo>
                  <a:lnTo>
                    <a:pt x="2755900" y="31750"/>
                  </a:lnTo>
                  <a:lnTo>
                    <a:pt x="2755900" y="44450"/>
                  </a:lnTo>
                  <a:lnTo>
                    <a:pt x="2806700" y="44450"/>
                  </a:lnTo>
                  <a:lnTo>
                    <a:pt x="2806700" y="31750"/>
                  </a:lnTo>
                  <a:close/>
                </a:path>
                <a:path w="2903854" h="1628139" extrusionOk="0">
                  <a:moveTo>
                    <a:pt x="2903728" y="38100"/>
                  </a:moveTo>
                  <a:lnTo>
                    <a:pt x="2895257" y="31750"/>
                  </a:lnTo>
                  <a:lnTo>
                    <a:pt x="2852928" y="0"/>
                  </a:lnTo>
                  <a:lnTo>
                    <a:pt x="2852928" y="31750"/>
                  </a:lnTo>
                  <a:lnTo>
                    <a:pt x="2844800" y="31750"/>
                  </a:lnTo>
                  <a:lnTo>
                    <a:pt x="2844800" y="44450"/>
                  </a:lnTo>
                  <a:lnTo>
                    <a:pt x="2852928" y="44450"/>
                  </a:lnTo>
                  <a:lnTo>
                    <a:pt x="2852928" y="76200"/>
                  </a:lnTo>
                  <a:lnTo>
                    <a:pt x="2895257" y="44450"/>
                  </a:lnTo>
                  <a:lnTo>
                    <a:pt x="2903728"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82" name="Google Shape;1682;p75"/>
          <p:cNvSpPr txBox="1"/>
          <p:nvPr/>
        </p:nvSpPr>
        <p:spPr>
          <a:xfrm>
            <a:off x="9148953" y="3519677"/>
            <a:ext cx="71120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Cosmos DB</a:t>
            </a:r>
            <a:endParaRPr sz="1050">
              <a:solidFill>
                <a:schemeClr val="dk1"/>
              </a:solidFill>
              <a:latin typeface="Quattrocento Sans"/>
              <a:ea typeface="Quattrocento Sans"/>
              <a:cs typeface="Quattrocento Sans"/>
              <a:sym typeface="Quattrocento Sans"/>
            </a:endParaRPr>
          </a:p>
        </p:txBody>
      </p:sp>
      <p:grpSp>
        <p:nvGrpSpPr>
          <p:cNvPr id="1683" name="Google Shape;1683;p75"/>
          <p:cNvGrpSpPr/>
          <p:nvPr/>
        </p:nvGrpSpPr>
        <p:grpSpPr>
          <a:xfrm>
            <a:off x="873251" y="4631436"/>
            <a:ext cx="242570" cy="297180"/>
            <a:chOff x="873251" y="4631436"/>
            <a:chExt cx="242570" cy="297180"/>
          </a:xfrm>
        </p:grpSpPr>
        <p:sp>
          <p:nvSpPr>
            <p:cNvPr id="1684" name="Google Shape;1684;p75"/>
            <p:cNvSpPr/>
            <p:nvPr/>
          </p:nvSpPr>
          <p:spPr>
            <a:xfrm>
              <a:off x="873251" y="4631436"/>
              <a:ext cx="242570" cy="297180"/>
            </a:xfrm>
            <a:custGeom>
              <a:avLst/>
              <a:gdLst/>
              <a:ahLst/>
              <a:cxnLst/>
              <a:rect l="l" t="t" r="r" b="b"/>
              <a:pathLst>
                <a:path w="242569" h="297179" extrusionOk="0">
                  <a:moveTo>
                    <a:pt x="0" y="0"/>
                  </a:moveTo>
                  <a:lnTo>
                    <a:pt x="172681" y="0"/>
                  </a:lnTo>
                  <a:lnTo>
                    <a:pt x="242315" y="69595"/>
                  </a:lnTo>
                  <a:lnTo>
                    <a:pt x="242315" y="297180"/>
                  </a:lnTo>
                  <a:lnTo>
                    <a:pt x="0" y="297180"/>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5" name="Google Shape;1685;p75"/>
            <p:cNvSpPr/>
            <p:nvPr/>
          </p:nvSpPr>
          <p:spPr>
            <a:xfrm>
              <a:off x="1044917" y="4633595"/>
              <a:ext cx="68580" cy="68580"/>
            </a:xfrm>
            <a:custGeom>
              <a:avLst/>
              <a:gdLst/>
              <a:ahLst/>
              <a:cxnLst/>
              <a:rect l="l" t="t" r="r" b="b"/>
              <a:pathLst>
                <a:path w="68580" h="68579" extrusionOk="0">
                  <a:moveTo>
                    <a:pt x="393" y="0"/>
                  </a:moveTo>
                  <a:lnTo>
                    <a:pt x="0" y="68452"/>
                  </a:lnTo>
                  <a:lnTo>
                    <a:pt x="68503" y="68071"/>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6" name="Google Shape;1686;p75"/>
            <p:cNvSpPr/>
            <p:nvPr/>
          </p:nvSpPr>
          <p:spPr>
            <a:xfrm>
              <a:off x="911351" y="4696968"/>
              <a:ext cx="169545" cy="165100"/>
            </a:xfrm>
            <a:custGeom>
              <a:avLst/>
              <a:gdLst/>
              <a:ahLst/>
              <a:cxnLst/>
              <a:rect l="l" t="t" r="r" b="b"/>
              <a:pathLst>
                <a:path w="169544" h="165100" extrusionOk="0">
                  <a:moveTo>
                    <a:pt x="0" y="0"/>
                  </a:moveTo>
                  <a:lnTo>
                    <a:pt x="99098" y="0"/>
                  </a:lnTo>
                </a:path>
                <a:path w="169544" h="165100" extrusionOk="0">
                  <a:moveTo>
                    <a:pt x="0" y="54863"/>
                  </a:moveTo>
                  <a:lnTo>
                    <a:pt x="169036" y="54863"/>
                  </a:lnTo>
                </a:path>
                <a:path w="169544" h="165100" extrusionOk="0">
                  <a:moveTo>
                    <a:pt x="0" y="109727"/>
                  </a:moveTo>
                  <a:lnTo>
                    <a:pt x="169036" y="109727"/>
                  </a:lnTo>
                </a:path>
                <a:path w="169544" h="165100" extrusionOk="0">
                  <a:moveTo>
                    <a:pt x="0" y="164591"/>
                  </a:moveTo>
                  <a:lnTo>
                    <a:pt x="169036" y="16459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87" name="Google Shape;1687;p75"/>
          <p:cNvSpPr txBox="1"/>
          <p:nvPr/>
        </p:nvSpPr>
        <p:spPr>
          <a:xfrm>
            <a:off x="426516" y="4985765"/>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sp>
        <p:nvSpPr>
          <p:cNvPr id="1688" name="Google Shape;1688;p75"/>
          <p:cNvSpPr txBox="1"/>
          <p:nvPr/>
        </p:nvSpPr>
        <p:spPr>
          <a:xfrm>
            <a:off x="371043" y="4193285"/>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grpSp>
        <p:nvGrpSpPr>
          <p:cNvPr id="1689" name="Google Shape;1689;p75"/>
          <p:cNvGrpSpPr/>
          <p:nvPr/>
        </p:nvGrpSpPr>
        <p:grpSpPr>
          <a:xfrm>
            <a:off x="891539" y="3828287"/>
            <a:ext cx="204470" cy="302260"/>
            <a:chOff x="891539" y="3828287"/>
            <a:chExt cx="204470" cy="302260"/>
          </a:xfrm>
        </p:grpSpPr>
        <p:sp>
          <p:nvSpPr>
            <p:cNvPr id="1690" name="Google Shape;1690;p75"/>
            <p:cNvSpPr/>
            <p:nvPr/>
          </p:nvSpPr>
          <p:spPr>
            <a:xfrm>
              <a:off x="891539" y="3828287"/>
              <a:ext cx="204470" cy="302260"/>
            </a:xfrm>
            <a:custGeom>
              <a:avLst/>
              <a:gdLst/>
              <a:ahLst/>
              <a:cxnLst/>
              <a:rect l="l" t="t" r="r" b="b"/>
              <a:pathLst>
                <a:path w="204469" h="302260" extrusionOk="0">
                  <a:moveTo>
                    <a:pt x="123443" y="0"/>
                  </a:moveTo>
                  <a:lnTo>
                    <a:pt x="204215" y="0"/>
                  </a:lnTo>
                </a:path>
                <a:path w="204469" h="302260" extrusionOk="0">
                  <a:moveTo>
                    <a:pt x="204215" y="39624"/>
                  </a:moveTo>
                  <a:lnTo>
                    <a:pt x="123443" y="39624"/>
                  </a:lnTo>
                </a:path>
                <a:path w="204469" h="302260" extrusionOk="0">
                  <a:moveTo>
                    <a:pt x="71628" y="201168"/>
                  </a:moveTo>
                  <a:lnTo>
                    <a:pt x="195072" y="201168"/>
                  </a:lnTo>
                  <a:lnTo>
                    <a:pt x="195072" y="89916"/>
                  </a:lnTo>
                  <a:lnTo>
                    <a:pt x="71628" y="89916"/>
                  </a:lnTo>
                  <a:lnTo>
                    <a:pt x="71628" y="201168"/>
                  </a:lnTo>
                  <a:close/>
                </a:path>
                <a:path w="204469" h="302260" extrusionOk="0">
                  <a:moveTo>
                    <a:pt x="195072" y="196595"/>
                  </a:moveTo>
                  <a:lnTo>
                    <a:pt x="154076" y="155956"/>
                  </a:lnTo>
                  <a:lnTo>
                    <a:pt x="143484" y="166116"/>
                  </a:lnTo>
                  <a:lnTo>
                    <a:pt x="112623" y="135636"/>
                  </a:lnTo>
                  <a:lnTo>
                    <a:pt x="71628" y="176275"/>
                  </a:lnTo>
                </a:path>
                <a:path w="204469" h="302260" extrusionOk="0">
                  <a:moveTo>
                    <a:pt x="0" y="109728"/>
                  </a:moveTo>
                  <a:lnTo>
                    <a:pt x="41147" y="109728"/>
                  </a:lnTo>
                </a:path>
                <a:path w="204469" h="302260" extrusionOk="0">
                  <a:moveTo>
                    <a:pt x="0" y="150875"/>
                  </a:moveTo>
                  <a:lnTo>
                    <a:pt x="41147" y="150875"/>
                  </a:lnTo>
                </a:path>
                <a:path w="204469" h="302260" extrusionOk="0">
                  <a:moveTo>
                    <a:pt x="0" y="190500"/>
                  </a:moveTo>
                  <a:lnTo>
                    <a:pt x="41147" y="190500"/>
                  </a:lnTo>
                </a:path>
                <a:path w="204469" h="302260" extrusionOk="0">
                  <a:moveTo>
                    <a:pt x="10668" y="301751"/>
                  </a:moveTo>
                  <a:lnTo>
                    <a:pt x="92964" y="301751"/>
                  </a:lnTo>
                  <a:lnTo>
                    <a:pt x="92964" y="240791"/>
                  </a:lnTo>
                  <a:lnTo>
                    <a:pt x="10668" y="240791"/>
                  </a:lnTo>
                  <a:lnTo>
                    <a:pt x="10668" y="301751"/>
                  </a:lnTo>
                  <a:close/>
                </a:path>
                <a:path w="204469" h="302260" extrusionOk="0">
                  <a:moveTo>
                    <a:pt x="123443" y="251460"/>
                  </a:moveTo>
                  <a:lnTo>
                    <a:pt x="204215" y="25146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1" name="Google Shape;1691;p75"/>
            <p:cNvSpPr/>
            <p:nvPr/>
          </p:nvSpPr>
          <p:spPr>
            <a:xfrm>
              <a:off x="902207" y="3828287"/>
              <a:ext cx="163195" cy="131445"/>
            </a:xfrm>
            <a:custGeom>
              <a:avLst/>
              <a:gdLst/>
              <a:ahLst/>
              <a:cxnLst/>
              <a:rect l="l" t="t" r="r" b="b"/>
              <a:pathLst>
                <a:path w="163194" h="131445" extrusionOk="0">
                  <a:moveTo>
                    <a:pt x="143255" y="120395"/>
                  </a:moveTo>
                  <a:lnTo>
                    <a:pt x="143255" y="114554"/>
                  </a:lnTo>
                  <a:lnTo>
                    <a:pt x="147688" y="109728"/>
                  </a:lnTo>
                  <a:lnTo>
                    <a:pt x="153161" y="109728"/>
                  </a:lnTo>
                  <a:lnTo>
                    <a:pt x="158635" y="109728"/>
                  </a:lnTo>
                  <a:lnTo>
                    <a:pt x="163067" y="114554"/>
                  </a:lnTo>
                  <a:lnTo>
                    <a:pt x="163067" y="120395"/>
                  </a:lnTo>
                  <a:lnTo>
                    <a:pt x="163067" y="126237"/>
                  </a:lnTo>
                  <a:lnTo>
                    <a:pt x="158635" y="131063"/>
                  </a:lnTo>
                  <a:lnTo>
                    <a:pt x="153161" y="131063"/>
                  </a:lnTo>
                  <a:lnTo>
                    <a:pt x="147688" y="131063"/>
                  </a:lnTo>
                  <a:lnTo>
                    <a:pt x="143255" y="126237"/>
                  </a:lnTo>
                  <a:lnTo>
                    <a:pt x="143255" y="120395"/>
                  </a:lnTo>
                  <a:close/>
                </a:path>
                <a:path w="163194" h="131445" extrusionOk="0">
                  <a:moveTo>
                    <a:pt x="0" y="0"/>
                  </a:moveTo>
                  <a:lnTo>
                    <a:pt x="82295" y="0"/>
                  </a:lnTo>
                  <a:lnTo>
                    <a:pt x="82295" y="50545"/>
                  </a:lnTo>
                  <a:lnTo>
                    <a:pt x="25882" y="50545"/>
                  </a:lnTo>
                  <a:lnTo>
                    <a:pt x="7619" y="68580"/>
                  </a:lnTo>
                  <a:lnTo>
                    <a:pt x="7619" y="50545"/>
                  </a:lnTo>
                  <a:lnTo>
                    <a:pt x="0" y="5054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92" name="Google Shape;1692;p75"/>
          <p:cNvSpPr txBox="1"/>
          <p:nvPr/>
        </p:nvSpPr>
        <p:spPr>
          <a:xfrm>
            <a:off x="417372" y="3389122"/>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grpSp>
        <p:nvGrpSpPr>
          <p:cNvPr id="1693" name="Google Shape;1693;p75"/>
          <p:cNvGrpSpPr/>
          <p:nvPr/>
        </p:nvGrpSpPr>
        <p:grpSpPr>
          <a:xfrm>
            <a:off x="801623" y="3017519"/>
            <a:ext cx="384175" cy="334010"/>
            <a:chOff x="801623" y="3017519"/>
            <a:chExt cx="384175" cy="334010"/>
          </a:xfrm>
        </p:grpSpPr>
        <p:sp>
          <p:nvSpPr>
            <p:cNvPr id="1694" name="Google Shape;1694;p75"/>
            <p:cNvSpPr/>
            <p:nvPr/>
          </p:nvSpPr>
          <p:spPr>
            <a:xfrm>
              <a:off x="801623" y="3017519"/>
              <a:ext cx="384175" cy="334010"/>
            </a:xfrm>
            <a:custGeom>
              <a:avLst/>
              <a:gdLst/>
              <a:ahLst/>
              <a:cxnLst/>
              <a:rect l="l" t="t" r="r" b="b"/>
              <a:pathLst>
                <a:path w="384175" h="334010" extrusionOk="0">
                  <a:moveTo>
                    <a:pt x="0" y="17271"/>
                  </a:moveTo>
                  <a:lnTo>
                    <a:pt x="0" y="7746"/>
                  </a:lnTo>
                  <a:lnTo>
                    <a:pt x="7746" y="0"/>
                  </a:lnTo>
                  <a:lnTo>
                    <a:pt x="17297" y="0"/>
                  </a:lnTo>
                  <a:lnTo>
                    <a:pt x="366750" y="0"/>
                  </a:lnTo>
                  <a:lnTo>
                    <a:pt x="376301" y="0"/>
                  </a:lnTo>
                  <a:lnTo>
                    <a:pt x="384048" y="7746"/>
                  </a:lnTo>
                  <a:lnTo>
                    <a:pt x="384048" y="17271"/>
                  </a:lnTo>
                  <a:lnTo>
                    <a:pt x="384048" y="316483"/>
                  </a:lnTo>
                  <a:lnTo>
                    <a:pt x="384048" y="326008"/>
                  </a:lnTo>
                  <a:lnTo>
                    <a:pt x="376301" y="333755"/>
                  </a:lnTo>
                  <a:lnTo>
                    <a:pt x="366750" y="333755"/>
                  </a:lnTo>
                  <a:lnTo>
                    <a:pt x="17297" y="333755"/>
                  </a:lnTo>
                  <a:lnTo>
                    <a:pt x="7746" y="333755"/>
                  </a:lnTo>
                  <a:lnTo>
                    <a:pt x="0" y="326008"/>
                  </a:lnTo>
                  <a:lnTo>
                    <a:pt x="0" y="316483"/>
                  </a:lnTo>
                  <a:lnTo>
                    <a:pt x="0" y="17271"/>
                  </a:lnTo>
                  <a:close/>
                </a:path>
                <a:path w="384175" h="334010" extrusionOk="0">
                  <a:moveTo>
                    <a:pt x="30479" y="146303"/>
                  </a:moveTo>
                  <a:lnTo>
                    <a:pt x="123444" y="146303"/>
                  </a:lnTo>
                  <a:lnTo>
                    <a:pt x="123444" y="86867"/>
                  </a:lnTo>
                  <a:lnTo>
                    <a:pt x="30479" y="86867"/>
                  </a:lnTo>
                  <a:lnTo>
                    <a:pt x="30479" y="146303"/>
                  </a:lnTo>
                  <a:close/>
                </a:path>
                <a:path w="384175" h="334010" extrusionOk="0">
                  <a:moveTo>
                    <a:pt x="146304" y="146303"/>
                  </a:moveTo>
                  <a:lnTo>
                    <a:pt x="239268" y="146303"/>
                  </a:lnTo>
                  <a:lnTo>
                    <a:pt x="239268" y="86867"/>
                  </a:lnTo>
                  <a:lnTo>
                    <a:pt x="146304" y="86867"/>
                  </a:lnTo>
                  <a:lnTo>
                    <a:pt x="146304" y="146303"/>
                  </a:lnTo>
                  <a:close/>
                </a:path>
                <a:path w="384175" h="334010" extrusionOk="0">
                  <a:moveTo>
                    <a:pt x="263652" y="146303"/>
                  </a:moveTo>
                  <a:lnTo>
                    <a:pt x="356615" y="146303"/>
                  </a:lnTo>
                  <a:lnTo>
                    <a:pt x="356615" y="86867"/>
                  </a:lnTo>
                  <a:lnTo>
                    <a:pt x="263652" y="86867"/>
                  </a:lnTo>
                  <a:lnTo>
                    <a:pt x="263652" y="146303"/>
                  </a:lnTo>
                  <a:close/>
                </a:path>
                <a:path w="384175" h="334010" extrusionOk="0">
                  <a:moveTo>
                    <a:pt x="30479" y="225551"/>
                  </a:moveTo>
                  <a:lnTo>
                    <a:pt x="123444" y="225551"/>
                  </a:lnTo>
                  <a:lnTo>
                    <a:pt x="123444" y="166115"/>
                  </a:lnTo>
                  <a:lnTo>
                    <a:pt x="30479" y="166115"/>
                  </a:lnTo>
                  <a:lnTo>
                    <a:pt x="30479" y="225551"/>
                  </a:lnTo>
                  <a:close/>
                </a:path>
                <a:path w="384175" h="334010" extrusionOk="0">
                  <a:moveTo>
                    <a:pt x="146304" y="225551"/>
                  </a:moveTo>
                  <a:lnTo>
                    <a:pt x="239268" y="225551"/>
                  </a:lnTo>
                  <a:lnTo>
                    <a:pt x="239268" y="166115"/>
                  </a:lnTo>
                  <a:lnTo>
                    <a:pt x="146304" y="166115"/>
                  </a:lnTo>
                  <a:lnTo>
                    <a:pt x="146304" y="225551"/>
                  </a:lnTo>
                  <a:close/>
                </a:path>
                <a:path w="384175" h="334010" extrusionOk="0">
                  <a:moveTo>
                    <a:pt x="263652" y="225551"/>
                  </a:moveTo>
                  <a:lnTo>
                    <a:pt x="356615" y="225551"/>
                  </a:lnTo>
                  <a:lnTo>
                    <a:pt x="356615" y="166115"/>
                  </a:lnTo>
                  <a:lnTo>
                    <a:pt x="263652" y="166115"/>
                  </a:lnTo>
                  <a:lnTo>
                    <a:pt x="263652" y="225551"/>
                  </a:lnTo>
                  <a:close/>
                </a:path>
                <a:path w="384175" h="334010" extrusionOk="0">
                  <a:moveTo>
                    <a:pt x="30479" y="304800"/>
                  </a:moveTo>
                  <a:lnTo>
                    <a:pt x="123444" y="304800"/>
                  </a:lnTo>
                  <a:lnTo>
                    <a:pt x="123444" y="245363"/>
                  </a:lnTo>
                  <a:lnTo>
                    <a:pt x="30479" y="245363"/>
                  </a:lnTo>
                  <a:lnTo>
                    <a:pt x="30479" y="304800"/>
                  </a:lnTo>
                  <a:close/>
                </a:path>
                <a:path w="384175" h="334010" extrusionOk="0">
                  <a:moveTo>
                    <a:pt x="146304" y="304800"/>
                  </a:moveTo>
                  <a:lnTo>
                    <a:pt x="239268" y="304800"/>
                  </a:lnTo>
                  <a:lnTo>
                    <a:pt x="239268" y="245363"/>
                  </a:lnTo>
                  <a:lnTo>
                    <a:pt x="146304" y="245363"/>
                  </a:lnTo>
                  <a:lnTo>
                    <a:pt x="146304" y="304800"/>
                  </a:lnTo>
                  <a:close/>
                </a:path>
                <a:path w="384175" h="334010" extrusionOk="0">
                  <a:moveTo>
                    <a:pt x="263652" y="304800"/>
                  </a:moveTo>
                  <a:lnTo>
                    <a:pt x="356615" y="304800"/>
                  </a:lnTo>
                  <a:lnTo>
                    <a:pt x="356615" y="245363"/>
                  </a:lnTo>
                  <a:lnTo>
                    <a:pt x="263652" y="245363"/>
                  </a:lnTo>
                  <a:lnTo>
                    <a:pt x="263652" y="30480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5" name="Google Shape;1695;p75"/>
            <p:cNvSpPr/>
            <p:nvPr/>
          </p:nvSpPr>
          <p:spPr>
            <a:xfrm>
              <a:off x="801623" y="3078479"/>
              <a:ext cx="384175" cy="0"/>
            </a:xfrm>
            <a:custGeom>
              <a:avLst/>
              <a:gdLst/>
              <a:ahLst/>
              <a:cxnLst/>
              <a:rect l="l" t="t" r="r" b="b"/>
              <a:pathLst>
                <a:path w="384175" h="120000" extrusionOk="0">
                  <a:moveTo>
                    <a:pt x="0" y="0"/>
                  </a:moveTo>
                  <a:lnTo>
                    <a:pt x="383920"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96" name="Google Shape;1696;p75"/>
          <p:cNvSpPr txBox="1"/>
          <p:nvPr/>
        </p:nvSpPr>
        <p:spPr>
          <a:xfrm>
            <a:off x="4402963" y="5671515"/>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sp>
        <p:nvSpPr>
          <p:cNvPr id="1697" name="Google Shape;1697;p75"/>
          <p:cNvSpPr txBox="1"/>
          <p:nvPr/>
        </p:nvSpPr>
        <p:spPr>
          <a:xfrm>
            <a:off x="2539745" y="5671515"/>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698" name="Google Shape;1698;p75"/>
          <p:cNvSpPr txBox="1"/>
          <p:nvPr/>
        </p:nvSpPr>
        <p:spPr>
          <a:xfrm>
            <a:off x="6861175" y="3102991"/>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699" name="Google Shape;1699;p75"/>
          <p:cNvGrpSpPr/>
          <p:nvPr/>
        </p:nvGrpSpPr>
        <p:grpSpPr>
          <a:xfrm>
            <a:off x="1488947" y="1997710"/>
            <a:ext cx="10032874" cy="4059174"/>
            <a:chOff x="1488947" y="1997710"/>
            <a:chExt cx="10032874" cy="4059174"/>
          </a:xfrm>
        </p:grpSpPr>
        <p:sp>
          <p:nvSpPr>
            <p:cNvPr id="1700" name="Google Shape;1700;p75"/>
            <p:cNvSpPr/>
            <p:nvPr/>
          </p:nvSpPr>
          <p:spPr>
            <a:xfrm>
              <a:off x="7997952" y="3284219"/>
              <a:ext cx="2663190" cy="76200"/>
            </a:xfrm>
            <a:custGeom>
              <a:avLst/>
              <a:gdLst/>
              <a:ahLst/>
              <a:cxnLst/>
              <a:rect l="l" t="t" r="r" b="b"/>
              <a:pathLst>
                <a:path w="2663190" h="76200" extrusionOk="0">
                  <a:moveTo>
                    <a:pt x="50800" y="31750"/>
                  </a:moveTo>
                  <a:lnTo>
                    <a:pt x="0" y="31750"/>
                  </a:lnTo>
                  <a:lnTo>
                    <a:pt x="0" y="44450"/>
                  </a:lnTo>
                  <a:lnTo>
                    <a:pt x="50800" y="44450"/>
                  </a:lnTo>
                  <a:lnTo>
                    <a:pt x="50800" y="31750"/>
                  </a:lnTo>
                  <a:close/>
                </a:path>
                <a:path w="2663190" h="76200" extrusionOk="0">
                  <a:moveTo>
                    <a:pt x="139700" y="31750"/>
                  </a:moveTo>
                  <a:lnTo>
                    <a:pt x="88900" y="31750"/>
                  </a:lnTo>
                  <a:lnTo>
                    <a:pt x="88900" y="44450"/>
                  </a:lnTo>
                  <a:lnTo>
                    <a:pt x="139700" y="44450"/>
                  </a:lnTo>
                  <a:lnTo>
                    <a:pt x="139700" y="31750"/>
                  </a:lnTo>
                  <a:close/>
                </a:path>
                <a:path w="2663190" h="76200" extrusionOk="0">
                  <a:moveTo>
                    <a:pt x="228600" y="31750"/>
                  </a:moveTo>
                  <a:lnTo>
                    <a:pt x="177800" y="31750"/>
                  </a:lnTo>
                  <a:lnTo>
                    <a:pt x="177800" y="44450"/>
                  </a:lnTo>
                  <a:lnTo>
                    <a:pt x="228600" y="44450"/>
                  </a:lnTo>
                  <a:lnTo>
                    <a:pt x="228600" y="31750"/>
                  </a:lnTo>
                  <a:close/>
                </a:path>
                <a:path w="2663190" h="76200" extrusionOk="0">
                  <a:moveTo>
                    <a:pt x="317500" y="31750"/>
                  </a:moveTo>
                  <a:lnTo>
                    <a:pt x="266700" y="31750"/>
                  </a:lnTo>
                  <a:lnTo>
                    <a:pt x="266700" y="44450"/>
                  </a:lnTo>
                  <a:lnTo>
                    <a:pt x="317500" y="44450"/>
                  </a:lnTo>
                  <a:lnTo>
                    <a:pt x="317500" y="31750"/>
                  </a:lnTo>
                  <a:close/>
                </a:path>
                <a:path w="2663190" h="76200" extrusionOk="0">
                  <a:moveTo>
                    <a:pt x="406400" y="31750"/>
                  </a:moveTo>
                  <a:lnTo>
                    <a:pt x="355600" y="31750"/>
                  </a:lnTo>
                  <a:lnTo>
                    <a:pt x="355600" y="44450"/>
                  </a:lnTo>
                  <a:lnTo>
                    <a:pt x="406400" y="44450"/>
                  </a:lnTo>
                  <a:lnTo>
                    <a:pt x="406400" y="31750"/>
                  </a:lnTo>
                  <a:close/>
                </a:path>
                <a:path w="2663190" h="76200" extrusionOk="0">
                  <a:moveTo>
                    <a:pt x="495300" y="31750"/>
                  </a:moveTo>
                  <a:lnTo>
                    <a:pt x="444500" y="31750"/>
                  </a:lnTo>
                  <a:lnTo>
                    <a:pt x="444500" y="44450"/>
                  </a:lnTo>
                  <a:lnTo>
                    <a:pt x="495300" y="44450"/>
                  </a:lnTo>
                  <a:lnTo>
                    <a:pt x="495300" y="31750"/>
                  </a:lnTo>
                  <a:close/>
                </a:path>
                <a:path w="2663190" h="76200" extrusionOk="0">
                  <a:moveTo>
                    <a:pt x="584200" y="31750"/>
                  </a:moveTo>
                  <a:lnTo>
                    <a:pt x="533400" y="31750"/>
                  </a:lnTo>
                  <a:lnTo>
                    <a:pt x="533400" y="44450"/>
                  </a:lnTo>
                  <a:lnTo>
                    <a:pt x="584200" y="44450"/>
                  </a:lnTo>
                  <a:lnTo>
                    <a:pt x="584200" y="31750"/>
                  </a:lnTo>
                  <a:close/>
                </a:path>
                <a:path w="2663190" h="76200" extrusionOk="0">
                  <a:moveTo>
                    <a:pt x="673100" y="31750"/>
                  </a:moveTo>
                  <a:lnTo>
                    <a:pt x="622300" y="31750"/>
                  </a:lnTo>
                  <a:lnTo>
                    <a:pt x="622300" y="44450"/>
                  </a:lnTo>
                  <a:lnTo>
                    <a:pt x="673100" y="44450"/>
                  </a:lnTo>
                  <a:lnTo>
                    <a:pt x="673100" y="31750"/>
                  </a:lnTo>
                  <a:close/>
                </a:path>
                <a:path w="2663190" h="76200" extrusionOk="0">
                  <a:moveTo>
                    <a:pt x="762000" y="31750"/>
                  </a:moveTo>
                  <a:lnTo>
                    <a:pt x="711200" y="31750"/>
                  </a:lnTo>
                  <a:lnTo>
                    <a:pt x="711200" y="44450"/>
                  </a:lnTo>
                  <a:lnTo>
                    <a:pt x="762000" y="44450"/>
                  </a:lnTo>
                  <a:lnTo>
                    <a:pt x="762000" y="31750"/>
                  </a:lnTo>
                  <a:close/>
                </a:path>
                <a:path w="2663190" h="76200" extrusionOk="0">
                  <a:moveTo>
                    <a:pt x="850900" y="31750"/>
                  </a:moveTo>
                  <a:lnTo>
                    <a:pt x="800100" y="31750"/>
                  </a:lnTo>
                  <a:lnTo>
                    <a:pt x="800100" y="44450"/>
                  </a:lnTo>
                  <a:lnTo>
                    <a:pt x="850900" y="44450"/>
                  </a:lnTo>
                  <a:lnTo>
                    <a:pt x="850900" y="31750"/>
                  </a:lnTo>
                  <a:close/>
                </a:path>
                <a:path w="2663190" h="76200" extrusionOk="0">
                  <a:moveTo>
                    <a:pt x="939800" y="31750"/>
                  </a:moveTo>
                  <a:lnTo>
                    <a:pt x="889000" y="31750"/>
                  </a:lnTo>
                  <a:lnTo>
                    <a:pt x="889000" y="44450"/>
                  </a:lnTo>
                  <a:lnTo>
                    <a:pt x="939800" y="44450"/>
                  </a:lnTo>
                  <a:lnTo>
                    <a:pt x="939800" y="31750"/>
                  </a:lnTo>
                  <a:close/>
                </a:path>
                <a:path w="2663190" h="76200" extrusionOk="0">
                  <a:moveTo>
                    <a:pt x="1028700" y="31750"/>
                  </a:moveTo>
                  <a:lnTo>
                    <a:pt x="977900" y="31750"/>
                  </a:lnTo>
                  <a:lnTo>
                    <a:pt x="977900" y="44450"/>
                  </a:lnTo>
                  <a:lnTo>
                    <a:pt x="1028700" y="44450"/>
                  </a:lnTo>
                  <a:lnTo>
                    <a:pt x="1028700" y="31750"/>
                  </a:lnTo>
                  <a:close/>
                </a:path>
                <a:path w="2663190" h="76200" extrusionOk="0">
                  <a:moveTo>
                    <a:pt x="1098550" y="38100"/>
                  </a:moveTo>
                  <a:lnTo>
                    <a:pt x="1047750" y="0"/>
                  </a:lnTo>
                  <a:lnTo>
                    <a:pt x="1047750" y="76200"/>
                  </a:lnTo>
                  <a:lnTo>
                    <a:pt x="1098550" y="38100"/>
                  </a:lnTo>
                  <a:close/>
                </a:path>
                <a:path w="2663190" h="76200" extrusionOk="0">
                  <a:moveTo>
                    <a:pt x="1963420" y="31750"/>
                  </a:moveTo>
                  <a:lnTo>
                    <a:pt x="1912620" y="31750"/>
                  </a:lnTo>
                  <a:lnTo>
                    <a:pt x="1912620" y="44450"/>
                  </a:lnTo>
                  <a:lnTo>
                    <a:pt x="1963420" y="44450"/>
                  </a:lnTo>
                  <a:lnTo>
                    <a:pt x="1963420" y="31750"/>
                  </a:lnTo>
                  <a:close/>
                </a:path>
                <a:path w="2663190" h="76200" extrusionOk="0">
                  <a:moveTo>
                    <a:pt x="2052320" y="31750"/>
                  </a:moveTo>
                  <a:lnTo>
                    <a:pt x="2001520" y="31750"/>
                  </a:lnTo>
                  <a:lnTo>
                    <a:pt x="2001520" y="44450"/>
                  </a:lnTo>
                  <a:lnTo>
                    <a:pt x="2052320" y="44450"/>
                  </a:lnTo>
                  <a:lnTo>
                    <a:pt x="2052320" y="31750"/>
                  </a:lnTo>
                  <a:close/>
                </a:path>
                <a:path w="2663190" h="76200" extrusionOk="0">
                  <a:moveTo>
                    <a:pt x="2141220" y="31750"/>
                  </a:moveTo>
                  <a:lnTo>
                    <a:pt x="2090420" y="31750"/>
                  </a:lnTo>
                  <a:lnTo>
                    <a:pt x="2090420" y="44450"/>
                  </a:lnTo>
                  <a:lnTo>
                    <a:pt x="2141220" y="44450"/>
                  </a:lnTo>
                  <a:lnTo>
                    <a:pt x="2141220" y="31750"/>
                  </a:lnTo>
                  <a:close/>
                </a:path>
                <a:path w="2663190" h="76200" extrusionOk="0">
                  <a:moveTo>
                    <a:pt x="2230120" y="31750"/>
                  </a:moveTo>
                  <a:lnTo>
                    <a:pt x="2179320" y="31750"/>
                  </a:lnTo>
                  <a:lnTo>
                    <a:pt x="2179320" y="44450"/>
                  </a:lnTo>
                  <a:lnTo>
                    <a:pt x="2230120" y="44450"/>
                  </a:lnTo>
                  <a:lnTo>
                    <a:pt x="2230120" y="31750"/>
                  </a:lnTo>
                  <a:close/>
                </a:path>
                <a:path w="2663190" h="76200" extrusionOk="0">
                  <a:moveTo>
                    <a:pt x="2319020" y="31750"/>
                  </a:moveTo>
                  <a:lnTo>
                    <a:pt x="2268220" y="31750"/>
                  </a:lnTo>
                  <a:lnTo>
                    <a:pt x="2268220" y="44450"/>
                  </a:lnTo>
                  <a:lnTo>
                    <a:pt x="2319020" y="44450"/>
                  </a:lnTo>
                  <a:lnTo>
                    <a:pt x="2319020" y="31750"/>
                  </a:lnTo>
                  <a:close/>
                </a:path>
                <a:path w="2663190" h="76200" extrusionOk="0">
                  <a:moveTo>
                    <a:pt x="2407920" y="31750"/>
                  </a:moveTo>
                  <a:lnTo>
                    <a:pt x="2357120" y="31750"/>
                  </a:lnTo>
                  <a:lnTo>
                    <a:pt x="2357120" y="44450"/>
                  </a:lnTo>
                  <a:lnTo>
                    <a:pt x="2407920" y="44450"/>
                  </a:lnTo>
                  <a:lnTo>
                    <a:pt x="2407920" y="31750"/>
                  </a:lnTo>
                  <a:close/>
                </a:path>
                <a:path w="2663190" h="76200" extrusionOk="0">
                  <a:moveTo>
                    <a:pt x="2496820" y="31750"/>
                  </a:moveTo>
                  <a:lnTo>
                    <a:pt x="2446020" y="31750"/>
                  </a:lnTo>
                  <a:lnTo>
                    <a:pt x="2446020" y="44450"/>
                  </a:lnTo>
                  <a:lnTo>
                    <a:pt x="2496820" y="44450"/>
                  </a:lnTo>
                  <a:lnTo>
                    <a:pt x="2496820" y="31750"/>
                  </a:lnTo>
                  <a:close/>
                </a:path>
                <a:path w="2663190" h="76200" extrusionOk="0">
                  <a:moveTo>
                    <a:pt x="2585720" y="31750"/>
                  </a:moveTo>
                  <a:lnTo>
                    <a:pt x="2534920" y="31750"/>
                  </a:lnTo>
                  <a:lnTo>
                    <a:pt x="2534920" y="44450"/>
                  </a:lnTo>
                  <a:lnTo>
                    <a:pt x="2585720" y="44450"/>
                  </a:lnTo>
                  <a:lnTo>
                    <a:pt x="2585720" y="31750"/>
                  </a:lnTo>
                  <a:close/>
                </a:path>
                <a:path w="2663190" h="76200" extrusionOk="0">
                  <a:moveTo>
                    <a:pt x="2662936" y="38100"/>
                  </a:moveTo>
                  <a:lnTo>
                    <a:pt x="2654465" y="31750"/>
                  </a:lnTo>
                  <a:lnTo>
                    <a:pt x="2612136" y="0"/>
                  </a:lnTo>
                  <a:lnTo>
                    <a:pt x="2612136" y="76200"/>
                  </a:lnTo>
                  <a:lnTo>
                    <a:pt x="2654465" y="44450"/>
                  </a:lnTo>
                  <a:lnTo>
                    <a:pt x="2662936"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01" name="Google Shape;1701;p75"/>
            <p:cNvPicPr preferRelativeResize="0"/>
            <p:nvPr/>
          </p:nvPicPr>
          <p:blipFill rotWithShape="1">
            <a:blip r:embed="rId9">
              <a:alphaModFix/>
            </a:blip>
            <a:srcRect/>
            <a:stretch/>
          </p:blipFill>
          <p:spPr>
            <a:xfrm>
              <a:off x="11269217" y="3115056"/>
              <a:ext cx="202692" cy="149352"/>
            </a:xfrm>
            <a:prstGeom prst="rect">
              <a:avLst/>
            </a:prstGeom>
            <a:noFill/>
            <a:ln>
              <a:noFill/>
            </a:ln>
          </p:spPr>
        </p:pic>
        <p:pic>
          <p:nvPicPr>
            <p:cNvPr id="1702" name="Google Shape;1702;p75"/>
            <p:cNvPicPr preferRelativeResize="0"/>
            <p:nvPr/>
          </p:nvPicPr>
          <p:blipFill rotWithShape="1">
            <a:blip r:embed="rId10">
              <a:alphaModFix/>
            </a:blip>
            <a:srcRect/>
            <a:stretch/>
          </p:blipFill>
          <p:spPr>
            <a:xfrm>
              <a:off x="11236452" y="2923032"/>
              <a:ext cx="144780" cy="132588"/>
            </a:xfrm>
            <a:prstGeom prst="rect">
              <a:avLst/>
            </a:prstGeom>
            <a:noFill/>
            <a:ln>
              <a:noFill/>
            </a:ln>
          </p:spPr>
        </p:pic>
        <p:sp>
          <p:nvSpPr>
            <p:cNvPr id="1703" name="Google Shape;1703;p75"/>
            <p:cNvSpPr/>
            <p:nvPr/>
          </p:nvSpPr>
          <p:spPr>
            <a:xfrm>
              <a:off x="10946891" y="2912363"/>
              <a:ext cx="318770" cy="567055"/>
            </a:xfrm>
            <a:custGeom>
              <a:avLst/>
              <a:gdLst/>
              <a:ahLst/>
              <a:cxnLst/>
              <a:rect l="l" t="t" r="r" b="b"/>
              <a:pathLst>
                <a:path w="318770" h="567054" extrusionOk="0">
                  <a:moveTo>
                    <a:pt x="247014" y="327533"/>
                  </a:moveTo>
                  <a:lnTo>
                    <a:pt x="126162" y="327533"/>
                  </a:lnTo>
                  <a:lnTo>
                    <a:pt x="64103" y="327533"/>
                  </a:lnTo>
                  <a:lnTo>
                    <a:pt x="41239" y="327533"/>
                  </a:lnTo>
                  <a:lnTo>
                    <a:pt x="37973" y="327533"/>
                  </a:lnTo>
                  <a:lnTo>
                    <a:pt x="37973" y="261526"/>
                  </a:lnTo>
                  <a:lnTo>
                    <a:pt x="37973" y="227631"/>
                  </a:lnTo>
                  <a:lnTo>
                    <a:pt x="37973" y="215143"/>
                  </a:lnTo>
                  <a:lnTo>
                    <a:pt x="37973" y="213360"/>
                  </a:lnTo>
                  <a:lnTo>
                    <a:pt x="158825" y="213360"/>
                  </a:lnTo>
                  <a:lnTo>
                    <a:pt x="220884" y="213360"/>
                  </a:lnTo>
                  <a:lnTo>
                    <a:pt x="243748" y="213360"/>
                  </a:lnTo>
                  <a:lnTo>
                    <a:pt x="247014" y="213360"/>
                  </a:lnTo>
                  <a:lnTo>
                    <a:pt x="247014" y="327533"/>
                  </a:lnTo>
                  <a:close/>
                </a:path>
                <a:path w="318770" h="567054" extrusionOk="0">
                  <a:moveTo>
                    <a:pt x="0" y="368300"/>
                  </a:moveTo>
                  <a:lnTo>
                    <a:pt x="0" y="372745"/>
                  </a:lnTo>
                  <a:lnTo>
                    <a:pt x="4317" y="376427"/>
                  </a:lnTo>
                  <a:lnTo>
                    <a:pt x="9525" y="376427"/>
                  </a:lnTo>
                  <a:lnTo>
                    <a:pt x="163270" y="376427"/>
                  </a:lnTo>
                  <a:lnTo>
                    <a:pt x="242220" y="376427"/>
                  </a:lnTo>
                  <a:lnTo>
                    <a:pt x="271307" y="376427"/>
                  </a:lnTo>
                  <a:lnTo>
                    <a:pt x="275462" y="376427"/>
                  </a:lnTo>
                  <a:lnTo>
                    <a:pt x="280669" y="376427"/>
                  </a:lnTo>
                  <a:lnTo>
                    <a:pt x="284987" y="372745"/>
                  </a:lnTo>
                  <a:lnTo>
                    <a:pt x="284987" y="368300"/>
                  </a:lnTo>
                  <a:lnTo>
                    <a:pt x="284987" y="363474"/>
                  </a:lnTo>
                  <a:lnTo>
                    <a:pt x="283209" y="359156"/>
                  </a:lnTo>
                  <a:lnTo>
                    <a:pt x="280288" y="355981"/>
                  </a:lnTo>
                  <a:lnTo>
                    <a:pt x="261052" y="339534"/>
                  </a:lnTo>
                  <a:lnTo>
                    <a:pt x="251174" y="331088"/>
                  </a:lnTo>
                  <a:lnTo>
                    <a:pt x="247534" y="327977"/>
                  </a:lnTo>
                  <a:lnTo>
                    <a:pt x="247014" y="327533"/>
                  </a:lnTo>
                  <a:lnTo>
                    <a:pt x="126162" y="327533"/>
                  </a:lnTo>
                  <a:lnTo>
                    <a:pt x="64103" y="327533"/>
                  </a:lnTo>
                  <a:lnTo>
                    <a:pt x="41239" y="327533"/>
                  </a:lnTo>
                  <a:lnTo>
                    <a:pt x="37973" y="327533"/>
                  </a:lnTo>
                  <a:lnTo>
                    <a:pt x="18809" y="343979"/>
                  </a:lnTo>
                  <a:lnTo>
                    <a:pt x="8969" y="352425"/>
                  </a:lnTo>
                  <a:lnTo>
                    <a:pt x="5343" y="355536"/>
                  </a:lnTo>
                  <a:lnTo>
                    <a:pt x="4825" y="355981"/>
                  </a:lnTo>
                  <a:lnTo>
                    <a:pt x="1777" y="359156"/>
                  </a:lnTo>
                  <a:lnTo>
                    <a:pt x="0" y="363474"/>
                  </a:lnTo>
                  <a:lnTo>
                    <a:pt x="0" y="368300"/>
                  </a:lnTo>
                  <a:close/>
                </a:path>
                <a:path w="318770" h="567054" extrusionOk="0">
                  <a:moveTo>
                    <a:pt x="211200" y="155448"/>
                  </a:moveTo>
                  <a:lnTo>
                    <a:pt x="211200" y="155448"/>
                  </a:lnTo>
                  <a:lnTo>
                    <a:pt x="125729" y="155448"/>
                  </a:lnTo>
                  <a:lnTo>
                    <a:pt x="123443" y="153162"/>
                  </a:lnTo>
                  <a:lnTo>
                    <a:pt x="123443" y="2286"/>
                  </a:lnTo>
                  <a:lnTo>
                    <a:pt x="125729" y="0"/>
                  </a:lnTo>
                  <a:lnTo>
                    <a:pt x="214122" y="0"/>
                  </a:lnTo>
                  <a:lnTo>
                    <a:pt x="216407" y="2286"/>
                  </a:lnTo>
                  <a:lnTo>
                    <a:pt x="216407" y="153162"/>
                  </a:lnTo>
                  <a:lnTo>
                    <a:pt x="214122" y="155448"/>
                  </a:lnTo>
                  <a:lnTo>
                    <a:pt x="211200" y="155448"/>
                  </a:lnTo>
                  <a:close/>
                </a:path>
                <a:path w="318770" h="567054" extrusionOk="0">
                  <a:moveTo>
                    <a:pt x="159638" y="134747"/>
                  </a:moveTo>
                  <a:lnTo>
                    <a:pt x="180212" y="134747"/>
                  </a:lnTo>
                </a:path>
                <a:path w="318770" h="567054" extrusionOk="0">
                  <a:moveTo>
                    <a:pt x="318515" y="448056"/>
                  </a:moveTo>
                  <a:lnTo>
                    <a:pt x="254507" y="448056"/>
                  </a:lnTo>
                </a:path>
                <a:path w="318770" h="567054" extrusionOk="0">
                  <a:moveTo>
                    <a:pt x="254507" y="509015"/>
                  </a:moveTo>
                  <a:lnTo>
                    <a:pt x="318515" y="509015"/>
                  </a:lnTo>
                </a:path>
                <a:path w="318770" h="567054" extrusionOk="0">
                  <a:moveTo>
                    <a:pt x="318515" y="566927"/>
                  </a:moveTo>
                  <a:lnTo>
                    <a:pt x="254507" y="56692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04" name="Google Shape;1704;p75"/>
            <p:cNvPicPr preferRelativeResize="0"/>
            <p:nvPr/>
          </p:nvPicPr>
          <p:blipFill rotWithShape="1">
            <a:blip r:embed="rId11">
              <a:alphaModFix/>
            </a:blip>
            <a:srcRect/>
            <a:stretch/>
          </p:blipFill>
          <p:spPr>
            <a:xfrm>
              <a:off x="11301983" y="3334512"/>
              <a:ext cx="202692" cy="172212"/>
            </a:xfrm>
            <a:prstGeom prst="rect">
              <a:avLst/>
            </a:prstGeom>
            <a:noFill/>
            <a:ln>
              <a:noFill/>
            </a:ln>
          </p:spPr>
        </p:pic>
        <p:sp>
          <p:nvSpPr>
            <p:cNvPr id="1705" name="Google Shape;1705;p75"/>
            <p:cNvSpPr/>
            <p:nvPr/>
          </p:nvSpPr>
          <p:spPr>
            <a:xfrm>
              <a:off x="11399519" y="2958084"/>
              <a:ext cx="64135" cy="59690"/>
            </a:xfrm>
            <a:custGeom>
              <a:avLst/>
              <a:gdLst/>
              <a:ahLst/>
              <a:cxnLst/>
              <a:rect l="l" t="t" r="r" b="b"/>
              <a:pathLst>
                <a:path w="64134" h="59689" extrusionOk="0">
                  <a:moveTo>
                    <a:pt x="0" y="0"/>
                  </a:moveTo>
                  <a:lnTo>
                    <a:pt x="64007" y="0"/>
                  </a:lnTo>
                </a:path>
                <a:path w="64134" h="59689" extrusionOk="0">
                  <a:moveTo>
                    <a:pt x="64007" y="59436"/>
                  </a:moveTo>
                  <a:lnTo>
                    <a:pt x="0" y="5943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06" name="Google Shape;1706;p75"/>
            <p:cNvPicPr preferRelativeResize="0"/>
            <p:nvPr/>
          </p:nvPicPr>
          <p:blipFill rotWithShape="1">
            <a:blip r:embed="rId12">
              <a:alphaModFix/>
            </a:blip>
            <a:srcRect/>
            <a:stretch/>
          </p:blipFill>
          <p:spPr>
            <a:xfrm>
              <a:off x="10927079" y="3329940"/>
              <a:ext cx="242316" cy="181229"/>
            </a:xfrm>
            <a:prstGeom prst="rect">
              <a:avLst/>
            </a:prstGeom>
            <a:noFill/>
            <a:ln>
              <a:noFill/>
            </a:ln>
          </p:spPr>
        </p:pic>
        <p:pic>
          <p:nvPicPr>
            <p:cNvPr id="1707" name="Google Shape;1707;p75"/>
            <p:cNvPicPr preferRelativeResize="0"/>
            <p:nvPr/>
          </p:nvPicPr>
          <p:blipFill rotWithShape="1">
            <a:blip r:embed="rId13">
              <a:alphaModFix/>
            </a:blip>
            <a:srcRect/>
            <a:stretch/>
          </p:blipFill>
          <p:spPr>
            <a:xfrm>
              <a:off x="6963156" y="3366516"/>
              <a:ext cx="745235" cy="164591"/>
            </a:xfrm>
            <a:prstGeom prst="rect">
              <a:avLst/>
            </a:prstGeom>
            <a:noFill/>
            <a:ln>
              <a:noFill/>
            </a:ln>
          </p:spPr>
        </p:pic>
        <p:sp>
          <p:nvSpPr>
            <p:cNvPr id="1708" name="Google Shape;1708;p75"/>
            <p:cNvSpPr/>
            <p:nvPr/>
          </p:nvSpPr>
          <p:spPr>
            <a:xfrm>
              <a:off x="1766315" y="2965704"/>
              <a:ext cx="45720" cy="3091180"/>
            </a:xfrm>
            <a:custGeom>
              <a:avLst/>
              <a:gdLst/>
              <a:ahLst/>
              <a:cxnLst/>
              <a:rect l="l" t="t" r="r" b="b"/>
              <a:pathLst>
                <a:path w="45719" h="3091179" extrusionOk="0">
                  <a:moveTo>
                    <a:pt x="0" y="0"/>
                  </a:moveTo>
                  <a:lnTo>
                    <a:pt x="17805" y="291"/>
                  </a:lnTo>
                  <a:lnTo>
                    <a:pt x="32337" y="1095"/>
                  </a:lnTo>
                  <a:lnTo>
                    <a:pt x="42130" y="2303"/>
                  </a:lnTo>
                  <a:lnTo>
                    <a:pt x="45719" y="3810"/>
                  </a:lnTo>
                  <a:lnTo>
                    <a:pt x="45719" y="3086862"/>
                  </a:lnTo>
                  <a:lnTo>
                    <a:pt x="42130" y="3088346"/>
                  </a:lnTo>
                  <a:lnTo>
                    <a:pt x="32337" y="3089557"/>
                  </a:lnTo>
                  <a:lnTo>
                    <a:pt x="17805" y="3090373"/>
                  </a:lnTo>
                  <a:lnTo>
                    <a:pt x="0" y="3090672"/>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9" name="Google Shape;1709;p75"/>
            <p:cNvSpPr/>
            <p:nvPr/>
          </p:nvSpPr>
          <p:spPr>
            <a:xfrm>
              <a:off x="9482328" y="5332475"/>
              <a:ext cx="1490980" cy="76200"/>
            </a:xfrm>
            <a:custGeom>
              <a:avLst/>
              <a:gdLst/>
              <a:ahLst/>
              <a:cxnLst/>
              <a:rect l="l" t="t" r="r" b="b"/>
              <a:pathLst>
                <a:path w="1490979" h="76200" extrusionOk="0">
                  <a:moveTo>
                    <a:pt x="50800" y="31750"/>
                  </a:moveTo>
                  <a:lnTo>
                    <a:pt x="0" y="31750"/>
                  </a:lnTo>
                  <a:lnTo>
                    <a:pt x="0" y="44450"/>
                  </a:lnTo>
                  <a:lnTo>
                    <a:pt x="50800" y="44450"/>
                  </a:lnTo>
                  <a:lnTo>
                    <a:pt x="50800" y="31750"/>
                  </a:lnTo>
                  <a:close/>
                </a:path>
                <a:path w="1490979" h="76200" extrusionOk="0">
                  <a:moveTo>
                    <a:pt x="139700" y="31750"/>
                  </a:moveTo>
                  <a:lnTo>
                    <a:pt x="88900" y="31750"/>
                  </a:lnTo>
                  <a:lnTo>
                    <a:pt x="88900" y="44450"/>
                  </a:lnTo>
                  <a:lnTo>
                    <a:pt x="139700" y="44450"/>
                  </a:lnTo>
                  <a:lnTo>
                    <a:pt x="139700" y="31750"/>
                  </a:lnTo>
                  <a:close/>
                </a:path>
                <a:path w="1490979" h="76200" extrusionOk="0">
                  <a:moveTo>
                    <a:pt x="228600" y="31750"/>
                  </a:moveTo>
                  <a:lnTo>
                    <a:pt x="177800" y="31750"/>
                  </a:lnTo>
                  <a:lnTo>
                    <a:pt x="177800" y="44450"/>
                  </a:lnTo>
                  <a:lnTo>
                    <a:pt x="228600" y="44450"/>
                  </a:lnTo>
                  <a:lnTo>
                    <a:pt x="228600" y="31750"/>
                  </a:lnTo>
                  <a:close/>
                </a:path>
                <a:path w="1490979" h="76200" extrusionOk="0">
                  <a:moveTo>
                    <a:pt x="317500" y="31750"/>
                  </a:moveTo>
                  <a:lnTo>
                    <a:pt x="266700" y="31750"/>
                  </a:lnTo>
                  <a:lnTo>
                    <a:pt x="266700" y="44450"/>
                  </a:lnTo>
                  <a:lnTo>
                    <a:pt x="317500" y="44450"/>
                  </a:lnTo>
                  <a:lnTo>
                    <a:pt x="317500" y="31750"/>
                  </a:lnTo>
                  <a:close/>
                </a:path>
                <a:path w="1490979" h="76200" extrusionOk="0">
                  <a:moveTo>
                    <a:pt x="409321" y="38100"/>
                  </a:moveTo>
                  <a:lnTo>
                    <a:pt x="400850" y="31750"/>
                  </a:lnTo>
                  <a:lnTo>
                    <a:pt x="358521" y="0"/>
                  </a:lnTo>
                  <a:lnTo>
                    <a:pt x="358521" y="31750"/>
                  </a:lnTo>
                  <a:lnTo>
                    <a:pt x="355600" y="31750"/>
                  </a:lnTo>
                  <a:lnTo>
                    <a:pt x="355600" y="44450"/>
                  </a:lnTo>
                  <a:lnTo>
                    <a:pt x="358521" y="44450"/>
                  </a:lnTo>
                  <a:lnTo>
                    <a:pt x="358521" y="76200"/>
                  </a:lnTo>
                  <a:lnTo>
                    <a:pt x="400850" y="44450"/>
                  </a:lnTo>
                  <a:lnTo>
                    <a:pt x="409321" y="38100"/>
                  </a:lnTo>
                  <a:close/>
                </a:path>
                <a:path w="1490979" h="76200" extrusionOk="0">
                  <a:moveTo>
                    <a:pt x="1234948" y="31750"/>
                  </a:moveTo>
                  <a:lnTo>
                    <a:pt x="1184148" y="31750"/>
                  </a:lnTo>
                  <a:lnTo>
                    <a:pt x="1184148" y="44450"/>
                  </a:lnTo>
                  <a:lnTo>
                    <a:pt x="1234948" y="44450"/>
                  </a:lnTo>
                  <a:lnTo>
                    <a:pt x="1234948" y="31750"/>
                  </a:lnTo>
                  <a:close/>
                </a:path>
                <a:path w="1490979" h="76200" extrusionOk="0">
                  <a:moveTo>
                    <a:pt x="1323848" y="31750"/>
                  </a:moveTo>
                  <a:lnTo>
                    <a:pt x="1273048" y="31750"/>
                  </a:lnTo>
                  <a:lnTo>
                    <a:pt x="1273048" y="44450"/>
                  </a:lnTo>
                  <a:lnTo>
                    <a:pt x="1323848" y="44450"/>
                  </a:lnTo>
                  <a:lnTo>
                    <a:pt x="1323848" y="31750"/>
                  </a:lnTo>
                  <a:close/>
                </a:path>
                <a:path w="1490979" h="76200" extrusionOk="0">
                  <a:moveTo>
                    <a:pt x="1412748" y="31750"/>
                  </a:moveTo>
                  <a:lnTo>
                    <a:pt x="1361948" y="31750"/>
                  </a:lnTo>
                  <a:lnTo>
                    <a:pt x="1361948" y="44450"/>
                  </a:lnTo>
                  <a:lnTo>
                    <a:pt x="1412748" y="44450"/>
                  </a:lnTo>
                  <a:lnTo>
                    <a:pt x="1412748" y="31750"/>
                  </a:lnTo>
                  <a:close/>
                </a:path>
                <a:path w="1490979" h="76200" extrusionOk="0">
                  <a:moveTo>
                    <a:pt x="1490853" y="38100"/>
                  </a:moveTo>
                  <a:lnTo>
                    <a:pt x="1482382" y="31750"/>
                  </a:lnTo>
                  <a:lnTo>
                    <a:pt x="1440053" y="0"/>
                  </a:lnTo>
                  <a:lnTo>
                    <a:pt x="1440053" y="76200"/>
                  </a:lnTo>
                  <a:lnTo>
                    <a:pt x="1482382" y="44450"/>
                  </a:lnTo>
                  <a:lnTo>
                    <a:pt x="1490853"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0" name="Google Shape;1710;p75"/>
            <p:cNvSpPr/>
            <p:nvPr/>
          </p:nvSpPr>
          <p:spPr>
            <a:xfrm>
              <a:off x="8909304" y="5149595"/>
              <a:ext cx="347980" cy="314325"/>
            </a:xfrm>
            <a:custGeom>
              <a:avLst/>
              <a:gdLst/>
              <a:ahLst/>
              <a:cxnLst/>
              <a:rect l="l" t="t" r="r" b="b"/>
              <a:pathLst>
                <a:path w="347979" h="314325" extrusionOk="0">
                  <a:moveTo>
                    <a:pt x="292480" y="177037"/>
                  </a:moveTo>
                  <a:lnTo>
                    <a:pt x="292576" y="166635"/>
                  </a:lnTo>
                  <a:lnTo>
                    <a:pt x="292671" y="156209"/>
                  </a:lnTo>
                  <a:lnTo>
                    <a:pt x="292766" y="145784"/>
                  </a:lnTo>
                  <a:lnTo>
                    <a:pt x="292862" y="135381"/>
                  </a:lnTo>
                  <a:lnTo>
                    <a:pt x="54610" y="135381"/>
                  </a:lnTo>
                  <a:lnTo>
                    <a:pt x="54610" y="313943"/>
                  </a:lnTo>
                  <a:lnTo>
                    <a:pt x="29718" y="313943"/>
                  </a:lnTo>
                  <a:lnTo>
                    <a:pt x="29718" y="125475"/>
                  </a:lnTo>
                  <a:lnTo>
                    <a:pt x="0" y="125475"/>
                  </a:lnTo>
                  <a:lnTo>
                    <a:pt x="173736" y="0"/>
                  </a:lnTo>
                  <a:lnTo>
                    <a:pt x="347472" y="125475"/>
                  </a:lnTo>
                  <a:lnTo>
                    <a:pt x="317753" y="125475"/>
                  </a:lnTo>
                  <a:lnTo>
                    <a:pt x="317626" y="1703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11" name="Google Shape;1711;p75"/>
            <p:cNvPicPr preferRelativeResize="0"/>
            <p:nvPr/>
          </p:nvPicPr>
          <p:blipFill rotWithShape="1">
            <a:blip r:embed="rId14">
              <a:alphaModFix/>
            </a:blip>
            <a:srcRect/>
            <a:stretch/>
          </p:blipFill>
          <p:spPr>
            <a:xfrm>
              <a:off x="8973312" y="5298948"/>
              <a:ext cx="393192" cy="298704"/>
            </a:xfrm>
            <a:prstGeom prst="rect">
              <a:avLst/>
            </a:prstGeom>
            <a:noFill/>
            <a:ln>
              <a:noFill/>
            </a:ln>
          </p:spPr>
        </p:pic>
        <p:sp>
          <p:nvSpPr>
            <p:cNvPr id="1712" name="Google Shape;1712;p75"/>
            <p:cNvSpPr/>
            <p:nvPr/>
          </p:nvSpPr>
          <p:spPr>
            <a:xfrm>
              <a:off x="10044683" y="5205983"/>
              <a:ext cx="498475" cy="387350"/>
            </a:xfrm>
            <a:custGeom>
              <a:avLst/>
              <a:gdLst/>
              <a:ahLst/>
              <a:cxnLst/>
              <a:rect l="l" t="t" r="r" b="b"/>
              <a:pathLst>
                <a:path w="498475" h="387350" extrusionOk="0">
                  <a:moveTo>
                    <a:pt x="0" y="160020"/>
                  </a:moveTo>
                  <a:lnTo>
                    <a:pt x="204216" y="160020"/>
                  </a:lnTo>
                  <a:lnTo>
                    <a:pt x="204216" y="0"/>
                  </a:lnTo>
                  <a:lnTo>
                    <a:pt x="0" y="0"/>
                  </a:lnTo>
                  <a:lnTo>
                    <a:pt x="0" y="160020"/>
                  </a:lnTo>
                  <a:close/>
                </a:path>
                <a:path w="498475" h="387350" extrusionOk="0">
                  <a:moveTo>
                    <a:pt x="0" y="38100"/>
                  </a:moveTo>
                  <a:lnTo>
                    <a:pt x="204724" y="38100"/>
                  </a:lnTo>
                </a:path>
                <a:path w="498475" h="387350" extrusionOk="0">
                  <a:moveTo>
                    <a:pt x="35051" y="387096"/>
                  </a:moveTo>
                  <a:lnTo>
                    <a:pt x="239268" y="387096"/>
                  </a:lnTo>
                  <a:lnTo>
                    <a:pt x="239268" y="227076"/>
                  </a:lnTo>
                  <a:lnTo>
                    <a:pt x="35051" y="227076"/>
                  </a:lnTo>
                  <a:lnTo>
                    <a:pt x="35051" y="387096"/>
                  </a:lnTo>
                  <a:close/>
                </a:path>
                <a:path w="498475" h="387350" extrusionOk="0">
                  <a:moveTo>
                    <a:pt x="35051" y="265176"/>
                  </a:moveTo>
                  <a:lnTo>
                    <a:pt x="239775" y="265176"/>
                  </a:lnTo>
                </a:path>
                <a:path w="498475" h="387350" extrusionOk="0">
                  <a:moveTo>
                    <a:pt x="292608" y="248412"/>
                  </a:moveTo>
                  <a:lnTo>
                    <a:pt x="498348" y="248412"/>
                  </a:lnTo>
                  <a:lnTo>
                    <a:pt x="498348" y="88392"/>
                  </a:lnTo>
                  <a:lnTo>
                    <a:pt x="292608" y="88392"/>
                  </a:lnTo>
                  <a:lnTo>
                    <a:pt x="292608" y="248412"/>
                  </a:lnTo>
                  <a:close/>
                </a:path>
                <a:path w="498475" h="387350" extrusionOk="0">
                  <a:moveTo>
                    <a:pt x="292608" y="126492"/>
                  </a:moveTo>
                  <a:lnTo>
                    <a:pt x="497332" y="12649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3" name="Google Shape;1713;p75"/>
            <p:cNvSpPr/>
            <p:nvPr/>
          </p:nvSpPr>
          <p:spPr>
            <a:xfrm>
              <a:off x="10120713" y="5276244"/>
              <a:ext cx="52069" cy="52069"/>
            </a:xfrm>
            <a:custGeom>
              <a:avLst/>
              <a:gdLst/>
              <a:ahLst/>
              <a:cxnLst/>
              <a:rect l="l" t="t" r="r" b="b"/>
              <a:pathLst>
                <a:path w="52070" h="52070" extrusionOk="0">
                  <a:moveTo>
                    <a:pt x="1186" y="33752"/>
                  </a:moveTo>
                  <a:lnTo>
                    <a:pt x="28011" y="0"/>
                  </a:lnTo>
                  <a:lnTo>
                    <a:pt x="37508" y="2780"/>
                  </a:lnTo>
                  <a:lnTo>
                    <a:pt x="45291" y="8917"/>
                  </a:lnTo>
                  <a:lnTo>
                    <a:pt x="50335" y="17877"/>
                  </a:lnTo>
                  <a:lnTo>
                    <a:pt x="51468" y="28011"/>
                  </a:lnTo>
                  <a:lnTo>
                    <a:pt x="48732" y="37514"/>
                  </a:lnTo>
                  <a:lnTo>
                    <a:pt x="42638" y="45327"/>
                  </a:lnTo>
                  <a:lnTo>
                    <a:pt x="33698" y="50389"/>
                  </a:lnTo>
                  <a:lnTo>
                    <a:pt x="23493" y="51522"/>
                  </a:lnTo>
                  <a:lnTo>
                    <a:pt x="13966" y="48785"/>
                  </a:lnTo>
                  <a:lnTo>
                    <a:pt x="6177" y="42691"/>
                  </a:lnTo>
                  <a:lnTo>
                    <a:pt x="1186" y="33752"/>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4" name="Google Shape;1714;p75"/>
            <p:cNvSpPr/>
            <p:nvPr/>
          </p:nvSpPr>
          <p:spPr>
            <a:xfrm>
              <a:off x="10155936" y="5506212"/>
              <a:ext cx="52069" cy="52069"/>
            </a:xfrm>
            <a:custGeom>
              <a:avLst/>
              <a:gdLst/>
              <a:ahLst/>
              <a:cxnLst/>
              <a:rect l="l" t="t" r="r" b="b"/>
              <a:pathLst>
                <a:path w="52070" h="52070" extrusionOk="0">
                  <a:moveTo>
                    <a:pt x="0" y="25907"/>
                  </a:moveTo>
                  <a:lnTo>
                    <a:pt x="2030" y="15805"/>
                  </a:lnTo>
                  <a:lnTo>
                    <a:pt x="7572" y="7572"/>
                  </a:lnTo>
                  <a:lnTo>
                    <a:pt x="15805" y="2030"/>
                  </a:lnTo>
                  <a:lnTo>
                    <a:pt x="25908" y="0"/>
                  </a:lnTo>
                  <a:lnTo>
                    <a:pt x="36010" y="2030"/>
                  </a:lnTo>
                  <a:lnTo>
                    <a:pt x="44243" y="7572"/>
                  </a:lnTo>
                  <a:lnTo>
                    <a:pt x="49785" y="15805"/>
                  </a:lnTo>
                  <a:lnTo>
                    <a:pt x="51816" y="25907"/>
                  </a:lnTo>
                  <a:lnTo>
                    <a:pt x="49785" y="36010"/>
                  </a:lnTo>
                  <a:lnTo>
                    <a:pt x="44243" y="44243"/>
                  </a:lnTo>
                  <a:lnTo>
                    <a:pt x="36010" y="49785"/>
                  </a:lnTo>
                  <a:lnTo>
                    <a:pt x="25908" y="51815"/>
                  </a:lnTo>
                  <a:lnTo>
                    <a:pt x="15805" y="49785"/>
                  </a:lnTo>
                  <a:lnTo>
                    <a:pt x="7572" y="44243"/>
                  </a:lnTo>
                  <a:lnTo>
                    <a:pt x="2030" y="36010"/>
                  </a:lnTo>
                  <a:lnTo>
                    <a:pt x="0" y="25907"/>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5" name="Google Shape;1715;p75"/>
            <p:cNvSpPr/>
            <p:nvPr/>
          </p:nvSpPr>
          <p:spPr>
            <a:xfrm>
              <a:off x="10414394" y="5366398"/>
              <a:ext cx="52069" cy="52069"/>
            </a:xfrm>
            <a:custGeom>
              <a:avLst/>
              <a:gdLst/>
              <a:ahLst/>
              <a:cxnLst/>
              <a:rect l="l" t="t" r="r" b="b"/>
              <a:pathLst>
                <a:path w="52070" h="52070" extrusionOk="0">
                  <a:moveTo>
                    <a:pt x="3034" y="38086"/>
                  </a:moveTo>
                  <a:lnTo>
                    <a:pt x="0" y="28251"/>
                  </a:lnTo>
                  <a:lnTo>
                    <a:pt x="954" y="18369"/>
                  </a:lnTo>
                  <a:lnTo>
                    <a:pt x="5552" y="9582"/>
                  </a:lnTo>
                  <a:lnTo>
                    <a:pt x="13448" y="3034"/>
                  </a:lnTo>
                  <a:lnTo>
                    <a:pt x="23264" y="0"/>
                  </a:lnTo>
                  <a:lnTo>
                    <a:pt x="33117" y="954"/>
                  </a:lnTo>
                  <a:lnTo>
                    <a:pt x="41898" y="5552"/>
                  </a:lnTo>
                  <a:lnTo>
                    <a:pt x="48500" y="13448"/>
                  </a:lnTo>
                  <a:lnTo>
                    <a:pt x="51480" y="23264"/>
                  </a:lnTo>
                  <a:lnTo>
                    <a:pt x="50532" y="33117"/>
                  </a:lnTo>
                  <a:lnTo>
                    <a:pt x="45964" y="41898"/>
                  </a:lnTo>
                  <a:lnTo>
                    <a:pt x="38086" y="48500"/>
                  </a:lnTo>
                  <a:lnTo>
                    <a:pt x="28251" y="51480"/>
                  </a:lnTo>
                  <a:lnTo>
                    <a:pt x="18369" y="50532"/>
                  </a:lnTo>
                  <a:lnTo>
                    <a:pt x="9582" y="45964"/>
                  </a:lnTo>
                  <a:lnTo>
                    <a:pt x="3034" y="38086"/>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6" name="Google Shape;1716;p75"/>
            <p:cNvSpPr/>
            <p:nvPr/>
          </p:nvSpPr>
          <p:spPr>
            <a:xfrm>
              <a:off x="10154412" y="5314188"/>
              <a:ext cx="263525" cy="199390"/>
            </a:xfrm>
            <a:custGeom>
              <a:avLst/>
              <a:gdLst/>
              <a:ahLst/>
              <a:cxnLst/>
              <a:rect l="l" t="t" r="r" b="b"/>
              <a:pathLst>
                <a:path w="263525" h="199389" extrusionOk="0">
                  <a:moveTo>
                    <a:pt x="15240" y="0"/>
                  </a:moveTo>
                  <a:lnTo>
                    <a:pt x="261112" y="70993"/>
                  </a:lnTo>
                </a:path>
                <a:path w="263525" h="199389" extrusionOk="0">
                  <a:moveTo>
                    <a:pt x="0" y="12192"/>
                  </a:moveTo>
                  <a:lnTo>
                    <a:pt x="27305" y="191515"/>
                  </a:lnTo>
                </a:path>
                <a:path w="263525" h="199389" extrusionOk="0">
                  <a:moveTo>
                    <a:pt x="263144" y="89915"/>
                  </a:moveTo>
                  <a:lnTo>
                    <a:pt x="45720" y="19888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7" name="Google Shape;1717;p75"/>
            <p:cNvSpPr/>
            <p:nvPr/>
          </p:nvSpPr>
          <p:spPr>
            <a:xfrm>
              <a:off x="11210543" y="5288280"/>
              <a:ext cx="220979" cy="244475"/>
            </a:xfrm>
            <a:custGeom>
              <a:avLst/>
              <a:gdLst/>
              <a:ahLst/>
              <a:cxnLst/>
              <a:rect l="l" t="t" r="r" b="b"/>
              <a:pathLst>
                <a:path w="220979" h="244475" extrusionOk="0">
                  <a:moveTo>
                    <a:pt x="0" y="143256"/>
                  </a:moveTo>
                  <a:lnTo>
                    <a:pt x="0" y="243332"/>
                  </a:lnTo>
                </a:path>
                <a:path w="220979" h="244475" extrusionOk="0">
                  <a:moveTo>
                    <a:pt x="74675" y="59436"/>
                  </a:moveTo>
                  <a:lnTo>
                    <a:pt x="74675" y="243586"/>
                  </a:lnTo>
                </a:path>
                <a:path w="220979" h="244475" extrusionOk="0">
                  <a:moveTo>
                    <a:pt x="147827" y="94488"/>
                  </a:moveTo>
                  <a:lnTo>
                    <a:pt x="147827" y="244094"/>
                  </a:lnTo>
                </a:path>
                <a:path w="220979" h="244475"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8" name="Google Shape;1718;p75"/>
            <p:cNvSpPr/>
            <p:nvPr/>
          </p:nvSpPr>
          <p:spPr>
            <a:xfrm>
              <a:off x="11123676" y="5228844"/>
              <a:ext cx="398145" cy="250190"/>
            </a:xfrm>
            <a:custGeom>
              <a:avLst/>
              <a:gdLst/>
              <a:ahLst/>
              <a:cxnLst/>
              <a:rect l="l" t="t" r="r" b="b"/>
              <a:pathLst>
                <a:path w="398145" h="250189" extrusionOk="0">
                  <a:moveTo>
                    <a:pt x="49656" y="249935"/>
                  </a:moveTo>
                  <a:lnTo>
                    <a:pt x="43179" y="249935"/>
                  </a:lnTo>
                  <a:lnTo>
                    <a:pt x="26360" y="246544"/>
                  </a:lnTo>
                  <a:lnTo>
                    <a:pt x="12636" y="237283"/>
                  </a:lnTo>
                  <a:lnTo>
                    <a:pt x="3389" y="223521"/>
                  </a:lnTo>
                  <a:lnTo>
                    <a:pt x="0" y="206628"/>
                  </a:lnTo>
                  <a:lnTo>
                    <a:pt x="0" y="43306"/>
                  </a:lnTo>
                  <a:lnTo>
                    <a:pt x="3389" y="26414"/>
                  </a:lnTo>
                  <a:lnTo>
                    <a:pt x="12636" y="12652"/>
                  </a:lnTo>
                  <a:lnTo>
                    <a:pt x="26360" y="3391"/>
                  </a:lnTo>
                  <a:lnTo>
                    <a:pt x="43179" y="0"/>
                  </a:lnTo>
                  <a:lnTo>
                    <a:pt x="354583" y="0"/>
                  </a:lnTo>
                  <a:lnTo>
                    <a:pt x="371403" y="3391"/>
                  </a:lnTo>
                  <a:lnTo>
                    <a:pt x="385127" y="12652"/>
                  </a:lnTo>
                  <a:lnTo>
                    <a:pt x="394374" y="26414"/>
                  </a:lnTo>
                  <a:lnTo>
                    <a:pt x="397764" y="43306"/>
                  </a:lnTo>
                  <a:lnTo>
                    <a:pt x="397764" y="206628"/>
                  </a:lnTo>
                  <a:lnTo>
                    <a:pt x="394374" y="223521"/>
                  </a:lnTo>
                  <a:lnTo>
                    <a:pt x="385127" y="237283"/>
                  </a:lnTo>
                  <a:lnTo>
                    <a:pt x="371403" y="246544"/>
                  </a:lnTo>
                  <a:lnTo>
                    <a:pt x="354583" y="249935"/>
                  </a:lnTo>
                  <a:lnTo>
                    <a:pt x="348106" y="24993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9" name="Google Shape;1719;p75"/>
            <p:cNvSpPr/>
            <p:nvPr/>
          </p:nvSpPr>
          <p:spPr>
            <a:xfrm>
              <a:off x="1488947" y="1997710"/>
              <a:ext cx="1207135" cy="1333500"/>
            </a:xfrm>
            <a:custGeom>
              <a:avLst/>
              <a:gdLst/>
              <a:ahLst/>
              <a:cxnLst/>
              <a:rect l="l" t="t" r="r" b="b"/>
              <a:pathLst>
                <a:path w="1207135" h="1333500" extrusionOk="0">
                  <a:moveTo>
                    <a:pt x="50800" y="0"/>
                  </a:moveTo>
                  <a:lnTo>
                    <a:pt x="0" y="0"/>
                  </a:lnTo>
                  <a:lnTo>
                    <a:pt x="0" y="12700"/>
                  </a:lnTo>
                  <a:lnTo>
                    <a:pt x="50800" y="12700"/>
                  </a:lnTo>
                  <a:lnTo>
                    <a:pt x="50800" y="0"/>
                  </a:lnTo>
                  <a:close/>
                </a:path>
                <a:path w="1207135" h="1333500" extrusionOk="0">
                  <a:moveTo>
                    <a:pt x="139700" y="0"/>
                  </a:moveTo>
                  <a:lnTo>
                    <a:pt x="88900" y="0"/>
                  </a:lnTo>
                  <a:lnTo>
                    <a:pt x="88900" y="12700"/>
                  </a:lnTo>
                  <a:lnTo>
                    <a:pt x="139700" y="12700"/>
                  </a:lnTo>
                  <a:lnTo>
                    <a:pt x="139700" y="0"/>
                  </a:lnTo>
                  <a:close/>
                </a:path>
                <a:path w="1207135" h="1333500" extrusionOk="0">
                  <a:moveTo>
                    <a:pt x="228600" y="0"/>
                  </a:moveTo>
                  <a:lnTo>
                    <a:pt x="177800" y="0"/>
                  </a:lnTo>
                  <a:lnTo>
                    <a:pt x="177800" y="12700"/>
                  </a:lnTo>
                  <a:lnTo>
                    <a:pt x="228600" y="12700"/>
                  </a:lnTo>
                  <a:lnTo>
                    <a:pt x="228600" y="0"/>
                  </a:lnTo>
                  <a:close/>
                </a:path>
                <a:path w="1207135" h="1333500" extrusionOk="0">
                  <a:moveTo>
                    <a:pt x="317500" y="0"/>
                  </a:moveTo>
                  <a:lnTo>
                    <a:pt x="266700" y="0"/>
                  </a:lnTo>
                  <a:lnTo>
                    <a:pt x="266700" y="12700"/>
                  </a:lnTo>
                  <a:lnTo>
                    <a:pt x="317500" y="12700"/>
                  </a:lnTo>
                  <a:lnTo>
                    <a:pt x="317500" y="0"/>
                  </a:lnTo>
                  <a:close/>
                </a:path>
                <a:path w="1207135" h="1333500" extrusionOk="0">
                  <a:moveTo>
                    <a:pt x="406400" y="0"/>
                  </a:moveTo>
                  <a:lnTo>
                    <a:pt x="355600" y="0"/>
                  </a:lnTo>
                  <a:lnTo>
                    <a:pt x="355600" y="12700"/>
                  </a:lnTo>
                  <a:lnTo>
                    <a:pt x="406400" y="12700"/>
                  </a:lnTo>
                  <a:lnTo>
                    <a:pt x="406400" y="0"/>
                  </a:lnTo>
                  <a:close/>
                </a:path>
                <a:path w="1207135" h="1333500" extrusionOk="0">
                  <a:moveTo>
                    <a:pt x="495300" y="0"/>
                  </a:moveTo>
                  <a:lnTo>
                    <a:pt x="444500" y="0"/>
                  </a:lnTo>
                  <a:lnTo>
                    <a:pt x="444500" y="12700"/>
                  </a:lnTo>
                  <a:lnTo>
                    <a:pt x="495300" y="12700"/>
                  </a:lnTo>
                  <a:lnTo>
                    <a:pt x="495300" y="0"/>
                  </a:lnTo>
                  <a:close/>
                </a:path>
                <a:path w="1207135" h="1333500" extrusionOk="0">
                  <a:moveTo>
                    <a:pt x="584200" y="0"/>
                  </a:moveTo>
                  <a:lnTo>
                    <a:pt x="533400" y="0"/>
                  </a:lnTo>
                  <a:lnTo>
                    <a:pt x="533400" y="12700"/>
                  </a:lnTo>
                  <a:lnTo>
                    <a:pt x="584200" y="12700"/>
                  </a:lnTo>
                  <a:lnTo>
                    <a:pt x="584200" y="0"/>
                  </a:lnTo>
                  <a:close/>
                </a:path>
                <a:path w="1207135" h="1333500" extrusionOk="0">
                  <a:moveTo>
                    <a:pt x="673100" y="0"/>
                  </a:moveTo>
                  <a:lnTo>
                    <a:pt x="622300" y="0"/>
                  </a:lnTo>
                  <a:lnTo>
                    <a:pt x="622300" y="12700"/>
                  </a:lnTo>
                  <a:lnTo>
                    <a:pt x="673100" y="12700"/>
                  </a:lnTo>
                  <a:lnTo>
                    <a:pt x="673100" y="0"/>
                  </a:lnTo>
                  <a:close/>
                </a:path>
                <a:path w="1207135" h="1333500" extrusionOk="0">
                  <a:moveTo>
                    <a:pt x="710819" y="13080"/>
                  </a:moveTo>
                  <a:lnTo>
                    <a:pt x="698119" y="13080"/>
                  </a:lnTo>
                  <a:lnTo>
                    <a:pt x="698119" y="63880"/>
                  </a:lnTo>
                  <a:lnTo>
                    <a:pt x="710819" y="63880"/>
                  </a:lnTo>
                  <a:lnTo>
                    <a:pt x="710819" y="13080"/>
                  </a:lnTo>
                  <a:close/>
                </a:path>
                <a:path w="1207135" h="1333500" extrusionOk="0">
                  <a:moveTo>
                    <a:pt x="710819" y="101980"/>
                  </a:moveTo>
                  <a:lnTo>
                    <a:pt x="698119" y="101980"/>
                  </a:lnTo>
                  <a:lnTo>
                    <a:pt x="698119" y="152780"/>
                  </a:lnTo>
                  <a:lnTo>
                    <a:pt x="710819" y="152780"/>
                  </a:lnTo>
                  <a:lnTo>
                    <a:pt x="710819" y="101980"/>
                  </a:lnTo>
                  <a:close/>
                </a:path>
                <a:path w="1207135" h="1333500" extrusionOk="0">
                  <a:moveTo>
                    <a:pt x="710819" y="190880"/>
                  </a:moveTo>
                  <a:lnTo>
                    <a:pt x="698119" y="190880"/>
                  </a:lnTo>
                  <a:lnTo>
                    <a:pt x="698119" y="241680"/>
                  </a:lnTo>
                  <a:lnTo>
                    <a:pt x="710819" y="241680"/>
                  </a:lnTo>
                  <a:lnTo>
                    <a:pt x="710819" y="190880"/>
                  </a:lnTo>
                  <a:close/>
                </a:path>
                <a:path w="1207135" h="1333500" extrusionOk="0">
                  <a:moveTo>
                    <a:pt x="710819" y="279780"/>
                  </a:moveTo>
                  <a:lnTo>
                    <a:pt x="698119" y="279780"/>
                  </a:lnTo>
                  <a:lnTo>
                    <a:pt x="698119" y="330580"/>
                  </a:lnTo>
                  <a:lnTo>
                    <a:pt x="710819" y="330580"/>
                  </a:lnTo>
                  <a:lnTo>
                    <a:pt x="710819" y="279780"/>
                  </a:lnTo>
                  <a:close/>
                </a:path>
                <a:path w="1207135" h="1333500" extrusionOk="0">
                  <a:moveTo>
                    <a:pt x="710819" y="368680"/>
                  </a:moveTo>
                  <a:lnTo>
                    <a:pt x="698119" y="368680"/>
                  </a:lnTo>
                  <a:lnTo>
                    <a:pt x="698119" y="419480"/>
                  </a:lnTo>
                  <a:lnTo>
                    <a:pt x="710819" y="419480"/>
                  </a:lnTo>
                  <a:lnTo>
                    <a:pt x="710819" y="368680"/>
                  </a:lnTo>
                  <a:close/>
                </a:path>
                <a:path w="1207135" h="1333500" extrusionOk="0">
                  <a:moveTo>
                    <a:pt x="710819" y="457580"/>
                  </a:moveTo>
                  <a:lnTo>
                    <a:pt x="698119" y="457580"/>
                  </a:lnTo>
                  <a:lnTo>
                    <a:pt x="698119" y="508380"/>
                  </a:lnTo>
                  <a:lnTo>
                    <a:pt x="710819" y="508380"/>
                  </a:lnTo>
                  <a:lnTo>
                    <a:pt x="710819" y="457580"/>
                  </a:lnTo>
                  <a:close/>
                </a:path>
                <a:path w="1207135" h="1333500" extrusionOk="0">
                  <a:moveTo>
                    <a:pt x="710819" y="546480"/>
                  </a:moveTo>
                  <a:lnTo>
                    <a:pt x="698119" y="546480"/>
                  </a:lnTo>
                  <a:lnTo>
                    <a:pt x="698119" y="597280"/>
                  </a:lnTo>
                  <a:lnTo>
                    <a:pt x="710819" y="597280"/>
                  </a:lnTo>
                  <a:lnTo>
                    <a:pt x="710819" y="546480"/>
                  </a:lnTo>
                  <a:close/>
                </a:path>
                <a:path w="1207135" h="1333500" extrusionOk="0">
                  <a:moveTo>
                    <a:pt x="710819" y="635380"/>
                  </a:moveTo>
                  <a:lnTo>
                    <a:pt x="698119" y="635380"/>
                  </a:lnTo>
                  <a:lnTo>
                    <a:pt x="698119" y="686180"/>
                  </a:lnTo>
                  <a:lnTo>
                    <a:pt x="710819" y="686180"/>
                  </a:lnTo>
                  <a:lnTo>
                    <a:pt x="710819" y="635380"/>
                  </a:lnTo>
                  <a:close/>
                </a:path>
                <a:path w="1207135" h="1333500" extrusionOk="0">
                  <a:moveTo>
                    <a:pt x="710819" y="724280"/>
                  </a:moveTo>
                  <a:lnTo>
                    <a:pt x="698119" y="724280"/>
                  </a:lnTo>
                  <a:lnTo>
                    <a:pt x="698119" y="775080"/>
                  </a:lnTo>
                  <a:lnTo>
                    <a:pt x="710819" y="775080"/>
                  </a:lnTo>
                  <a:lnTo>
                    <a:pt x="710819" y="724280"/>
                  </a:lnTo>
                  <a:close/>
                </a:path>
                <a:path w="1207135" h="1333500" extrusionOk="0">
                  <a:moveTo>
                    <a:pt x="710819" y="813180"/>
                  </a:moveTo>
                  <a:lnTo>
                    <a:pt x="698119" y="813180"/>
                  </a:lnTo>
                  <a:lnTo>
                    <a:pt x="698119" y="863980"/>
                  </a:lnTo>
                  <a:lnTo>
                    <a:pt x="710819" y="863980"/>
                  </a:lnTo>
                  <a:lnTo>
                    <a:pt x="710819" y="813180"/>
                  </a:lnTo>
                  <a:close/>
                </a:path>
                <a:path w="1207135" h="1333500" extrusionOk="0">
                  <a:moveTo>
                    <a:pt x="710819" y="902080"/>
                  </a:moveTo>
                  <a:lnTo>
                    <a:pt x="698119" y="902080"/>
                  </a:lnTo>
                  <a:lnTo>
                    <a:pt x="698119" y="952880"/>
                  </a:lnTo>
                  <a:lnTo>
                    <a:pt x="710819" y="952880"/>
                  </a:lnTo>
                  <a:lnTo>
                    <a:pt x="710819" y="902080"/>
                  </a:lnTo>
                  <a:close/>
                </a:path>
                <a:path w="1207135" h="1333500" extrusionOk="0">
                  <a:moveTo>
                    <a:pt x="710819" y="990980"/>
                  </a:moveTo>
                  <a:lnTo>
                    <a:pt x="698119" y="990980"/>
                  </a:lnTo>
                  <a:lnTo>
                    <a:pt x="698119" y="1041780"/>
                  </a:lnTo>
                  <a:lnTo>
                    <a:pt x="710819" y="1041780"/>
                  </a:lnTo>
                  <a:lnTo>
                    <a:pt x="710819" y="990980"/>
                  </a:lnTo>
                  <a:close/>
                </a:path>
                <a:path w="1207135" h="1333500" extrusionOk="0">
                  <a:moveTo>
                    <a:pt x="710819" y="1079880"/>
                  </a:moveTo>
                  <a:lnTo>
                    <a:pt x="698119" y="1079880"/>
                  </a:lnTo>
                  <a:lnTo>
                    <a:pt x="698119" y="1130680"/>
                  </a:lnTo>
                  <a:lnTo>
                    <a:pt x="710819" y="1130680"/>
                  </a:lnTo>
                  <a:lnTo>
                    <a:pt x="710819" y="1079880"/>
                  </a:lnTo>
                  <a:close/>
                </a:path>
                <a:path w="1207135" h="1333500" extrusionOk="0">
                  <a:moveTo>
                    <a:pt x="710819" y="1168780"/>
                  </a:moveTo>
                  <a:lnTo>
                    <a:pt x="698119" y="1168780"/>
                  </a:lnTo>
                  <a:lnTo>
                    <a:pt x="698119" y="1219580"/>
                  </a:lnTo>
                  <a:lnTo>
                    <a:pt x="710819" y="1219580"/>
                  </a:lnTo>
                  <a:lnTo>
                    <a:pt x="710819" y="1168780"/>
                  </a:lnTo>
                  <a:close/>
                </a:path>
                <a:path w="1207135" h="1333500" extrusionOk="0">
                  <a:moveTo>
                    <a:pt x="710819" y="1257680"/>
                  </a:moveTo>
                  <a:lnTo>
                    <a:pt x="698119" y="1257680"/>
                  </a:lnTo>
                  <a:lnTo>
                    <a:pt x="698119" y="1298575"/>
                  </a:lnTo>
                  <a:lnTo>
                    <a:pt x="700913" y="1301368"/>
                  </a:lnTo>
                  <a:lnTo>
                    <a:pt x="717931" y="1301368"/>
                  </a:lnTo>
                  <a:lnTo>
                    <a:pt x="717931" y="1295018"/>
                  </a:lnTo>
                  <a:lnTo>
                    <a:pt x="710819" y="1295018"/>
                  </a:lnTo>
                  <a:lnTo>
                    <a:pt x="704469" y="1288668"/>
                  </a:lnTo>
                  <a:lnTo>
                    <a:pt x="710819" y="1288668"/>
                  </a:lnTo>
                  <a:lnTo>
                    <a:pt x="710819" y="1257680"/>
                  </a:lnTo>
                  <a:close/>
                </a:path>
                <a:path w="1207135" h="1333500" extrusionOk="0">
                  <a:moveTo>
                    <a:pt x="710819" y="1288668"/>
                  </a:moveTo>
                  <a:lnTo>
                    <a:pt x="704469" y="1288668"/>
                  </a:lnTo>
                  <a:lnTo>
                    <a:pt x="710819" y="1295018"/>
                  </a:lnTo>
                  <a:lnTo>
                    <a:pt x="710819" y="1288668"/>
                  </a:lnTo>
                  <a:close/>
                </a:path>
                <a:path w="1207135" h="1333500" extrusionOk="0">
                  <a:moveTo>
                    <a:pt x="717931" y="1288668"/>
                  </a:moveTo>
                  <a:lnTo>
                    <a:pt x="710819" y="1288668"/>
                  </a:lnTo>
                  <a:lnTo>
                    <a:pt x="710819" y="1295018"/>
                  </a:lnTo>
                  <a:lnTo>
                    <a:pt x="717931" y="1295018"/>
                  </a:lnTo>
                  <a:lnTo>
                    <a:pt x="717931" y="1288668"/>
                  </a:lnTo>
                  <a:close/>
                </a:path>
                <a:path w="1207135" h="1333500" extrusionOk="0">
                  <a:moveTo>
                    <a:pt x="806831" y="1288668"/>
                  </a:moveTo>
                  <a:lnTo>
                    <a:pt x="756031" y="1288668"/>
                  </a:lnTo>
                  <a:lnTo>
                    <a:pt x="756031" y="1301368"/>
                  </a:lnTo>
                  <a:lnTo>
                    <a:pt x="806831" y="1301368"/>
                  </a:lnTo>
                  <a:lnTo>
                    <a:pt x="806831" y="1288668"/>
                  </a:lnTo>
                  <a:close/>
                </a:path>
                <a:path w="1207135" h="1333500" extrusionOk="0">
                  <a:moveTo>
                    <a:pt x="895731" y="1288668"/>
                  </a:moveTo>
                  <a:lnTo>
                    <a:pt x="844931" y="1288668"/>
                  </a:lnTo>
                  <a:lnTo>
                    <a:pt x="844931" y="1301368"/>
                  </a:lnTo>
                  <a:lnTo>
                    <a:pt x="895731" y="1301368"/>
                  </a:lnTo>
                  <a:lnTo>
                    <a:pt x="895731" y="1288668"/>
                  </a:lnTo>
                  <a:close/>
                </a:path>
                <a:path w="1207135" h="1333500" extrusionOk="0">
                  <a:moveTo>
                    <a:pt x="984631" y="1288668"/>
                  </a:moveTo>
                  <a:lnTo>
                    <a:pt x="933831" y="1288668"/>
                  </a:lnTo>
                  <a:lnTo>
                    <a:pt x="933831" y="1301368"/>
                  </a:lnTo>
                  <a:lnTo>
                    <a:pt x="984631" y="1301368"/>
                  </a:lnTo>
                  <a:lnTo>
                    <a:pt x="984631" y="1288668"/>
                  </a:lnTo>
                  <a:close/>
                </a:path>
                <a:path w="1207135" h="1333500" extrusionOk="0">
                  <a:moveTo>
                    <a:pt x="1073531" y="1288668"/>
                  </a:moveTo>
                  <a:lnTo>
                    <a:pt x="1022731" y="1288668"/>
                  </a:lnTo>
                  <a:lnTo>
                    <a:pt x="1022731" y="1301368"/>
                  </a:lnTo>
                  <a:lnTo>
                    <a:pt x="1073531" y="1301368"/>
                  </a:lnTo>
                  <a:lnTo>
                    <a:pt x="1073531" y="1288668"/>
                  </a:lnTo>
                  <a:close/>
                </a:path>
                <a:path w="1207135" h="1333500" extrusionOk="0">
                  <a:moveTo>
                    <a:pt x="1156208" y="1256918"/>
                  </a:moveTo>
                  <a:lnTo>
                    <a:pt x="1156208" y="1333118"/>
                  </a:lnTo>
                  <a:lnTo>
                    <a:pt x="1198541" y="1301368"/>
                  </a:lnTo>
                  <a:lnTo>
                    <a:pt x="1162431" y="1301368"/>
                  </a:lnTo>
                  <a:lnTo>
                    <a:pt x="1162431" y="1288668"/>
                  </a:lnTo>
                  <a:lnTo>
                    <a:pt x="1198541" y="1288668"/>
                  </a:lnTo>
                  <a:lnTo>
                    <a:pt x="1156208" y="1256918"/>
                  </a:lnTo>
                  <a:close/>
                </a:path>
                <a:path w="1207135" h="1333500" extrusionOk="0">
                  <a:moveTo>
                    <a:pt x="1156208" y="1288668"/>
                  </a:moveTo>
                  <a:lnTo>
                    <a:pt x="1111631" y="1288668"/>
                  </a:lnTo>
                  <a:lnTo>
                    <a:pt x="1111631" y="1301368"/>
                  </a:lnTo>
                  <a:lnTo>
                    <a:pt x="1156208" y="1301368"/>
                  </a:lnTo>
                  <a:lnTo>
                    <a:pt x="1156208" y="1288668"/>
                  </a:lnTo>
                  <a:close/>
                </a:path>
                <a:path w="1207135" h="1333500" extrusionOk="0">
                  <a:moveTo>
                    <a:pt x="1198541" y="1288668"/>
                  </a:moveTo>
                  <a:lnTo>
                    <a:pt x="1162431" y="1288668"/>
                  </a:lnTo>
                  <a:lnTo>
                    <a:pt x="1162431" y="1301368"/>
                  </a:lnTo>
                  <a:lnTo>
                    <a:pt x="1198541" y="1301368"/>
                  </a:lnTo>
                  <a:lnTo>
                    <a:pt x="1207008" y="1295018"/>
                  </a:lnTo>
                  <a:lnTo>
                    <a:pt x="1198541" y="1288668"/>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20" name="Google Shape;1720;p75"/>
          <p:cNvSpPr txBox="1"/>
          <p:nvPr/>
        </p:nvSpPr>
        <p:spPr>
          <a:xfrm>
            <a:off x="10788777" y="3588511"/>
            <a:ext cx="89217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Real-time apps</a:t>
            </a:r>
            <a:endParaRPr sz="1000">
              <a:solidFill>
                <a:schemeClr val="dk1"/>
              </a:solidFill>
              <a:latin typeface="Quattrocento Sans"/>
              <a:ea typeface="Quattrocento Sans"/>
              <a:cs typeface="Quattrocento Sans"/>
              <a:sym typeface="Quattrocento Sans"/>
            </a:endParaRPr>
          </a:p>
        </p:txBody>
      </p:sp>
      <p:sp>
        <p:nvSpPr>
          <p:cNvPr id="1721" name="Google Shape;1721;p75"/>
          <p:cNvSpPr txBox="1"/>
          <p:nvPr/>
        </p:nvSpPr>
        <p:spPr>
          <a:xfrm>
            <a:off x="340258" y="5772099"/>
            <a:ext cx="1297305" cy="330200"/>
          </a:xfrm>
          <a:prstGeom prst="rect">
            <a:avLst/>
          </a:prstGeom>
          <a:noFill/>
          <a:ln>
            <a:noFill/>
          </a:ln>
        </p:spPr>
        <p:txBody>
          <a:bodyPr spcFirstLastPara="1" wrap="square" lIns="0" tIns="12050" rIns="0" bIns="0" anchor="t" anchorCtr="0">
            <a:spAutoFit/>
          </a:bodyPr>
          <a:lstStyle/>
          <a:p>
            <a:pPr marL="311150" marR="5080" lvl="0" indent="-29908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  (structured)</a:t>
            </a:r>
            <a:endParaRPr sz="1000">
              <a:solidFill>
                <a:schemeClr val="dk1"/>
              </a:solidFill>
              <a:latin typeface="Quattrocento Sans"/>
              <a:ea typeface="Quattrocento Sans"/>
              <a:cs typeface="Quattrocento Sans"/>
              <a:sym typeface="Quattrocento Sans"/>
            </a:endParaRPr>
          </a:p>
        </p:txBody>
      </p:sp>
      <p:grpSp>
        <p:nvGrpSpPr>
          <p:cNvPr id="1722" name="Google Shape;1722;p75"/>
          <p:cNvGrpSpPr/>
          <p:nvPr/>
        </p:nvGrpSpPr>
        <p:grpSpPr>
          <a:xfrm>
            <a:off x="810768" y="5423916"/>
            <a:ext cx="394970" cy="316992"/>
            <a:chOff x="810768" y="5423916"/>
            <a:chExt cx="394970" cy="316992"/>
          </a:xfrm>
        </p:grpSpPr>
        <p:sp>
          <p:nvSpPr>
            <p:cNvPr id="1723" name="Google Shape;1723;p75"/>
            <p:cNvSpPr/>
            <p:nvPr/>
          </p:nvSpPr>
          <p:spPr>
            <a:xfrm>
              <a:off x="810768" y="5423916"/>
              <a:ext cx="394970" cy="269875"/>
            </a:xfrm>
            <a:custGeom>
              <a:avLst/>
              <a:gdLst/>
              <a:ahLst/>
              <a:cxnLst/>
              <a:rect l="l" t="t" r="r" b="b"/>
              <a:pathLst>
                <a:path w="394969" h="269875" extrusionOk="0">
                  <a:moveTo>
                    <a:pt x="0" y="21590"/>
                  </a:moveTo>
                  <a:lnTo>
                    <a:pt x="1694" y="13180"/>
                  </a:lnTo>
                  <a:lnTo>
                    <a:pt x="6313" y="6318"/>
                  </a:lnTo>
                  <a:lnTo>
                    <a:pt x="13164" y="1694"/>
                  </a:lnTo>
                  <a:lnTo>
                    <a:pt x="21551" y="0"/>
                  </a:lnTo>
                  <a:lnTo>
                    <a:pt x="373164" y="0"/>
                  </a:lnTo>
                  <a:lnTo>
                    <a:pt x="381551" y="1694"/>
                  </a:lnTo>
                  <a:lnTo>
                    <a:pt x="388402" y="6318"/>
                  </a:lnTo>
                  <a:lnTo>
                    <a:pt x="393021" y="13180"/>
                  </a:lnTo>
                  <a:lnTo>
                    <a:pt x="394716" y="21590"/>
                  </a:lnTo>
                  <a:lnTo>
                    <a:pt x="394716" y="248196"/>
                  </a:lnTo>
                  <a:lnTo>
                    <a:pt x="393021" y="256583"/>
                  </a:lnTo>
                  <a:lnTo>
                    <a:pt x="388402" y="263434"/>
                  </a:lnTo>
                  <a:lnTo>
                    <a:pt x="381551" y="268053"/>
                  </a:lnTo>
                  <a:lnTo>
                    <a:pt x="373164" y="269748"/>
                  </a:lnTo>
                  <a:lnTo>
                    <a:pt x="21551" y="269748"/>
                  </a:lnTo>
                  <a:lnTo>
                    <a:pt x="13164" y="268053"/>
                  </a:lnTo>
                  <a:lnTo>
                    <a:pt x="6313" y="263434"/>
                  </a:lnTo>
                  <a:lnTo>
                    <a:pt x="1694" y="256583"/>
                  </a:lnTo>
                  <a:lnTo>
                    <a:pt x="0" y="248196"/>
                  </a:lnTo>
                  <a:lnTo>
                    <a:pt x="0" y="2159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24" name="Google Shape;1724;p75"/>
            <p:cNvPicPr preferRelativeResize="0"/>
            <p:nvPr/>
          </p:nvPicPr>
          <p:blipFill rotWithShape="1">
            <a:blip r:embed="rId15">
              <a:alphaModFix/>
            </a:blip>
            <a:srcRect/>
            <a:stretch/>
          </p:blipFill>
          <p:spPr>
            <a:xfrm>
              <a:off x="917448" y="5657088"/>
              <a:ext cx="182880" cy="83820"/>
            </a:xfrm>
            <a:prstGeom prst="rect">
              <a:avLst/>
            </a:prstGeom>
            <a:noFill/>
            <a:ln>
              <a:noFill/>
            </a:ln>
          </p:spPr>
        </p:pic>
        <p:sp>
          <p:nvSpPr>
            <p:cNvPr id="1725" name="Google Shape;1725;p75"/>
            <p:cNvSpPr/>
            <p:nvPr/>
          </p:nvSpPr>
          <p:spPr>
            <a:xfrm>
              <a:off x="810768" y="5484876"/>
              <a:ext cx="394970" cy="160020"/>
            </a:xfrm>
            <a:custGeom>
              <a:avLst/>
              <a:gdLst/>
              <a:ahLst/>
              <a:cxnLst/>
              <a:rect l="l" t="t" r="r" b="b"/>
              <a:pathLst>
                <a:path w="394969" h="160020" extrusionOk="0">
                  <a:moveTo>
                    <a:pt x="0" y="160020"/>
                  </a:moveTo>
                  <a:lnTo>
                    <a:pt x="394716" y="160020"/>
                  </a:lnTo>
                </a:path>
                <a:path w="394969" h="160020" extrusionOk="0">
                  <a:moveTo>
                    <a:pt x="230123" y="0"/>
                  </a:moveTo>
                  <a:lnTo>
                    <a:pt x="352044" y="0"/>
                  </a:lnTo>
                </a:path>
                <a:path w="394969" h="160020" extrusionOk="0">
                  <a:moveTo>
                    <a:pt x="230123" y="50292"/>
                  </a:moveTo>
                  <a:lnTo>
                    <a:pt x="352044" y="50292"/>
                  </a:lnTo>
                </a:path>
                <a:path w="394969" h="160020" extrusionOk="0">
                  <a:moveTo>
                    <a:pt x="230123" y="102108"/>
                  </a:moveTo>
                  <a:lnTo>
                    <a:pt x="352044" y="1021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26" name="Google Shape;1726;p75"/>
            <p:cNvPicPr preferRelativeResize="0"/>
            <p:nvPr/>
          </p:nvPicPr>
          <p:blipFill rotWithShape="1">
            <a:blip r:embed="rId16">
              <a:alphaModFix/>
            </a:blip>
            <a:srcRect/>
            <a:stretch/>
          </p:blipFill>
          <p:spPr>
            <a:xfrm>
              <a:off x="845820" y="5451348"/>
              <a:ext cx="166116" cy="166116"/>
            </a:xfrm>
            <a:prstGeom prst="rect">
              <a:avLst/>
            </a:prstGeom>
            <a:noFill/>
            <a:ln>
              <a:noFill/>
            </a:ln>
          </p:spPr>
        </p:pic>
      </p:grpSp>
      <p:sp>
        <p:nvSpPr>
          <p:cNvPr id="1727" name="Google Shape;1727;p75"/>
          <p:cNvSpPr txBox="1"/>
          <p:nvPr/>
        </p:nvSpPr>
        <p:spPr>
          <a:xfrm>
            <a:off x="8671686" y="5664809"/>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728" name="Google Shape;1728;p75"/>
          <p:cNvSpPr txBox="1"/>
          <p:nvPr/>
        </p:nvSpPr>
        <p:spPr>
          <a:xfrm>
            <a:off x="9863708" y="5664809"/>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729" name="Google Shape;1729;p75"/>
          <p:cNvSpPr txBox="1"/>
          <p:nvPr/>
        </p:nvSpPr>
        <p:spPr>
          <a:xfrm>
            <a:off x="11073130" y="5664809"/>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730" name="Google Shape;1730;p75"/>
          <p:cNvSpPr txBox="1"/>
          <p:nvPr/>
        </p:nvSpPr>
        <p:spPr>
          <a:xfrm>
            <a:off x="2639060" y="6300684"/>
            <a:ext cx="8369300" cy="355600"/>
          </a:xfrm>
          <a:prstGeom prst="rect">
            <a:avLst/>
          </a:prstGeom>
          <a:noFill/>
          <a:ln>
            <a:noFill/>
          </a:ln>
        </p:spPr>
        <p:txBody>
          <a:bodyPr spcFirstLastPara="1" wrap="square" lIns="0" tIns="13950" rIns="0" bIns="0" anchor="t" anchorCtr="0">
            <a:spAutoFit/>
          </a:bodyPr>
          <a:lstStyle/>
          <a:p>
            <a:pPr marL="0" marR="0" lvl="0" indent="0" algn="ctr" rtl="0">
              <a:lnSpc>
                <a:spcPct val="117272"/>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Microsoft Azure also supports other Big Data services like Azure IoT Hub, Azure Event Hubs, Azure Machine Learning to allow customers to</a:t>
            </a:r>
            <a:endParaRPr sz="1100">
              <a:solidFill>
                <a:schemeClr val="dk1"/>
              </a:solidFill>
              <a:latin typeface="Quattrocento Sans"/>
              <a:ea typeface="Quattrocento Sans"/>
              <a:cs typeface="Quattrocento Sans"/>
              <a:sym typeface="Quattrocento Sans"/>
            </a:endParaRPr>
          </a:p>
          <a:p>
            <a:pPr marL="0" marR="0" lvl="0" indent="0" algn="ctr" rtl="0">
              <a:lnSpc>
                <a:spcPct val="117272"/>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tailor the above architecture to meet their unique needs.</a:t>
            </a:r>
            <a:endParaRPr sz="1100">
              <a:solidFill>
                <a:schemeClr val="dk1"/>
              </a:solidFill>
              <a:latin typeface="Quattrocento Sans"/>
              <a:ea typeface="Quattrocento Sans"/>
              <a:cs typeface="Quattrocento Sans"/>
              <a:sym typeface="Quattrocento Sans"/>
            </a:endParaRPr>
          </a:p>
        </p:txBody>
      </p:sp>
      <p:sp>
        <p:nvSpPr>
          <p:cNvPr id="1731" name="Google Shape;1731;p75"/>
          <p:cNvSpPr txBox="1"/>
          <p:nvPr/>
        </p:nvSpPr>
        <p:spPr>
          <a:xfrm>
            <a:off x="6527418" y="5144770"/>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76"/>
          <p:cNvSpPr/>
          <p:nvPr/>
        </p:nvSpPr>
        <p:spPr>
          <a:xfrm>
            <a:off x="2093976" y="1318260"/>
            <a:ext cx="2627630" cy="4823460"/>
          </a:xfrm>
          <a:custGeom>
            <a:avLst/>
            <a:gdLst/>
            <a:ahLst/>
            <a:cxnLst/>
            <a:rect l="l" t="t" r="r" b="b"/>
            <a:pathLst>
              <a:path w="2627629" h="4823460" extrusionOk="0">
                <a:moveTo>
                  <a:pt x="2627376" y="0"/>
                </a:moveTo>
                <a:lnTo>
                  <a:pt x="0" y="0"/>
                </a:lnTo>
                <a:lnTo>
                  <a:pt x="0" y="4823460"/>
                </a:lnTo>
                <a:lnTo>
                  <a:pt x="2627376" y="4823460"/>
                </a:lnTo>
                <a:lnTo>
                  <a:pt x="2627376"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76"/>
          <p:cNvSpPr txBox="1"/>
          <p:nvPr/>
        </p:nvSpPr>
        <p:spPr>
          <a:xfrm>
            <a:off x="309194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738" name="Google Shape;1738;p76"/>
          <p:cNvSpPr/>
          <p:nvPr/>
        </p:nvSpPr>
        <p:spPr>
          <a:xfrm>
            <a:off x="4789932" y="1318260"/>
            <a:ext cx="2627630" cy="4823460"/>
          </a:xfrm>
          <a:custGeom>
            <a:avLst/>
            <a:gdLst/>
            <a:ahLst/>
            <a:cxnLst/>
            <a:rect l="l" t="t" r="r" b="b"/>
            <a:pathLst>
              <a:path w="2627629" h="4823460" extrusionOk="0">
                <a:moveTo>
                  <a:pt x="2627375" y="0"/>
                </a:moveTo>
                <a:lnTo>
                  <a:pt x="0" y="0"/>
                </a:lnTo>
                <a:lnTo>
                  <a:pt x="0" y="4823460"/>
                </a:lnTo>
                <a:lnTo>
                  <a:pt x="2627375" y="4823460"/>
                </a:lnTo>
                <a:lnTo>
                  <a:pt x="2627375"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76"/>
          <p:cNvSpPr txBox="1"/>
          <p:nvPr/>
        </p:nvSpPr>
        <p:spPr>
          <a:xfrm>
            <a:off x="5823584"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740" name="Google Shape;1740;p76"/>
          <p:cNvSpPr/>
          <p:nvPr/>
        </p:nvSpPr>
        <p:spPr>
          <a:xfrm>
            <a:off x="7484364" y="1318260"/>
            <a:ext cx="4516120" cy="4823460"/>
          </a:xfrm>
          <a:custGeom>
            <a:avLst/>
            <a:gdLst/>
            <a:ahLst/>
            <a:cxnLst/>
            <a:rect l="l" t="t" r="r" b="b"/>
            <a:pathLst>
              <a:path w="4516120" h="4823460" extrusionOk="0">
                <a:moveTo>
                  <a:pt x="4515612" y="0"/>
                </a:moveTo>
                <a:lnTo>
                  <a:pt x="0" y="0"/>
                </a:lnTo>
                <a:lnTo>
                  <a:pt x="0" y="4823460"/>
                </a:lnTo>
                <a:lnTo>
                  <a:pt x="4515612" y="4823460"/>
                </a:lnTo>
                <a:lnTo>
                  <a:pt x="451561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76"/>
          <p:cNvSpPr txBox="1"/>
          <p:nvPr/>
        </p:nvSpPr>
        <p:spPr>
          <a:xfrm>
            <a:off x="9059418"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742" name="Google Shape;1742;p76"/>
          <p:cNvSpPr txBox="1">
            <a:spLocks noGrp="1"/>
          </p:cNvSpPr>
          <p:nvPr>
            <p:ph type="title"/>
          </p:nvPr>
        </p:nvSpPr>
        <p:spPr>
          <a:xfrm>
            <a:off x="2662554" y="320704"/>
            <a:ext cx="1280161"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dirty="0">
                <a:solidFill>
                  <a:srgbClr val="0078D6"/>
                </a:solidFill>
                <a:latin typeface="Quattrocento Sans"/>
                <a:ea typeface="Quattrocento Sans"/>
                <a:cs typeface="Quattrocento Sans"/>
                <a:sym typeface="Quattrocento Sans"/>
              </a:rPr>
              <a:t>D A T A</a:t>
            </a:r>
            <a:endParaRPr dirty="0"/>
          </a:p>
        </p:txBody>
      </p:sp>
      <p:sp>
        <p:nvSpPr>
          <p:cNvPr id="1743" name="Google Shape;1743;p76"/>
          <p:cNvSpPr txBox="1"/>
          <p:nvPr/>
        </p:nvSpPr>
        <p:spPr>
          <a:xfrm>
            <a:off x="4047536" y="316179"/>
            <a:ext cx="122872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M A R T</a:t>
            </a:r>
            <a:endParaRPr sz="2800">
              <a:solidFill>
                <a:schemeClr val="dk1"/>
              </a:solidFill>
              <a:latin typeface="Quattrocento Sans"/>
              <a:ea typeface="Quattrocento Sans"/>
              <a:cs typeface="Quattrocento Sans"/>
              <a:sym typeface="Quattrocento Sans"/>
            </a:endParaRPr>
          </a:p>
        </p:txBody>
      </p:sp>
      <p:sp>
        <p:nvSpPr>
          <p:cNvPr id="1744" name="Google Shape;1744;p76"/>
          <p:cNvSpPr txBox="1"/>
          <p:nvPr/>
        </p:nvSpPr>
        <p:spPr>
          <a:xfrm>
            <a:off x="5551575" y="316179"/>
            <a:ext cx="387159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C O N S O L I D A T I O N</a:t>
            </a:r>
            <a:endParaRPr sz="2800">
              <a:solidFill>
                <a:schemeClr val="dk1"/>
              </a:solidFill>
              <a:latin typeface="Quattrocento Sans"/>
              <a:ea typeface="Quattrocento Sans"/>
              <a:cs typeface="Quattrocento Sans"/>
              <a:sym typeface="Quattrocento Sans"/>
            </a:endParaRPr>
          </a:p>
        </p:txBody>
      </p:sp>
      <p:sp>
        <p:nvSpPr>
          <p:cNvPr id="1745" name="Google Shape;1745;p76"/>
          <p:cNvSpPr txBox="1"/>
          <p:nvPr/>
        </p:nvSpPr>
        <p:spPr>
          <a:xfrm>
            <a:off x="5262498" y="3663441"/>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grpSp>
        <p:nvGrpSpPr>
          <p:cNvPr id="1746" name="Google Shape;1746;p76"/>
          <p:cNvGrpSpPr/>
          <p:nvPr/>
        </p:nvGrpSpPr>
        <p:grpSpPr>
          <a:xfrm>
            <a:off x="1764791" y="1962912"/>
            <a:ext cx="9732391" cy="3862070"/>
            <a:chOff x="1764791" y="1962912"/>
            <a:chExt cx="9732391" cy="3862070"/>
          </a:xfrm>
        </p:grpSpPr>
        <p:sp>
          <p:nvSpPr>
            <p:cNvPr id="1747" name="Google Shape;1747;p76"/>
            <p:cNvSpPr/>
            <p:nvPr/>
          </p:nvSpPr>
          <p:spPr>
            <a:xfrm>
              <a:off x="3195827" y="3156204"/>
              <a:ext cx="424180" cy="379730"/>
            </a:xfrm>
            <a:custGeom>
              <a:avLst/>
              <a:gdLst/>
              <a:ahLst/>
              <a:cxnLst/>
              <a:rect l="l" t="t" r="r" b="b"/>
              <a:pathLst>
                <a:path w="424179" h="379729" extrusionOk="0">
                  <a:moveTo>
                    <a:pt x="164592" y="312420"/>
                  </a:moveTo>
                  <a:lnTo>
                    <a:pt x="211836" y="312420"/>
                  </a:lnTo>
                  <a:lnTo>
                    <a:pt x="211836" y="266700"/>
                  </a:lnTo>
                  <a:lnTo>
                    <a:pt x="164592" y="266700"/>
                  </a:lnTo>
                  <a:lnTo>
                    <a:pt x="164592" y="312420"/>
                  </a:lnTo>
                  <a:close/>
                </a:path>
                <a:path w="424179" h="379729" extrusionOk="0">
                  <a:moveTo>
                    <a:pt x="246887" y="312420"/>
                  </a:moveTo>
                  <a:lnTo>
                    <a:pt x="294132" y="312420"/>
                  </a:lnTo>
                  <a:lnTo>
                    <a:pt x="294132" y="266700"/>
                  </a:lnTo>
                  <a:lnTo>
                    <a:pt x="246887" y="266700"/>
                  </a:lnTo>
                  <a:lnTo>
                    <a:pt x="246887" y="312420"/>
                  </a:lnTo>
                  <a:close/>
                </a:path>
                <a:path w="424179" h="379729" extrusionOk="0">
                  <a:moveTo>
                    <a:pt x="329184" y="312420"/>
                  </a:moveTo>
                  <a:lnTo>
                    <a:pt x="376428" y="312420"/>
                  </a:lnTo>
                  <a:lnTo>
                    <a:pt x="376428" y="266700"/>
                  </a:lnTo>
                  <a:lnTo>
                    <a:pt x="329184" y="266700"/>
                  </a:lnTo>
                  <a:lnTo>
                    <a:pt x="329184" y="312420"/>
                  </a:lnTo>
                  <a:close/>
                </a:path>
                <a:path w="424179" h="379729" extrusionOk="0">
                  <a:moveTo>
                    <a:pt x="188087" y="0"/>
                  </a:moveTo>
                  <a:lnTo>
                    <a:pt x="188468" y="207518"/>
                  </a:lnTo>
                  <a:lnTo>
                    <a:pt x="306070" y="107061"/>
                  </a:lnTo>
                  <a:lnTo>
                    <a:pt x="306070"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8"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48" name="Google Shape;1748;p76"/>
            <p:cNvPicPr preferRelativeResize="0"/>
            <p:nvPr/>
          </p:nvPicPr>
          <p:blipFill rotWithShape="1">
            <a:blip r:embed="rId3">
              <a:alphaModFix/>
            </a:blip>
            <a:srcRect/>
            <a:stretch/>
          </p:blipFill>
          <p:spPr>
            <a:xfrm>
              <a:off x="3189731" y="3113532"/>
              <a:ext cx="199644" cy="88392"/>
            </a:xfrm>
            <a:prstGeom prst="rect">
              <a:avLst/>
            </a:prstGeom>
            <a:noFill/>
            <a:ln>
              <a:noFill/>
            </a:ln>
          </p:spPr>
        </p:pic>
        <p:sp>
          <p:nvSpPr>
            <p:cNvPr id="1749" name="Google Shape;1749;p76"/>
            <p:cNvSpPr/>
            <p:nvPr/>
          </p:nvSpPr>
          <p:spPr>
            <a:xfrm>
              <a:off x="1876043" y="3308604"/>
              <a:ext cx="1047750" cy="76200"/>
            </a:xfrm>
            <a:custGeom>
              <a:avLst/>
              <a:gdLst/>
              <a:ahLst/>
              <a:cxnLst/>
              <a:rect l="l" t="t" r="r" b="b"/>
              <a:pathLst>
                <a:path w="1047750" h="76200" extrusionOk="0">
                  <a:moveTo>
                    <a:pt x="50800" y="31750"/>
                  </a:moveTo>
                  <a:lnTo>
                    <a:pt x="0" y="31750"/>
                  </a:lnTo>
                  <a:lnTo>
                    <a:pt x="0" y="44450"/>
                  </a:lnTo>
                  <a:lnTo>
                    <a:pt x="50800" y="44450"/>
                  </a:lnTo>
                  <a:lnTo>
                    <a:pt x="50800" y="31750"/>
                  </a:lnTo>
                  <a:close/>
                </a:path>
                <a:path w="1047750" h="76200" extrusionOk="0">
                  <a:moveTo>
                    <a:pt x="139700" y="31750"/>
                  </a:moveTo>
                  <a:lnTo>
                    <a:pt x="88900" y="31750"/>
                  </a:lnTo>
                  <a:lnTo>
                    <a:pt x="88900" y="44450"/>
                  </a:lnTo>
                  <a:lnTo>
                    <a:pt x="139700" y="44450"/>
                  </a:lnTo>
                  <a:lnTo>
                    <a:pt x="139700" y="31750"/>
                  </a:lnTo>
                  <a:close/>
                </a:path>
                <a:path w="1047750" h="76200" extrusionOk="0">
                  <a:moveTo>
                    <a:pt x="228600" y="31750"/>
                  </a:moveTo>
                  <a:lnTo>
                    <a:pt x="177800" y="31750"/>
                  </a:lnTo>
                  <a:lnTo>
                    <a:pt x="177800" y="44450"/>
                  </a:lnTo>
                  <a:lnTo>
                    <a:pt x="228600" y="44450"/>
                  </a:lnTo>
                  <a:lnTo>
                    <a:pt x="228600" y="31750"/>
                  </a:lnTo>
                  <a:close/>
                </a:path>
                <a:path w="1047750" h="76200" extrusionOk="0">
                  <a:moveTo>
                    <a:pt x="317500" y="31750"/>
                  </a:moveTo>
                  <a:lnTo>
                    <a:pt x="266700" y="31750"/>
                  </a:lnTo>
                  <a:lnTo>
                    <a:pt x="266700" y="44450"/>
                  </a:lnTo>
                  <a:lnTo>
                    <a:pt x="317500" y="44450"/>
                  </a:lnTo>
                  <a:lnTo>
                    <a:pt x="317500" y="31750"/>
                  </a:lnTo>
                  <a:close/>
                </a:path>
                <a:path w="1047750" h="76200" extrusionOk="0">
                  <a:moveTo>
                    <a:pt x="406400" y="31750"/>
                  </a:moveTo>
                  <a:lnTo>
                    <a:pt x="355600" y="31750"/>
                  </a:lnTo>
                  <a:lnTo>
                    <a:pt x="355600" y="44450"/>
                  </a:lnTo>
                  <a:lnTo>
                    <a:pt x="406400" y="44450"/>
                  </a:lnTo>
                  <a:lnTo>
                    <a:pt x="406400" y="31750"/>
                  </a:lnTo>
                  <a:close/>
                </a:path>
                <a:path w="1047750" h="76200" extrusionOk="0">
                  <a:moveTo>
                    <a:pt x="495300" y="31750"/>
                  </a:moveTo>
                  <a:lnTo>
                    <a:pt x="444500" y="31750"/>
                  </a:lnTo>
                  <a:lnTo>
                    <a:pt x="444500" y="44450"/>
                  </a:lnTo>
                  <a:lnTo>
                    <a:pt x="495300" y="44450"/>
                  </a:lnTo>
                  <a:lnTo>
                    <a:pt x="495300" y="31750"/>
                  </a:lnTo>
                  <a:close/>
                </a:path>
                <a:path w="1047750" h="76200" extrusionOk="0">
                  <a:moveTo>
                    <a:pt x="584200" y="31750"/>
                  </a:moveTo>
                  <a:lnTo>
                    <a:pt x="533400" y="31750"/>
                  </a:lnTo>
                  <a:lnTo>
                    <a:pt x="533400" y="44450"/>
                  </a:lnTo>
                  <a:lnTo>
                    <a:pt x="584200" y="44450"/>
                  </a:lnTo>
                  <a:lnTo>
                    <a:pt x="584200" y="31750"/>
                  </a:lnTo>
                  <a:close/>
                </a:path>
                <a:path w="1047750" h="76200" extrusionOk="0">
                  <a:moveTo>
                    <a:pt x="673100" y="31750"/>
                  </a:moveTo>
                  <a:lnTo>
                    <a:pt x="622300" y="31750"/>
                  </a:lnTo>
                  <a:lnTo>
                    <a:pt x="622300" y="44450"/>
                  </a:lnTo>
                  <a:lnTo>
                    <a:pt x="673100" y="44450"/>
                  </a:lnTo>
                  <a:lnTo>
                    <a:pt x="673100" y="31750"/>
                  </a:lnTo>
                  <a:close/>
                </a:path>
                <a:path w="1047750" h="76200" extrusionOk="0">
                  <a:moveTo>
                    <a:pt x="762000" y="31750"/>
                  </a:moveTo>
                  <a:lnTo>
                    <a:pt x="711200" y="31750"/>
                  </a:lnTo>
                  <a:lnTo>
                    <a:pt x="711200" y="44450"/>
                  </a:lnTo>
                  <a:lnTo>
                    <a:pt x="762000" y="44450"/>
                  </a:lnTo>
                  <a:lnTo>
                    <a:pt x="762000" y="31750"/>
                  </a:lnTo>
                  <a:close/>
                </a:path>
                <a:path w="1047750" h="76200" extrusionOk="0">
                  <a:moveTo>
                    <a:pt x="850900" y="31750"/>
                  </a:moveTo>
                  <a:lnTo>
                    <a:pt x="800100" y="31750"/>
                  </a:lnTo>
                  <a:lnTo>
                    <a:pt x="800100" y="44450"/>
                  </a:lnTo>
                  <a:lnTo>
                    <a:pt x="850900" y="44450"/>
                  </a:lnTo>
                  <a:lnTo>
                    <a:pt x="850900" y="31750"/>
                  </a:lnTo>
                  <a:close/>
                </a:path>
                <a:path w="1047750" h="76200" extrusionOk="0">
                  <a:moveTo>
                    <a:pt x="939800" y="31750"/>
                  </a:moveTo>
                  <a:lnTo>
                    <a:pt x="889000" y="31750"/>
                  </a:lnTo>
                  <a:lnTo>
                    <a:pt x="889000" y="44450"/>
                  </a:lnTo>
                  <a:lnTo>
                    <a:pt x="939800" y="44450"/>
                  </a:lnTo>
                  <a:lnTo>
                    <a:pt x="939800" y="31750"/>
                  </a:lnTo>
                  <a:close/>
                </a:path>
                <a:path w="1047750" h="76200" extrusionOk="0">
                  <a:moveTo>
                    <a:pt x="996442" y="0"/>
                  </a:moveTo>
                  <a:lnTo>
                    <a:pt x="996442" y="76200"/>
                  </a:lnTo>
                  <a:lnTo>
                    <a:pt x="1038775" y="44450"/>
                  </a:lnTo>
                  <a:lnTo>
                    <a:pt x="1009142" y="44450"/>
                  </a:lnTo>
                  <a:lnTo>
                    <a:pt x="1009142" y="31750"/>
                  </a:lnTo>
                  <a:lnTo>
                    <a:pt x="1038775" y="31750"/>
                  </a:lnTo>
                  <a:lnTo>
                    <a:pt x="996442" y="0"/>
                  </a:lnTo>
                  <a:close/>
                </a:path>
                <a:path w="1047750" h="76200" extrusionOk="0">
                  <a:moveTo>
                    <a:pt x="996442" y="31750"/>
                  </a:moveTo>
                  <a:lnTo>
                    <a:pt x="977900" y="31750"/>
                  </a:lnTo>
                  <a:lnTo>
                    <a:pt x="977900" y="44450"/>
                  </a:lnTo>
                  <a:lnTo>
                    <a:pt x="996442" y="44450"/>
                  </a:lnTo>
                  <a:lnTo>
                    <a:pt x="996442" y="31750"/>
                  </a:lnTo>
                  <a:close/>
                </a:path>
                <a:path w="1047750" h="76200" extrusionOk="0">
                  <a:moveTo>
                    <a:pt x="1038775" y="31750"/>
                  </a:moveTo>
                  <a:lnTo>
                    <a:pt x="1009142" y="31750"/>
                  </a:lnTo>
                  <a:lnTo>
                    <a:pt x="1009142" y="44450"/>
                  </a:lnTo>
                  <a:lnTo>
                    <a:pt x="1038775" y="44450"/>
                  </a:lnTo>
                  <a:lnTo>
                    <a:pt x="1047242" y="38100"/>
                  </a:lnTo>
                  <a:lnTo>
                    <a:pt x="1038775"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0" name="Google Shape;1750;p76"/>
            <p:cNvSpPr/>
            <p:nvPr/>
          </p:nvSpPr>
          <p:spPr>
            <a:xfrm>
              <a:off x="5849111" y="3110483"/>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9539" y="89915"/>
                  </a:moveTo>
                  <a:lnTo>
                    <a:pt x="307593" y="89915"/>
                  </a:lnTo>
                  <a:lnTo>
                    <a:pt x="379475" y="161798"/>
                  </a:lnTo>
                  <a:lnTo>
                    <a:pt x="379475" y="344424"/>
                  </a:lnTo>
                  <a:lnTo>
                    <a:pt x="129539" y="344424"/>
                  </a:lnTo>
                  <a:lnTo>
                    <a:pt x="129539" y="89915"/>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51" name="Google Shape;1751;p76"/>
            <p:cNvPicPr preferRelativeResize="0"/>
            <p:nvPr/>
          </p:nvPicPr>
          <p:blipFill rotWithShape="1">
            <a:blip r:embed="rId4">
              <a:alphaModFix/>
            </a:blip>
            <a:srcRect/>
            <a:stretch/>
          </p:blipFill>
          <p:spPr>
            <a:xfrm>
              <a:off x="6036563" y="3194304"/>
              <a:ext cx="198120" cy="219456"/>
            </a:xfrm>
            <a:prstGeom prst="rect">
              <a:avLst/>
            </a:prstGeom>
            <a:noFill/>
            <a:ln>
              <a:noFill/>
            </a:ln>
          </p:spPr>
        </p:pic>
        <p:sp>
          <p:nvSpPr>
            <p:cNvPr id="1752" name="Google Shape;1752;p76"/>
            <p:cNvSpPr/>
            <p:nvPr/>
          </p:nvSpPr>
          <p:spPr>
            <a:xfrm>
              <a:off x="3823716" y="3308604"/>
              <a:ext cx="1840230" cy="76200"/>
            </a:xfrm>
            <a:custGeom>
              <a:avLst/>
              <a:gdLst/>
              <a:ahLst/>
              <a:cxnLst/>
              <a:rect l="l" t="t" r="r" b="b"/>
              <a:pathLst>
                <a:path w="1840229" h="76200" extrusionOk="0">
                  <a:moveTo>
                    <a:pt x="50800" y="31750"/>
                  </a:moveTo>
                  <a:lnTo>
                    <a:pt x="0" y="31750"/>
                  </a:lnTo>
                  <a:lnTo>
                    <a:pt x="0" y="44450"/>
                  </a:lnTo>
                  <a:lnTo>
                    <a:pt x="50800" y="44450"/>
                  </a:lnTo>
                  <a:lnTo>
                    <a:pt x="50800" y="31750"/>
                  </a:lnTo>
                  <a:close/>
                </a:path>
                <a:path w="1840229" h="76200" extrusionOk="0">
                  <a:moveTo>
                    <a:pt x="139700" y="31750"/>
                  </a:moveTo>
                  <a:lnTo>
                    <a:pt x="88900" y="31750"/>
                  </a:lnTo>
                  <a:lnTo>
                    <a:pt x="88900" y="44450"/>
                  </a:lnTo>
                  <a:lnTo>
                    <a:pt x="139700" y="44450"/>
                  </a:lnTo>
                  <a:lnTo>
                    <a:pt x="139700" y="31750"/>
                  </a:lnTo>
                  <a:close/>
                </a:path>
                <a:path w="1840229" h="76200" extrusionOk="0">
                  <a:moveTo>
                    <a:pt x="228600" y="31750"/>
                  </a:moveTo>
                  <a:lnTo>
                    <a:pt x="177800" y="31750"/>
                  </a:lnTo>
                  <a:lnTo>
                    <a:pt x="177800" y="44450"/>
                  </a:lnTo>
                  <a:lnTo>
                    <a:pt x="228600" y="44450"/>
                  </a:lnTo>
                  <a:lnTo>
                    <a:pt x="228600" y="31750"/>
                  </a:lnTo>
                  <a:close/>
                </a:path>
                <a:path w="1840229" h="76200" extrusionOk="0">
                  <a:moveTo>
                    <a:pt x="317500" y="31750"/>
                  </a:moveTo>
                  <a:lnTo>
                    <a:pt x="266700" y="31750"/>
                  </a:lnTo>
                  <a:lnTo>
                    <a:pt x="266700" y="44450"/>
                  </a:lnTo>
                  <a:lnTo>
                    <a:pt x="317500" y="44450"/>
                  </a:lnTo>
                  <a:lnTo>
                    <a:pt x="317500" y="31750"/>
                  </a:lnTo>
                  <a:close/>
                </a:path>
                <a:path w="1840229" h="76200" extrusionOk="0">
                  <a:moveTo>
                    <a:pt x="406400" y="31750"/>
                  </a:moveTo>
                  <a:lnTo>
                    <a:pt x="355600" y="31750"/>
                  </a:lnTo>
                  <a:lnTo>
                    <a:pt x="355600" y="44450"/>
                  </a:lnTo>
                  <a:lnTo>
                    <a:pt x="406400" y="44450"/>
                  </a:lnTo>
                  <a:lnTo>
                    <a:pt x="406400" y="31750"/>
                  </a:lnTo>
                  <a:close/>
                </a:path>
                <a:path w="1840229" h="76200" extrusionOk="0">
                  <a:moveTo>
                    <a:pt x="495300" y="31750"/>
                  </a:moveTo>
                  <a:lnTo>
                    <a:pt x="444500" y="31750"/>
                  </a:lnTo>
                  <a:lnTo>
                    <a:pt x="444500" y="44450"/>
                  </a:lnTo>
                  <a:lnTo>
                    <a:pt x="495300" y="44450"/>
                  </a:lnTo>
                  <a:lnTo>
                    <a:pt x="495300" y="31750"/>
                  </a:lnTo>
                  <a:close/>
                </a:path>
                <a:path w="1840229" h="76200" extrusionOk="0">
                  <a:moveTo>
                    <a:pt x="584200" y="31750"/>
                  </a:moveTo>
                  <a:lnTo>
                    <a:pt x="533400" y="31750"/>
                  </a:lnTo>
                  <a:lnTo>
                    <a:pt x="533400" y="44450"/>
                  </a:lnTo>
                  <a:lnTo>
                    <a:pt x="584200" y="44450"/>
                  </a:lnTo>
                  <a:lnTo>
                    <a:pt x="584200" y="31750"/>
                  </a:lnTo>
                  <a:close/>
                </a:path>
                <a:path w="1840229" h="76200" extrusionOk="0">
                  <a:moveTo>
                    <a:pt x="673100" y="31750"/>
                  </a:moveTo>
                  <a:lnTo>
                    <a:pt x="622300" y="31750"/>
                  </a:lnTo>
                  <a:lnTo>
                    <a:pt x="622300" y="44450"/>
                  </a:lnTo>
                  <a:lnTo>
                    <a:pt x="673100" y="44450"/>
                  </a:lnTo>
                  <a:lnTo>
                    <a:pt x="673100" y="31750"/>
                  </a:lnTo>
                  <a:close/>
                </a:path>
                <a:path w="1840229" h="76200" extrusionOk="0">
                  <a:moveTo>
                    <a:pt x="762000" y="31750"/>
                  </a:moveTo>
                  <a:lnTo>
                    <a:pt x="711200" y="31750"/>
                  </a:lnTo>
                  <a:lnTo>
                    <a:pt x="711200" y="44450"/>
                  </a:lnTo>
                  <a:lnTo>
                    <a:pt x="762000" y="44450"/>
                  </a:lnTo>
                  <a:lnTo>
                    <a:pt x="762000" y="31750"/>
                  </a:lnTo>
                  <a:close/>
                </a:path>
                <a:path w="1840229" h="76200" extrusionOk="0">
                  <a:moveTo>
                    <a:pt x="850900" y="31750"/>
                  </a:moveTo>
                  <a:lnTo>
                    <a:pt x="800100" y="31750"/>
                  </a:lnTo>
                  <a:lnTo>
                    <a:pt x="800100" y="44450"/>
                  </a:lnTo>
                  <a:lnTo>
                    <a:pt x="850900" y="44450"/>
                  </a:lnTo>
                  <a:lnTo>
                    <a:pt x="850900" y="31750"/>
                  </a:lnTo>
                  <a:close/>
                </a:path>
                <a:path w="1840229" h="76200" extrusionOk="0">
                  <a:moveTo>
                    <a:pt x="939800" y="31750"/>
                  </a:moveTo>
                  <a:lnTo>
                    <a:pt x="889000" y="31750"/>
                  </a:lnTo>
                  <a:lnTo>
                    <a:pt x="889000" y="44450"/>
                  </a:lnTo>
                  <a:lnTo>
                    <a:pt x="939800" y="44450"/>
                  </a:lnTo>
                  <a:lnTo>
                    <a:pt x="939800" y="31750"/>
                  </a:lnTo>
                  <a:close/>
                </a:path>
                <a:path w="1840229" h="76200" extrusionOk="0">
                  <a:moveTo>
                    <a:pt x="1028700" y="31750"/>
                  </a:moveTo>
                  <a:lnTo>
                    <a:pt x="977900" y="31750"/>
                  </a:lnTo>
                  <a:lnTo>
                    <a:pt x="977900" y="44450"/>
                  </a:lnTo>
                  <a:lnTo>
                    <a:pt x="1028700" y="44450"/>
                  </a:lnTo>
                  <a:lnTo>
                    <a:pt x="1028700" y="31750"/>
                  </a:lnTo>
                  <a:close/>
                </a:path>
                <a:path w="1840229" h="76200" extrusionOk="0">
                  <a:moveTo>
                    <a:pt x="1117600" y="31750"/>
                  </a:moveTo>
                  <a:lnTo>
                    <a:pt x="1066800" y="31750"/>
                  </a:lnTo>
                  <a:lnTo>
                    <a:pt x="1066800" y="44450"/>
                  </a:lnTo>
                  <a:lnTo>
                    <a:pt x="1117600" y="44450"/>
                  </a:lnTo>
                  <a:lnTo>
                    <a:pt x="1117600" y="31750"/>
                  </a:lnTo>
                  <a:close/>
                </a:path>
                <a:path w="1840229" h="76200" extrusionOk="0">
                  <a:moveTo>
                    <a:pt x="1206500" y="31750"/>
                  </a:moveTo>
                  <a:lnTo>
                    <a:pt x="1155700" y="31750"/>
                  </a:lnTo>
                  <a:lnTo>
                    <a:pt x="1155700" y="44450"/>
                  </a:lnTo>
                  <a:lnTo>
                    <a:pt x="1206500" y="44450"/>
                  </a:lnTo>
                  <a:lnTo>
                    <a:pt x="1206500" y="31750"/>
                  </a:lnTo>
                  <a:close/>
                </a:path>
                <a:path w="1840229" h="76200" extrusionOk="0">
                  <a:moveTo>
                    <a:pt x="1295400" y="31750"/>
                  </a:moveTo>
                  <a:lnTo>
                    <a:pt x="1244600" y="31750"/>
                  </a:lnTo>
                  <a:lnTo>
                    <a:pt x="1244600" y="44450"/>
                  </a:lnTo>
                  <a:lnTo>
                    <a:pt x="1295400" y="44450"/>
                  </a:lnTo>
                  <a:lnTo>
                    <a:pt x="1295400" y="31750"/>
                  </a:lnTo>
                  <a:close/>
                </a:path>
                <a:path w="1840229" h="76200" extrusionOk="0">
                  <a:moveTo>
                    <a:pt x="1384300" y="31750"/>
                  </a:moveTo>
                  <a:lnTo>
                    <a:pt x="1333500" y="31750"/>
                  </a:lnTo>
                  <a:lnTo>
                    <a:pt x="1333500" y="44450"/>
                  </a:lnTo>
                  <a:lnTo>
                    <a:pt x="1384300" y="44450"/>
                  </a:lnTo>
                  <a:lnTo>
                    <a:pt x="1384300" y="31750"/>
                  </a:lnTo>
                  <a:close/>
                </a:path>
                <a:path w="1840229" h="76200" extrusionOk="0">
                  <a:moveTo>
                    <a:pt x="1473200" y="31750"/>
                  </a:moveTo>
                  <a:lnTo>
                    <a:pt x="1422400" y="31750"/>
                  </a:lnTo>
                  <a:lnTo>
                    <a:pt x="1422400" y="44450"/>
                  </a:lnTo>
                  <a:lnTo>
                    <a:pt x="1473200" y="44450"/>
                  </a:lnTo>
                  <a:lnTo>
                    <a:pt x="1473200" y="31750"/>
                  </a:lnTo>
                  <a:close/>
                </a:path>
                <a:path w="1840229" h="76200" extrusionOk="0">
                  <a:moveTo>
                    <a:pt x="1562100" y="31750"/>
                  </a:moveTo>
                  <a:lnTo>
                    <a:pt x="1511300" y="31750"/>
                  </a:lnTo>
                  <a:lnTo>
                    <a:pt x="1511300" y="44450"/>
                  </a:lnTo>
                  <a:lnTo>
                    <a:pt x="1562100" y="44450"/>
                  </a:lnTo>
                  <a:lnTo>
                    <a:pt x="1562100" y="31750"/>
                  </a:lnTo>
                  <a:close/>
                </a:path>
                <a:path w="1840229" h="76200" extrusionOk="0">
                  <a:moveTo>
                    <a:pt x="1651000" y="31750"/>
                  </a:moveTo>
                  <a:lnTo>
                    <a:pt x="1600200" y="31750"/>
                  </a:lnTo>
                  <a:lnTo>
                    <a:pt x="1600200" y="44450"/>
                  </a:lnTo>
                  <a:lnTo>
                    <a:pt x="1651000" y="44450"/>
                  </a:lnTo>
                  <a:lnTo>
                    <a:pt x="1651000" y="31750"/>
                  </a:lnTo>
                  <a:close/>
                </a:path>
                <a:path w="1840229" h="76200" extrusionOk="0">
                  <a:moveTo>
                    <a:pt x="1739900" y="31750"/>
                  </a:moveTo>
                  <a:lnTo>
                    <a:pt x="1689100" y="31750"/>
                  </a:lnTo>
                  <a:lnTo>
                    <a:pt x="1689100" y="44450"/>
                  </a:lnTo>
                  <a:lnTo>
                    <a:pt x="1739900" y="44450"/>
                  </a:lnTo>
                  <a:lnTo>
                    <a:pt x="1739900" y="31750"/>
                  </a:lnTo>
                  <a:close/>
                </a:path>
                <a:path w="1840229" h="76200" extrusionOk="0">
                  <a:moveTo>
                    <a:pt x="1789303" y="0"/>
                  </a:moveTo>
                  <a:lnTo>
                    <a:pt x="1789303" y="76200"/>
                  </a:lnTo>
                  <a:lnTo>
                    <a:pt x="1831636" y="44450"/>
                  </a:lnTo>
                  <a:lnTo>
                    <a:pt x="1802003" y="44450"/>
                  </a:lnTo>
                  <a:lnTo>
                    <a:pt x="1802003" y="31750"/>
                  </a:lnTo>
                  <a:lnTo>
                    <a:pt x="1831636" y="31750"/>
                  </a:lnTo>
                  <a:lnTo>
                    <a:pt x="1789303" y="0"/>
                  </a:lnTo>
                  <a:close/>
                </a:path>
                <a:path w="1840229" h="76200" extrusionOk="0">
                  <a:moveTo>
                    <a:pt x="1789303" y="31750"/>
                  </a:moveTo>
                  <a:lnTo>
                    <a:pt x="1778000" y="31750"/>
                  </a:lnTo>
                  <a:lnTo>
                    <a:pt x="1778000" y="44450"/>
                  </a:lnTo>
                  <a:lnTo>
                    <a:pt x="1789303" y="44450"/>
                  </a:lnTo>
                  <a:lnTo>
                    <a:pt x="1789303" y="31750"/>
                  </a:lnTo>
                  <a:close/>
                </a:path>
                <a:path w="1840229" h="76200" extrusionOk="0">
                  <a:moveTo>
                    <a:pt x="1831636" y="31750"/>
                  </a:moveTo>
                  <a:lnTo>
                    <a:pt x="1802003" y="31750"/>
                  </a:lnTo>
                  <a:lnTo>
                    <a:pt x="1802003" y="44450"/>
                  </a:lnTo>
                  <a:lnTo>
                    <a:pt x="1831636" y="44450"/>
                  </a:lnTo>
                  <a:lnTo>
                    <a:pt x="1840103" y="38100"/>
                  </a:lnTo>
                  <a:lnTo>
                    <a:pt x="1831636"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3" name="Google Shape;1753;p76"/>
            <p:cNvSpPr/>
            <p:nvPr/>
          </p:nvSpPr>
          <p:spPr>
            <a:xfrm>
              <a:off x="8180831" y="3057144"/>
              <a:ext cx="410209" cy="368935"/>
            </a:xfrm>
            <a:custGeom>
              <a:avLst/>
              <a:gdLst/>
              <a:ahLst/>
              <a:cxnLst/>
              <a:rect l="l" t="t" r="r" b="b"/>
              <a:pathLst>
                <a:path w="410209" h="368935" extrusionOk="0">
                  <a:moveTo>
                    <a:pt x="345186" y="207898"/>
                  </a:moveTo>
                  <a:lnTo>
                    <a:pt x="345281" y="195706"/>
                  </a:lnTo>
                  <a:lnTo>
                    <a:pt x="345376" y="183514"/>
                  </a:lnTo>
                  <a:lnTo>
                    <a:pt x="345471" y="171323"/>
                  </a:lnTo>
                  <a:lnTo>
                    <a:pt x="345567" y="159130"/>
                  </a:lnTo>
                  <a:lnTo>
                    <a:pt x="64389" y="159130"/>
                  </a:lnTo>
                  <a:lnTo>
                    <a:pt x="64389" y="368807"/>
                  </a:lnTo>
                  <a:lnTo>
                    <a:pt x="35051" y="368807"/>
                  </a:lnTo>
                  <a:lnTo>
                    <a:pt x="35051" y="147446"/>
                  </a:lnTo>
                  <a:lnTo>
                    <a:pt x="0" y="147446"/>
                  </a:lnTo>
                  <a:lnTo>
                    <a:pt x="204977" y="0"/>
                  </a:lnTo>
                  <a:lnTo>
                    <a:pt x="409956" y="147446"/>
                  </a:lnTo>
                  <a:lnTo>
                    <a:pt x="374903" y="147446"/>
                  </a:lnTo>
                  <a:lnTo>
                    <a:pt x="374650" y="20002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4" name="Google Shape;1754;p76"/>
            <p:cNvSpPr/>
            <p:nvPr/>
          </p:nvSpPr>
          <p:spPr>
            <a:xfrm>
              <a:off x="8264652" y="3240024"/>
              <a:ext cx="447040" cy="337185"/>
            </a:xfrm>
            <a:custGeom>
              <a:avLst/>
              <a:gdLst/>
              <a:ahLst/>
              <a:cxnLst/>
              <a:rect l="l" t="t" r="r" b="b"/>
              <a:pathLst>
                <a:path w="447040" h="337185" extrusionOk="0">
                  <a:moveTo>
                    <a:pt x="0" y="185927"/>
                  </a:moveTo>
                  <a:lnTo>
                    <a:pt x="60959" y="185927"/>
                  </a:lnTo>
                  <a:lnTo>
                    <a:pt x="60959" y="123443"/>
                  </a:lnTo>
                  <a:lnTo>
                    <a:pt x="0" y="123443"/>
                  </a:lnTo>
                  <a:lnTo>
                    <a:pt x="0" y="185927"/>
                  </a:lnTo>
                  <a:close/>
                </a:path>
                <a:path w="447040" h="337185" extrusionOk="0">
                  <a:moveTo>
                    <a:pt x="60959" y="185927"/>
                  </a:moveTo>
                  <a:lnTo>
                    <a:pt x="123443" y="185927"/>
                  </a:lnTo>
                  <a:lnTo>
                    <a:pt x="123443" y="123443"/>
                  </a:lnTo>
                  <a:lnTo>
                    <a:pt x="60959" y="123443"/>
                  </a:lnTo>
                  <a:lnTo>
                    <a:pt x="60959" y="185927"/>
                  </a:lnTo>
                  <a:close/>
                </a:path>
                <a:path w="447040" h="337185" extrusionOk="0">
                  <a:moveTo>
                    <a:pt x="123444" y="185927"/>
                  </a:moveTo>
                  <a:lnTo>
                    <a:pt x="185927" y="185927"/>
                  </a:lnTo>
                  <a:lnTo>
                    <a:pt x="185927" y="123443"/>
                  </a:lnTo>
                  <a:lnTo>
                    <a:pt x="123444" y="123443"/>
                  </a:lnTo>
                  <a:lnTo>
                    <a:pt x="123444" y="185927"/>
                  </a:lnTo>
                  <a:close/>
                </a:path>
                <a:path w="447040" h="337185" extrusionOk="0">
                  <a:moveTo>
                    <a:pt x="0" y="123443"/>
                  </a:moveTo>
                  <a:lnTo>
                    <a:pt x="60959" y="123443"/>
                  </a:lnTo>
                  <a:lnTo>
                    <a:pt x="60959" y="62483"/>
                  </a:lnTo>
                  <a:lnTo>
                    <a:pt x="0" y="62483"/>
                  </a:lnTo>
                  <a:lnTo>
                    <a:pt x="0" y="123443"/>
                  </a:lnTo>
                  <a:close/>
                </a:path>
                <a:path w="447040" h="337185" extrusionOk="0">
                  <a:moveTo>
                    <a:pt x="60959" y="123443"/>
                  </a:moveTo>
                  <a:lnTo>
                    <a:pt x="123443" y="123443"/>
                  </a:lnTo>
                  <a:lnTo>
                    <a:pt x="123443" y="62483"/>
                  </a:lnTo>
                  <a:lnTo>
                    <a:pt x="60959" y="62483"/>
                  </a:lnTo>
                  <a:lnTo>
                    <a:pt x="60959" y="123443"/>
                  </a:lnTo>
                  <a:close/>
                </a:path>
                <a:path w="447040" h="337185" extrusionOk="0">
                  <a:moveTo>
                    <a:pt x="42672" y="62484"/>
                  </a:moveTo>
                  <a:lnTo>
                    <a:pt x="103631" y="62484"/>
                  </a:lnTo>
                  <a:lnTo>
                    <a:pt x="103631" y="0"/>
                  </a:lnTo>
                  <a:lnTo>
                    <a:pt x="42672" y="0"/>
                  </a:lnTo>
                  <a:lnTo>
                    <a:pt x="42672" y="62484"/>
                  </a:lnTo>
                  <a:close/>
                </a:path>
                <a:path w="447040" h="337185" extrusionOk="0">
                  <a:moveTo>
                    <a:pt x="446531" y="63753"/>
                  </a:moveTo>
                  <a:lnTo>
                    <a:pt x="436899" y="82639"/>
                  </a:lnTo>
                  <a:lnTo>
                    <a:pt x="410622" y="98059"/>
                  </a:lnTo>
                  <a:lnTo>
                    <a:pt x="371629" y="108456"/>
                  </a:lnTo>
                  <a:lnTo>
                    <a:pt x="323850" y="112267"/>
                  </a:lnTo>
                  <a:lnTo>
                    <a:pt x="276070" y="108456"/>
                  </a:lnTo>
                  <a:lnTo>
                    <a:pt x="237077" y="98059"/>
                  </a:lnTo>
                  <a:lnTo>
                    <a:pt x="210800" y="82639"/>
                  </a:lnTo>
                  <a:lnTo>
                    <a:pt x="201168" y="63753"/>
                  </a:lnTo>
                  <a:lnTo>
                    <a:pt x="210800" y="44868"/>
                  </a:lnTo>
                  <a:lnTo>
                    <a:pt x="237077" y="29448"/>
                  </a:lnTo>
                  <a:lnTo>
                    <a:pt x="276070" y="19051"/>
                  </a:lnTo>
                  <a:lnTo>
                    <a:pt x="323850" y="15239"/>
                  </a:lnTo>
                  <a:lnTo>
                    <a:pt x="371629" y="19051"/>
                  </a:lnTo>
                  <a:lnTo>
                    <a:pt x="410622" y="29448"/>
                  </a:lnTo>
                  <a:lnTo>
                    <a:pt x="436899" y="44868"/>
                  </a:lnTo>
                  <a:lnTo>
                    <a:pt x="446531" y="63753"/>
                  </a:lnTo>
                  <a:close/>
                </a:path>
                <a:path w="447040" h="337185" extrusionOk="0">
                  <a:moveTo>
                    <a:pt x="446531" y="63753"/>
                  </a:moveTo>
                  <a:lnTo>
                    <a:pt x="446531" y="288289"/>
                  </a:lnTo>
                  <a:lnTo>
                    <a:pt x="436899" y="307175"/>
                  </a:lnTo>
                  <a:lnTo>
                    <a:pt x="410622" y="322595"/>
                  </a:lnTo>
                  <a:lnTo>
                    <a:pt x="371629" y="332992"/>
                  </a:lnTo>
                  <a:lnTo>
                    <a:pt x="323850" y="336803"/>
                  </a:lnTo>
                  <a:lnTo>
                    <a:pt x="276070" y="332992"/>
                  </a:lnTo>
                  <a:lnTo>
                    <a:pt x="237077" y="322595"/>
                  </a:lnTo>
                  <a:lnTo>
                    <a:pt x="210800" y="307175"/>
                  </a:lnTo>
                  <a:lnTo>
                    <a:pt x="201168" y="288289"/>
                  </a:lnTo>
                  <a:lnTo>
                    <a:pt x="201168" y="6375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5" name="Google Shape;1755;p76"/>
            <p:cNvSpPr/>
            <p:nvPr/>
          </p:nvSpPr>
          <p:spPr>
            <a:xfrm>
              <a:off x="9468612" y="3134868"/>
              <a:ext cx="547370" cy="426720"/>
            </a:xfrm>
            <a:custGeom>
              <a:avLst/>
              <a:gdLst/>
              <a:ahLst/>
              <a:cxnLst/>
              <a:rect l="l" t="t" r="r" b="b"/>
              <a:pathLst>
                <a:path w="547370" h="426720" extrusionOk="0">
                  <a:moveTo>
                    <a:pt x="0" y="176784"/>
                  </a:moveTo>
                  <a:lnTo>
                    <a:pt x="224027" y="176784"/>
                  </a:lnTo>
                  <a:lnTo>
                    <a:pt x="224027" y="0"/>
                  </a:lnTo>
                  <a:lnTo>
                    <a:pt x="0" y="0"/>
                  </a:lnTo>
                  <a:lnTo>
                    <a:pt x="0" y="176784"/>
                  </a:lnTo>
                  <a:close/>
                </a:path>
                <a:path w="547370" h="426720" extrusionOk="0">
                  <a:moveTo>
                    <a:pt x="0" y="42672"/>
                  </a:moveTo>
                  <a:lnTo>
                    <a:pt x="224917" y="42672"/>
                  </a:lnTo>
                </a:path>
                <a:path w="547370" h="426720" extrusionOk="0">
                  <a:moveTo>
                    <a:pt x="38100" y="426720"/>
                  </a:moveTo>
                  <a:lnTo>
                    <a:pt x="263651" y="426720"/>
                  </a:lnTo>
                  <a:lnTo>
                    <a:pt x="263651" y="249936"/>
                  </a:lnTo>
                  <a:lnTo>
                    <a:pt x="38100" y="249936"/>
                  </a:lnTo>
                  <a:lnTo>
                    <a:pt x="38100" y="426720"/>
                  </a:lnTo>
                  <a:close/>
                </a:path>
                <a:path w="547370" h="426720" extrusionOk="0">
                  <a:moveTo>
                    <a:pt x="38100" y="292608"/>
                  </a:moveTo>
                  <a:lnTo>
                    <a:pt x="263017" y="292608"/>
                  </a:lnTo>
                </a:path>
                <a:path w="547370" h="426720" extrusionOk="0">
                  <a:moveTo>
                    <a:pt x="321564" y="274320"/>
                  </a:moveTo>
                  <a:lnTo>
                    <a:pt x="547116" y="274320"/>
                  </a:lnTo>
                  <a:lnTo>
                    <a:pt x="547116" y="97536"/>
                  </a:lnTo>
                  <a:lnTo>
                    <a:pt x="321564" y="97536"/>
                  </a:lnTo>
                  <a:lnTo>
                    <a:pt x="321564" y="274320"/>
                  </a:lnTo>
                  <a:close/>
                </a:path>
                <a:path w="547370" h="426720" extrusionOk="0">
                  <a:moveTo>
                    <a:pt x="321564" y="140208"/>
                  </a:moveTo>
                  <a:lnTo>
                    <a:pt x="546481" y="1402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6" name="Google Shape;1756;p76"/>
            <p:cNvSpPr/>
            <p:nvPr/>
          </p:nvSpPr>
          <p:spPr>
            <a:xfrm>
              <a:off x="9552179" y="3212847"/>
              <a:ext cx="57150" cy="57150"/>
            </a:xfrm>
            <a:custGeom>
              <a:avLst/>
              <a:gdLst/>
              <a:ahLst/>
              <a:cxnLst/>
              <a:rect l="l" t="t" r="r" b="b"/>
              <a:pathLst>
                <a:path w="57150" h="57150" extrusionOk="0">
                  <a:moveTo>
                    <a:pt x="1268" y="36955"/>
                  </a:moveTo>
                  <a:lnTo>
                    <a:pt x="19556" y="1268"/>
                  </a:lnTo>
                  <a:lnTo>
                    <a:pt x="30795" y="0"/>
                  </a:lnTo>
                  <a:lnTo>
                    <a:pt x="41273" y="3030"/>
                  </a:lnTo>
                  <a:lnTo>
                    <a:pt x="49845" y="9751"/>
                  </a:lnTo>
                  <a:lnTo>
                    <a:pt x="55370" y="19556"/>
                  </a:lnTo>
                  <a:lnTo>
                    <a:pt x="56638" y="30795"/>
                  </a:lnTo>
                  <a:lnTo>
                    <a:pt x="53607" y="41273"/>
                  </a:lnTo>
                  <a:lnTo>
                    <a:pt x="46886" y="49845"/>
                  </a:lnTo>
                  <a:lnTo>
                    <a:pt x="37082" y="55370"/>
                  </a:lnTo>
                  <a:lnTo>
                    <a:pt x="25842" y="56636"/>
                  </a:lnTo>
                  <a:lnTo>
                    <a:pt x="15365" y="53592"/>
                  </a:lnTo>
                  <a:lnTo>
                    <a:pt x="6792" y="46833"/>
                  </a:lnTo>
                  <a:lnTo>
                    <a:pt x="1268" y="36955"/>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7" name="Google Shape;1757;p76"/>
            <p:cNvSpPr/>
            <p:nvPr/>
          </p:nvSpPr>
          <p:spPr>
            <a:xfrm>
              <a:off x="9590531" y="3465576"/>
              <a:ext cx="56515" cy="56515"/>
            </a:xfrm>
            <a:custGeom>
              <a:avLst/>
              <a:gdLst/>
              <a:ahLst/>
              <a:cxnLst/>
              <a:rect l="l" t="t" r="r" b="b"/>
              <a:pathLst>
                <a:path w="56515" h="56514" extrusionOk="0">
                  <a:moveTo>
                    <a:pt x="0" y="28194"/>
                  </a:moveTo>
                  <a:lnTo>
                    <a:pt x="2208" y="17198"/>
                  </a:lnTo>
                  <a:lnTo>
                    <a:pt x="8239" y="8239"/>
                  </a:lnTo>
                  <a:lnTo>
                    <a:pt x="17198" y="2208"/>
                  </a:lnTo>
                  <a:lnTo>
                    <a:pt x="28194" y="0"/>
                  </a:lnTo>
                  <a:lnTo>
                    <a:pt x="39189" y="2208"/>
                  </a:lnTo>
                  <a:lnTo>
                    <a:pt x="48148" y="8239"/>
                  </a:lnTo>
                  <a:lnTo>
                    <a:pt x="54179" y="17198"/>
                  </a:lnTo>
                  <a:lnTo>
                    <a:pt x="56388" y="28194"/>
                  </a:lnTo>
                  <a:lnTo>
                    <a:pt x="54179" y="39189"/>
                  </a:lnTo>
                  <a:lnTo>
                    <a:pt x="48148" y="48148"/>
                  </a:lnTo>
                  <a:lnTo>
                    <a:pt x="39189" y="54179"/>
                  </a:lnTo>
                  <a:lnTo>
                    <a:pt x="28194" y="56387"/>
                  </a:lnTo>
                  <a:lnTo>
                    <a:pt x="17198" y="54179"/>
                  </a:lnTo>
                  <a:lnTo>
                    <a:pt x="8239" y="48148"/>
                  </a:lnTo>
                  <a:lnTo>
                    <a:pt x="2208" y="39189"/>
                  </a:lnTo>
                  <a:lnTo>
                    <a:pt x="0" y="28194"/>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8" name="Google Shape;1758;p76"/>
            <p:cNvSpPr/>
            <p:nvPr/>
          </p:nvSpPr>
          <p:spPr>
            <a:xfrm>
              <a:off x="9874864" y="3311886"/>
              <a:ext cx="57150" cy="57150"/>
            </a:xfrm>
            <a:custGeom>
              <a:avLst/>
              <a:gdLst/>
              <a:ahLst/>
              <a:cxnLst/>
              <a:rect l="l" t="t" r="r" b="b"/>
              <a:pathLst>
                <a:path w="57150" h="57150" extrusionOk="0">
                  <a:moveTo>
                    <a:pt x="3321" y="41802"/>
                  </a:moveTo>
                  <a:lnTo>
                    <a:pt x="0" y="31057"/>
                  </a:lnTo>
                  <a:lnTo>
                    <a:pt x="1035" y="20228"/>
                  </a:lnTo>
                  <a:lnTo>
                    <a:pt x="6072" y="10566"/>
                  </a:lnTo>
                  <a:lnTo>
                    <a:pt x="14751" y="3321"/>
                  </a:lnTo>
                  <a:lnTo>
                    <a:pt x="25550" y="0"/>
                  </a:lnTo>
                  <a:lnTo>
                    <a:pt x="36373" y="1035"/>
                  </a:lnTo>
                  <a:lnTo>
                    <a:pt x="46005" y="6072"/>
                  </a:lnTo>
                  <a:lnTo>
                    <a:pt x="53232" y="14751"/>
                  </a:lnTo>
                  <a:lnTo>
                    <a:pt x="56554" y="25550"/>
                  </a:lnTo>
                  <a:lnTo>
                    <a:pt x="55518" y="36373"/>
                  </a:lnTo>
                  <a:lnTo>
                    <a:pt x="50482" y="46005"/>
                  </a:lnTo>
                  <a:lnTo>
                    <a:pt x="41802" y="53232"/>
                  </a:lnTo>
                  <a:lnTo>
                    <a:pt x="31057" y="56554"/>
                  </a:lnTo>
                  <a:lnTo>
                    <a:pt x="20228" y="55518"/>
                  </a:lnTo>
                  <a:lnTo>
                    <a:pt x="10566" y="50482"/>
                  </a:lnTo>
                  <a:lnTo>
                    <a:pt x="3321" y="41802"/>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9" name="Google Shape;1759;p76"/>
            <p:cNvSpPr/>
            <p:nvPr/>
          </p:nvSpPr>
          <p:spPr>
            <a:xfrm>
              <a:off x="9589007" y="3253740"/>
              <a:ext cx="289560" cy="220345"/>
            </a:xfrm>
            <a:custGeom>
              <a:avLst/>
              <a:gdLst/>
              <a:ahLst/>
              <a:cxnLst/>
              <a:rect l="l" t="t" r="r" b="b"/>
              <a:pathLst>
                <a:path w="289559" h="220345" extrusionOk="0">
                  <a:moveTo>
                    <a:pt x="16764" y="0"/>
                  </a:moveTo>
                  <a:lnTo>
                    <a:pt x="286893" y="77977"/>
                  </a:lnTo>
                </a:path>
                <a:path w="289559" h="220345" extrusionOk="0">
                  <a:moveTo>
                    <a:pt x="0" y="13715"/>
                  </a:moveTo>
                  <a:lnTo>
                    <a:pt x="29972" y="210693"/>
                  </a:lnTo>
                </a:path>
                <a:path w="289559" h="220345" extrusionOk="0">
                  <a:moveTo>
                    <a:pt x="289178" y="100584"/>
                  </a:moveTo>
                  <a:lnTo>
                    <a:pt x="50292" y="22034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0" name="Google Shape;1760;p76"/>
            <p:cNvSpPr/>
            <p:nvPr/>
          </p:nvSpPr>
          <p:spPr>
            <a:xfrm>
              <a:off x="11151107" y="3337560"/>
              <a:ext cx="346075" cy="239395"/>
            </a:xfrm>
            <a:custGeom>
              <a:avLst/>
              <a:gdLst/>
              <a:ahLst/>
              <a:cxnLst/>
              <a:rect l="l" t="t" r="r" b="b"/>
              <a:pathLst>
                <a:path w="346075" h="239395" extrusionOk="0">
                  <a:moveTo>
                    <a:pt x="345694" y="0"/>
                  </a:moveTo>
                  <a:lnTo>
                    <a:pt x="0" y="0"/>
                  </a:lnTo>
                  <a:lnTo>
                    <a:pt x="0" y="239013"/>
                  </a:lnTo>
                  <a:lnTo>
                    <a:pt x="172593" y="239013"/>
                  </a:lnTo>
                  <a:lnTo>
                    <a:pt x="345694" y="239013"/>
                  </a:lnTo>
                  <a:lnTo>
                    <a:pt x="345694"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1" name="Google Shape;1761;p76"/>
            <p:cNvSpPr/>
            <p:nvPr/>
          </p:nvSpPr>
          <p:spPr>
            <a:xfrm>
              <a:off x="11151107" y="3337560"/>
              <a:ext cx="346075" cy="239395"/>
            </a:xfrm>
            <a:custGeom>
              <a:avLst/>
              <a:gdLst/>
              <a:ahLst/>
              <a:cxnLst/>
              <a:rect l="l" t="t" r="r" b="b"/>
              <a:pathLst>
                <a:path w="346075" h="239395" extrusionOk="0">
                  <a:moveTo>
                    <a:pt x="172593" y="239013"/>
                  </a:moveTo>
                  <a:lnTo>
                    <a:pt x="0" y="239013"/>
                  </a:lnTo>
                  <a:lnTo>
                    <a:pt x="0" y="0"/>
                  </a:lnTo>
                  <a:lnTo>
                    <a:pt x="345694" y="0"/>
                  </a:lnTo>
                  <a:lnTo>
                    <a:pt x="345694" y="239013"/>
                  </a:lnTo>
                  <a:lnTo>
                    <a:pt x="172593"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2" name="Google Shape;1762;p76"/>
            <p:cNvSpPr/>
            <p:nvPr/>
          </p:nvSpPr>
          <p:spPr>
            <a:xfrm>
              <a:off x="10808207" y="3113532"/>
              <a:ext cx="597535" cy="377825"/>
            </a:xfrm>
            <a:custGeom>
              <a:avLst/>
              <a:gdLst/>
              <a:ahLst/>
              <a:cxnLst/>
              <a:rect l="l" t="t" r="r" b="b"/>
              <a:pathLst>
                <a:path w="597534" h="377825" extrusionOk="0">
                  <a:moveTo>
                    <a:pt x="597153" y="0"/>
                  </a:moveTo>
                  <a:lnTo>
                    <a:pt x="0" y="0"/>
                  </a:lnTo>
                  <a:lnTo>
                    <a:pt x="0" y="377697"/>
                  </a:lnTo>
                  <a:lnTo>
                    <a:pt x="298450" y="377697"/>
                  </a:lnTo>
                  <a:lnTo>
                    <a:pt x="597153" y="377697"/>
                  </a:lnTo>
                  <a:lnTo>
                    <a:pt x="597153"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3" name="Google Shape;1763;p76"/>
            <p:cNvSpPr/>
            <p:nvPr/>
          </p:nvSpPr>
          <p:spPr>
            <a:xfrm>
              <a:off x="10808207" y="3113532"/>
              <a:ext cx="597535" cy="377825"/>
            </a:xfrm>
            <a:custGeom>
              <a:avLst/>
              <a:gdLst/>
              <a:ahLst/>
              <a:cxnLst/>
              <a:rect l="l" t="t" r="r" b="b"/>
              <a:pathLst>
                <a:path w="597534" h="377825" extrusionOk="0">
                  <a:moveTo>
                    <a:pt x="298450" y="377697"/>
                  </a:moveTo>
                  <a:lnTo>
                    <a:pt x="0" y="377697"/>
                  </a:lnTo>
                  <a:lnTo>
                    <a:pt x="0" y="0"/>
                  </a:lnTo>
                  <a:lnTo>
                    <a:pt x="597153" y="0"/>
                  </a:lnTo>
                  <a:lnTo>
                    <a:pt x="597153" y="377697"/>
                  </a:lnTo>
                  <a:lnTo>
                    <a:pt x="298450" y="377697"/>
                  </a:lnTo>
                </a:path>
                <a:path w="597534" h="377825" extrusionOk="0">
                  <a:moveTo>
                    <a:pt x="551688" y="284988"/>
                  </a:moveTo>
                  <a:lnTo>
                    <a:pt x="350520" y="284988"/>
                  </a:lnTo>
                </a:path>
                <a:path w="597534" h="377825" extrusionOk="0">
                  <a:moveTo>
                    <a:pt x="551688" y="327659"/>
                  </a:moveTo>
                  <a:lnTo>
                    <a:pt x="458724" y="327659"/>
                  </a:lnTo>
                </a:path>
                <a:path w="597534" h="377825" extrusionOk="0">
                  <a:moveTo>
                    <a:pt x="551688" y="242315"/>
                  </a:moveTo>
                  <a:lnTo>
                    <a:pt x="350520" y="24231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64" name="Google Shape;1764;p76"/>
            <p:cNvPicPr preferRelativeResize="0"/>
            <p:nvPr/>
          </p:nvPicPr>
          <p:blipFill rotWithShape="1">
            <a:blip r:embed="rId5">
              <a:alphaModFix/>
            </a:blip>
            <a:srcRect/>
            <a:stretch/>
          </p:blipFill>
          <p:spPr>
            <a:xfrm>
              <a:off x="10873739" y="3160776"/>
              <a:ext cx="473964" cy="205740"/>
            </a:xfrm>
            <a:prstGeom prst="rect">
              <a:avLst/>
            </a:prstGeom>
            <a:noFill/>
            <a:ln>
              <a:noFill/>
            </a:ln>
          </p:spPr>
        </p:pic>
        <p:sp>
          <p:nvSpPr>
            <p:cNvPr id="1765" name="Google Shape;1765;p76"/>
            <p:cNvSpPr/>
            <p:nvPr/>
          </p:nvSpPr>
          <p:spPr>
            <a:xfrm>
              <a:off x="10713719" y="3337560"/>
              <a:ext cx="394970" cy="239395"/>
            </a:xfrm>
            <a:custGeom>
              <a:avLst/>
              <a:gdLst/>
              <a:ahLst/>
              <a:cxnLst/>
              <a:rect l="l" t="t" r="r" b="b"/>
              <a:pathLst>
                <a:path w="394970" h="239395" extrusionOk="0">
                  <a:moveTo>
                    <a:pt x="394461" y="0"/>
                  </a:moveTo>
                  <a:lnTo>
                    <a:pt x="0" y="0"/>
                  </a:lnTo>
                  <a:lnTo>
                    <a:pt x="0" y="239013"/>
                  </a:lnTo>
                  <a:lnTo>
                    <a:pt x="197357" y="239013"/>
                  </a:lnTo>
                  <a:lnTo>
                    <a:pt x="394461" y="239013"/>
                  </a:lnTo>
                  <a:lnTo>
                    <a:pt x="394461"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6" name="Google Shape;1766;p76"/>
            <p:cNvSpPr/>
            <p:nvPr/>
          </p:nvSpPr>
          <p:spPr>
            <a:xfrm>
              <a:off x="10713719" y="3337560"/>
              <a:ext cx="394970" cy="239395"/>
            </a:xfrm>
            <a:custGeom>
              <a:avLst/>
              <a:gdLst/>
              <a:ahLst/>
              <a:cxnLst/>
              <a:rect l="l" t="t" r="r" b="b"/>
              <a:pathLst>
                <a:path w="394970" h="239395" extrusionOk="0">
                  <a:moveTo>
                    <a:pt x="197357" y="239013"/>
                  </a:moveTo>
                  <a:lnTo>
                    <a:pt x="0" y="239013"/>
                  </a:lnTo>
                  <a:lnTo>
                    <a:pt x="0" y="0"/>
                  </a:lnTo>
                  <a:lnTo>
                    <a:pt x="394461" y="0"/>
                  </a:lnTo>
                  <a:lnTo>
                    <a:pt x="394461" y="239013"/>
                  </a:lnTo>
                  <a:lnTo>
                    <a:pt x="197357"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67" name="Google Shape;1767;p76"/>
            <p:cNvPicPr preferRelativeResize="0"/>
            <p:nvPr/>
          </p:nvPicPr>
          <p:blipFill rotWithShape="1">
            <a:blip r:embed="rId6">
              <a:alphaModFix/>
            </a:blip>
            <a:srcRect/>
            <a:stretch/>
          </p:blipFill>
          <p:spPr>
            <a:xfrm>
              <a:off x="10805160" y="3375660"/>
              <a:ext cx="205740" cy="154305"/>
            </a:xfrm>
            <a:prstGeom prst="rect">
              <a:avLst/>
            </a:prstGeom>
            <a:noFill/>
            <a:ln>
              <a:noFill/>
            </a:ln>
          </p:spPr>
        </p:pic>
        <p:sp>
          <p:nvSpPr>
            <p:cNvPr id="1768" name="Google Shape;1768;p76"/>
            <p:cNvSpPr/>
            <p:nvPr/>
          </p:nvSpPr>
          <p:spPr>
            <a:xfrm>
              <a:off x="3407410" y="2684017"/>
              <a:ext cx="7186930" cy="701040"/>
            </a:xfrm>
            <a:custGeom>
              <a:avLst/>
              <a:gdLst/>
              <a:ahLst/>
              <a:cxnLst/>
              <a:rect l="l" t="t" r="r" b="b"/>
              <a:pathLst>
                <a:path w="7186930" h="701039" extrusionOk="0">
                  <a:moveTo>
                    <a:pt x="12700" y="260350"/>
                  </a:moveTo>
                  <a:lnTo>
                    <a:pt x="0" y="260350"/>
                  </a:lnTo>
                  <a:lnTo>
                    <a:pt x="0" y="311150"/>
                  </a:lnTo>
                  <a:lnTo>
                    <a:pt x="12700" y="311150"/>
                  </a:lnTo>
                  <a:lnTo>
                    <a:pt x="12700" y="260350"/>
                  </a:lnTo>
                  <a:close/>
                </a:path>
                <a:path w="7186930" h="701039" extrusionOk="0">
                  <a:moveTo>
                    <a:pt x="12700" y="171450"/>
                  </a:moveTo>
                  <a:lnTo>
                    <a:pt x="0" y="171450"/>
                  </a:lnTo>
                  <a:lnTo>
                    <a:pt x="0" y="222250"/>
                  </a:lnTo>
                  <a:lnTo>
                    <a:pt x="12700" y="222250"/>
                  </a:lnTo>
                  <a:lnTo>
                    <a:pt x="12700" y="171450"/>
                  </a:lnTo>
                  <a:close/>
                </a:path>
                <a:path w="7186930" h="701039" extrusionOk="0">
                  <a:moveTo>
                    <a:pt x="12700" y="82550"/>
                  </a:moveTo>
                  <a:lnTo>
                    <a:pt x="0" y="82550"/>
                  </a:lnTo>
                  <a:lnTo>
                    <a:pt x="0" y="133350"/>
                  </a:lnTo>
                  <a:lnTo>
                    <a:pt x="12700" y="133350"/>
                  </a:lnTo>
                  <a:lnTo>
                    <a:pt x="12700" y="82550"/>
                  </a:lnTo>
                  <a:close/>
                </a:path>
                <a:path w="7186930" h="701039" extrusionOk="0">
                  <a:moveTo>
                    <a:pt x="19050" y="0"/>
                  </a:moveTo>
                  <a:lnTo>
                    <a:pt x="2794" y="0"/>
                  </a:lnTo>
                  <a:lnTo>
                    <a:pt x="0" y="2794"/>
                  </a:lnTo>
                  <a:lnTo>
                    <a:pt x="0" y="44450"/>
                  </a:lnTo>
                  <a:lnTo>
                    <a:pt x="12700" y="44450"/>
                  </a:lnTo>
                  <a:lnTo>
                    <a:pt x="12700" y="12700"/>
                  </a:lnTo>
                  <a:lnTo>
                    <a:pt x="19050" y="12700"/>
                  </a:lnTo>
                  <a:lnTo>
                    <a:pt x="19050" y="6350"/>
                  </a:lnTo>
                  <a:lnTo>
                    <a:pt x="19050" y="0"/>
                  </a:lnTo>
                  <a:close/>
                </a:path>
                <a:path w="7186930" h="701039" extrusionOk="0">
                  <a:moveTo>
                    <a:pt x="107950" y="0"/>
                  </a:moveTo>
                  <a:lnTo>
                    <a:pt x="57150" y="0"/>
                  </a:lnTo>
                  <a:lnTo>
                    <a:pt x="57150" y="12700"/>
                  </a:lnTo>
                  <a:lnTo>
                    <a:pt x="107950" y="12700"/>
                  </a:lnTo>
                  <a:lnTo>
                    <a:pt x="107950" y="0"/>
                  </a:lnTo>
                  <a:close/>
                </a:path>
                <a:path w="7186930" h="701039" extrusionOk="0">
                  <a:moveTo>
                    <a:pt x="196850" y="0"/>
                  </a:moveTo>
                  <a:lnTo>
                    <a:pt x="146050" y="0"/>
                  </a:lnTo>
                  <a:lnTo>
                    <a:pt x="146050" y="12700"/>
                  </a:lnTo>
                  <a:lnTo>
                    <a:pt x="196850" y="12700"/>
                  </a:lnTo>
                  <a:lnTo>
                    <a:pt x="196850" y="0"/>
                  </a:lnTo>
                  <a:close/>
                </a:path>
                <a:path w="7186930" h="701039" extrusionOk="0">
                  <a:moveTo>
                    <a:pt x="285750" y="0"/>
                  </a:moveTo>
                  <a:lnTo>
                    <a:pt x="234950" y="0"/>
                  </a:lnTo>
                  <a:lnTo>
                    <a:pt x="234950" y="12700"/>
                  </a:lnTo>
                  <a:lnTo>
                    <a:pt x="285750" y="12700"/>
                  </a:lnTo>
                  <a:lnTo>
                    <a:pt x="285750" y="0"/>
                  </a:lnTo>
                  <a:close/>
                </a:path>
                <a:path w="7186930" h="701039" extrusionOk="0">
                  <a:moveTo>
                    <a:pt x="374650" y="0"/>
                  </a:moveTo>
                  <a:lnTo>
                    <a:pt x="323850" y="0"/>
                  </a:lnTo>
                  <a:lnTo>
                    <a:pt x="323850" y="12700"/>
                  </a:lnTo>
                  <a:lnTo>
                    <a:pt x="374650" y="12700"/>
                  </a:lnTo>
                  <a:lnTo>
                    <a:pt x="374650" y="0"/>
                  </a:lnTo>
                  <a:close/>
                </a:path>
                <a:path w="7186930" h="701039" extrusionOk="0">
                  <a:moveTo>
                    <a:pt x="463550" y="0"/>
                  </a:moveTo>
                  <a:lnTo>
                    <a:pt x="412750" y="0"/>
                  </a:lnTo>
                  <a:lnTo>
                    <a:pt x="412750" y="12700"/>
                  </a:lnTo>
                  <a:lnTo>
                    <a:pt x="463550" y="12700"/>
                  </a:lnTo>
                  <a:lnTo>
                    <a:pt x="463550" y="0"/>
                  </a:lnTo>
                  <a:close/>
                </a:path>
                <a:path w="7186930" h="701039" extrusionOk="0">
                  <a:moveTo>
                    <a:pt x="552450" y="0"/>
                  </a:moveTo>
                  <a:lnTo>
                    <a:pt x="501650" y="0"/>
                  </a:lnTo>
                  <a:lnTo>
                    <a:pt x="501650" y="12700"/>
                  </a:lnTo>
                  <a:lnTo>
                    <a:pt x="552450" y="12700"/>
                  </a:lnTo>
                  <a:lnTo>
                    <a:pt x="552450" y="0"/>
                  </a:lnTo>
                  <a:close/>
                </a:path>
                <a:path w="7186930" h="701039" extrusionOk="0">
                  <a:moveTo>
                    <a:pt x="641350" y="0"/>
                  </a:moveTo>
                  <a:lnTo>
                    <a:pt x="590550" y="0"/>
                  </a:lnTo>
                  <a:lnTo>
                    <a:pt x="590550" y="12700"/>
                  </a:lnTo>
                  <a:lnTo>
                    <a:pt x="641350" y="12700"/>
                  </a:lnTo>
                  <a:lnTo>
                    <a:pt x="641350" y="0"/>
                  </a:lnTo>
                  <a:close/>
                </a:path>
                <a:path w="7186930" h="701039" extrusionOk="0">
                  <a:moveTo>
                    <a:pt x="730250" y="0"/>
                  </a:moveTo>
                  <a:lnTo>
                    <a:pt x="679450" y="0"/>
                  </a:lnTo>
                  <a:lnTo>
                    <a:pt x="679450" y="12700"/>
                  </a:lnTo>
                  <a:lnTo>
                    <a:pt x="730250" y="12700"/>
                  </a:lnTo>
                  <a:lnTo>
                    <a:pt x="730250" y="0"/>
                  </a:lnTo>
                  <a:close/>
                </a:path>
                <a:path w="7186930" h="701039" extrusionOk="0">
                  <a:moveTo>
                    <a:pt x="819150" y="0"/>
                  </a:moveTo>
                  <a:lnTo>
                    <a:pt x="768350" y="0"/>
                  </a:lnTo>
                  <a:lnTo>
                    <a:pt x="768350" y="12700"/>
                  </a:lnTo>
                  <a:lnTo>
                    <a:pt x="819150" y="12700"/>
                  </a:lnTo>
                  <a:lnTo>
                    <a:pt x="819150" y="0"/>
                  </a:lnTo>
                  <a:close/>
                </a:path>
                <a:path w="7186930" h="701039" extrusionOk="0">
                  <a:moveTo>
                    <a:pt x="908050" y="0"/>
                  </a:moveTo>
                  <a:lnTo>
                    <a:pt x="857250" y="0"/>
                  </a:lnTo>
                  <a:lnTo>
                    <a:pt x="857250" y="12700"/>
                  </a:lnTo>
                  <a:lnTo>
                    <a:pt x="908050" y="12700"/>
                  </a:lnTo>
                  <a:lnTo>
                    <a:pt x="908050" y="0"/>
                  </a:lnTo>
                  <a:close/>
                </a:path>
                <a:path w="7186930" h="701039" extrusionOk="0">
                  <a:moveTo>
                    <a:pt x="996950" y="0"/>
                  </a:moveTo>
                  <a:lnTo>
                    <a:pt x="946150" y="0"/>
                  </a:lnTo>
                  <a:lnTo>
                    <a:pt x="946150" y="12700"/>
                  </a:lnTo>
                  <a:lnTo>
                    <a:pt x="996950" y="12700"/>
                  </a:lnTo>
                  <a:lnTo>
                    <a:pt x="996950" y="0"/>
                  </a:lnTo>
                  <a:close/>
                </a:path>
                <a:path w="7186930" h="701039" extrusionOk="0">
                  <a:moveTo>
                    <a:pt x="1085850" y="0"/>
                  </a:moveTo>
                  <a:lnTo>
                    <a:pt x="1035050" y="0"/>
                  </a:lnTo>
                  <a:lnTo>
                    <a:pt x="1035050" y="12700"/>
                  </a:lnTo>
                  <a:lnTo>
                    <a:pt x="1085850" y="12700"/>
                  </a:lnTo>
                  <a:lnTo>
                    <a:pt x="1085850" y="0"/>
                  </a:lnTo>
                  <a:close/>
                </a:path>
                <a:path w="7186930" h="701039" extrusionOk="0">
                  <a:moveTo>
                    <a:pt x="1174750" y="0"/>
                  </a:moveTo>
                  <a:lnTo>
                    <a:pt x="1123950" y="0"/>
                  </a:lnTo>
                  <a:lnTo>
                    <a:pt x="1123950" y="12700"/>
                  </a:lnTo>
                  <a:lnTo>
                    <a:pt x="1174750" y="12700"/>
                  </a:lnTo>
                  <a:lnTo>
                    <a:pt x="1174750" y="0"/>
                  </a:lnTo>
                  <a:close/>
                </a:path>
                <a:path w="7186930" h="701039" extrusionOk="0">
                  <a:moveTo>
                    <a:pt x="1263650" y="0"/>
                  </a:moveTo>
                  <a:lnTo>
                    <a:pt x="1212850" y="0"/>
                  </a:lnTo>
                  <a:lnTo>
                    <a:pt x="1212850" y="12700"/>
                  </a:lnTo>
                  <a:lnTo>
                    <a:pt x="1263650" y="12700"/>
                  </a:lnTo>
                  <a:lnTo>
                    <a:pt x="1263650" y="0"/>
                  </a:lnTo>
                  <a:close/>
                </a:path>
                <a:path w="7186930" h="701039" extrusionOk="0">
                  <a:moveTo>
                    <a:pt x="1352550" y="0"/>
                  </a:moveTo>
                  <a:lnTo>
                    <a:pt x="1301750" y="0"/>
                  </a:lnTo>
                  <a:lnTo>
                    <a:pt x="1301750" y="12700"/>
                  </a:lnTo>
                  <a:lnTo>
                    <a:pt x="1352550" y="12700"/>
                  </a:lnTo>
                  <a:lnTo>
                    <a:pt x="1352550" y="0"/>
                  </a:lnTo>
                  <a:close/>
                </a:path>
                <a:path w="7186930" h="701039" extrusionOk="0">
                  <a:moveTo>
                    <a:pt x="1441450" y="0"/>
                  </a:moveTo>
                  <a:lnTo>
                    <a:pt x="1390650" y="0"/>
                  </a:lnTo>
                  <a:lnTo>
                    <a:pt x="1390650" y="12700"/>
                  </a:lnTo>
                  <a:lnTo>
                    <a:pt x="1441450" y="12700"/>
                  </a:lnTo>
                  <a:lnTo>
                    <a:pt x="1441450" y="0"/>
                  </a:lnTo>
                  <a:close/>
                </a:path>
                <a:path w="7186930" h="701039" extrusionOk="0">
                  <a:moveTo>
                    <a:pt x="1530350" y="0"/>
                  </a:moveTo>
                  <a:lnTo>
                    <a:pt x="1479550" y="0"/>
                  </a:lnTo>
                  <a:lnTo>
                    <a:pt x="1479550" y="12700"/>
                  </a:lnTo>
                  <a:lnTo>
                    <a:pt x="1530350" y="12700"/>
                  </a:lnTo>
                  <a:lnTo>
                    <a:pt x="1530350" y="0"/>
                  </a:lnTo>
                  <a:close/>
                </a:path>
                <a:path w="7186930" h="701039" extrusionOk="0">
                  <a:moveTo>
                    <a:pt x="1619250" y="0"/>
                  </a:moveTo>
                  <a:lnTo>
                    <a:pt x="1568450" y="0"/>
                  </a:lnTo>
                  <a:lnTo>
                    <a:pt x="1568450" y="12700"/>
                  </a:lnTo>
                  <a:lnTo>
                    <a:pt x="1619250" y="12700"/>
                  </a:lnTo>
                  <a:lnTo>
                    <a:pt x="1619250" y="0"/>
                  </a:lnTo>
                  <a:close/>
                </a:path>
                <a:path w="7186930" h="701039" extrusionOk="0">
                  <a:moveTo>
                    <a:pt x="1708150" y="0"/>
                  </a:moveTo>
                  <a:lnTo>
                    <a:pt x="1657350" y="0"/>
                  </a:lnTo>
                  <a:lnTo>
                    <a:pt x="1657350" y="12700"/>
                  </a:lnTo>
                  <a:lnTo>
                    <a:pt x="1708150" y="12700"/>
                  </a:lnTo>
                  <a:lnTo>
                    <a:pt x="1708150" y="0"/>
                  </a:lnTo>
                  <a:close/>
                </a:path>
                <a:path w="7186930" h="701039" extrusionOk="0">
                  <a:moveTo>
                    <a:pt x="1797050" y="0"/>
                  </a:moveTo>
                  <a:lnTo>
                    <a:pt x="1746250" y="0"/>
                  </a:lnTo>
                  <a:lnTo>
                    <a:pt x="1746250" y="12700"/>
                  </a:lnTo>
                  <a:lnTo>
                    <a:pt x="1797050" y="12700"/>
                  </a:lnTo>
                  <a:lnTo>
                    <a:pt x="1797050" y="0"/>
                  </a:lnTo>
                  <a:close/>
                </a:path>
                <a:path w="7186930" h="701039" extrusionOk="0">
                  <a:moveTo>
                    <a:pt x="1885950" y="0"/>
                  </a:moveTo>
                  <a:lnTo>
                    <a:pt x="1835150" y="0"/>
                  </a:lnTo>
                  <a:lnTo>
                    <a:pt x="1835150" y="12700"/>
                  </a:lnTo>
                  <a:lnTo>
                    <a:pt x="1885950" y="12700"/>
                  </a:lnTo>
                  <a:lnTo>
                    <a:pt x="1885950" y="0"/>
                  </a:lnTo>
                  <a:close/>
                </a:path>
                <a:path w="7186930" h="701039" extrusionOk="0">
                  <a:moveTo>
                    <a:pt x="1974850" y="0"/>
                  </a:moveTo>
                  <a:lnTo>
                    <a:pt x="1924050" y="0"/>
                  </a:lnTo>
                  <a:lnTo>
                    <a:pt x="1924050" y="12700"/>
                  </a:lnTo>
                  <a:lnTo>
                    <a:pt x="1974850" y="12700"/>
                  </a:lnTo>
                  <a:lnTo>
                    <a:pt x="1974850" y="0"/>
                  </a:lnTo>
                  <a:close/>
                </a:path>
                <a:path w="7186930" h="701039" extrusionOk="0">
                  <a:moveTo>
                    <a:pt x="2063750" y="0"/>
                  </a:moveTo>
                  <a:lnTo>
                    <a:pt x="2012950" y="0"/>
                  </a:lnTo>
                  <a:lnTo>
                    <a:pt x="2012950" y="12700"/>
                  </a:lnTo>
                  <a:lnTo>
                    <a:pt x="2063750" y="12700"/>
                  </a:lnTo>
                  <a:lnTo>
                    <a:pt x="2063750" y="0"/>
                  </a:lnTo>
                  <a:close/>
                </a:path>
                <a:path w="7186930" h="701039" extrusionOk="0">
                  <a:moveTo>
                    <a:pt x="2152650" y="0"/>
                  </a:moveTo>
                  <a:lnTo>
                    <a:pt x="2101850" y="0"/>
                  </a:lnTo>
                  <a:lnTo>
                    <a:pt x="2101850" y="12700"/>
                  </a:lnTo>
                  <a:lnTo>
                    <a:pt x="2152650" y="12700"/>
                  </a:lnTo>
                  <a:lnTo>
                    <a:pt x="2152650" y="0"/>
                  </a:lnTo>
                  <a:close/>
                </a:path>
                <a:path w="7186930" h="701039" extrusionOk="0">
                  <a:moveTo>
                    <a:pt x="2241550" y="0"/>
                  </a:moveTo>
                  <a:lnTo>
                    <a:pt x="2190750" y="0"/>
                  </a:lnTo>
                  <a:lnTo>
                    <a:pt x="2190750" y="12700"/>
                  </a:lnTo>
                  <a:lnTo>
                    <a:pt x="2241550" y="12700"/>
                  </a:lnTo>
                  <a:lnTo>
                    <a:pt x="2241550" y="0"/>
                  </a:lnTo>
                  <a:close/>
                </a:path>
                <a:path w="7186930" h="701039" extrusionOk="0">
                  <a:moveTo>
                    <a:pt x="2330450" y="0"/>
                  </a:moveTo>
                  <a:lnTo>
                    <a:pt x="2279650" y="0"/>
                  </a:lnTo>
                  <a:lnTo>
                    <a:pt x="2279650" y="12700"/>
                  </a:lnTo>
                  <a:lnTo>
                    <a:pt x="2330450" y="12700"/>
                  </a:lnTo>
                  <a:lnTo>
                    <a:pt x="2330450" y="0"/>
                  </a:lnTo>
                  <a:close/>
                </a:path>
                <a:path w="7186930" h="701039" extrusionOk="0">
                  <a:moveTo>
                    <a:pt x="2419350" y="0"/>
                  </a:moveTo>
                  <a:lnTo>
                    <a:pt x="2368550" y="0"/>
                  </a:lnTo>
                  <a:lnTo>
                    <a:pt x="2368550" y="12700"/>
                  </a:lnTo>
                  <a:lnTo>
                    <a:pt x="2419350" y="12700"/>
                  </a:lnTo>
                  <a:lnTo>
                    <a:pt x="2419350" y="0"/>
                  </a:lnTo>
                  <a:close/>
                </a:path>
                <a:path w="7186930" h="701039" extrusionOk="0">
                  <a:moveTo>
                    <a:pt x="2508250" y="0"/>
                  </a:moveTo>
                  <a:lnTo>
                    <a:pt x="2457450" y="0"/>
                  </a:lnTo>
                  <a:lnTo>
                    <a:pt x="2457450" y="12700"/>
                  </a:lnTo>
                  <a:lnTo>
                    <a:pt x="2508250" y="12700"/>
                  </a:lnTo>
                  <a:lnTo>
                    <a:pt x="2508250" y="0"/>
                  </a:lnTo>
                  <a:close/>
                </a:path>
                <a:path w="7186930" h="701039" extrusionOk="0">
                  <a:moveTo>
                    <a:pt x="2597150" y="0"/>
                  </a:moveTo>
                  <a:lnTo>
                    <a:pt x="2546350" y="0"/>
                  </a:lnTo>
                  <a:lnTo>
                    <a:pt x="2546350" y="12700"/>
                  </a:lnTo>
                  <a:lnTo>
                    <a:pt x="2597150" y="12700"/>
                  </a:lnTo>
                  <a:lnTo>
                    <a:pt x="2597150" y="0"/>
                  </a:lnTo>
                  <a:close/>
                </a:path>
                <a:path w="7186930" h="701039" extrusionOk="0">
                  <a:moveTo>
                    <a:pt x="2686050" y="0"/>
                  </a:moveTo>
                  <a:lnTo>
                    <a:pt x="2635250" y="0"/>
                  </a:lnTo>
                  <a:lnTo>
                    <a:pt x="2635250" y="12700"/>
                  </a:lnTo>
                  <a:lnTo>
                    <a:pt x="2686050" y="12700"/>
                  </a:lnTo>
                  <a:lnTo>
                    <a:pt x="2686050" y="0"/>
                  </a:lnTo>
                  <a:close/>
                </a:path>
                <a:path w="7186930" h="701039" extrusionOk="0">
                  <a:moveTo>
                    <a:pt x="2774950" y="0"/>
                  </a:moveTo>
                  <a:lnTo>
                    <a:pt x="2724150" y="0"/>
                  </a:lnTo>
                  <a:lnTo>
                    <a:pt x="2724150" y="12700"/>
                  </a:lnTo>
                  <a:lnTo>
                    <a:pt x="2774950" y="12700"/>
                  </a:lnTo>
                  <a:lnTo>
                    <a:pt x="2774950" y="0"/>
                  </a:lnTo>
                  <a:close/>
                </a:path>
                <a:path w="7186930" h="701039" extrusionOk="0">
                  <a:moveTo>
                    <a:pt x="2863850" y="0"/>
                  </a:moveTo>
                  <a:lnTo>
                    <a:pt x="2813050" y="0"/>
                  </a:lnTo>
                  <a:lnTo>
                    <a:pt x="2813050" y="12700"/>
                  </a:lnTo>
                  <a:lnTo>
                    <a:pt x="2863850" y="12700"/>
                  </a:lnTo>
                  <a:lnTo>
                    <a:pt x="2863850" y="0"/>
                  </a:lnTo>
                  <a:close/>
                </a:path>
                <a:path w="7186930" h="701039" extrusionOk="0">
                  <a:moveTo>
                    <a:pt x="2952750" y="0"/>
                  </a:moveTo>
                  <a:lnTo>
                    <a:pt x="2901950" y="0"/>
                  </a:lnTo>
                  <a:lnTo>
                    <a:pt x="2901950" y="12700"/>
                  </a:lnTo>
                  <a:lnTo>
                    <a:pt x="2952750" y="12700"/>
                  </a:lnTo>
                  <a:lnTo>
                    <a:pt x="2952750" y="0"/>
                  </a:lnTo>
                  <a:close/>
                </a:path>
                <a:path w="7186930" h="701039" extrusionOk="0">
                  <a:moveTo>
                    <a:pt x="3041650" y="0"/>
                  </a:moveTo>
                  <a:lnTo>
                    <a:pt x="2990850" y="0"/>
                  </a:lnTo>
                  <a:lnTo>
                    <a:pt x="2990850" y="12700"/>
                  </a:lnTo>
                  <a:lnTo>
                    <a:pt x="3041650" y="12700"/>
                  </a:lnTo>
                  <a:lnTo>
                    <a:pt x="3041650" y="0"/>
                  </a:lnTo>
                  <a:close/>
                </a:path>
                <a:path w="7186930" h="701039" extrusionOk="0">
                  <a:moveTo>
                    <a:pt x="3130537" y="0"/>
                  </a:moveTo>
                  <a:lnTo>
                    <a:pt x="3079750" y="0"/>
                  </a:lnTo>
                  <a:lnTo>
                    <a:pt x="3079750" y="12700"/>
                  </a:lnTo>
                  <a:lnTo>
                    <a:pt x="3130537" y="12700"/>
                  </a:lnTo>
                  <a:lnTo>
                    <a:pt x="3130537" y="0"/>
                  </a:lnTo>
                  <a:close/>
                </a:path>
                <a:path w="7186930" h="701039" extrusionOk="0">
                  <a:moveTo>
                    <a:pt x="3140189" y="656336"/>
                  </a:moveTo>
                  <a:lnTo>
                    <a:pt x="3089402" y="656336"/>
                  </a:lnTo>
                  <a:lnTo>
                    <a:pt x="3089402" y="669036"/>
                  </a:lnTo>
                  <a:lnTo>
                    <a:pt x="3140189" y="669036"/>
                  </a:lnTo>
                  <a:lnTo>
                    <a:pt x="3140189" y="656336"/>
                  </a:lnTo>
                  <a:close/>
                </a:path>
                <a:path w="7186930" h="701039" extrusionOk="0">
                  <a:moveTo>
                    <a:pt x="3219437" y="0"/>
                  </a:moveTo>
                  <a:lnTo>
                    <a:pt x="3168637" y="0"/>
                  </a:lnTo>
                  <a:lnTo>
                    <a:pt x="3168637" y="12700"/>
                  </a:lnTo>
                  <a:lnTo>
                    <a:pt x="3219437" y="12700"/>
                  </a:lnTo>
                  <a:lnTo>
                    <a:pt x="3219437" y="0"/>
                  </a:lnTo>
                  <a:close/>
                </a:path>
                <a:path w="7186930" h="701039" extrusionOk="0">
                  <a:moveTo>
                    <a:pt x="3229089" y="656336"/>
                  </a:moveTo>
                  <a:lnTo>
                    <a:pt x="3178289" y="656336"/>
                  </a:lnTo>
                  <a:lnTo>
                    <a:pt x="3178289" y="669036"/>
                  </a:lnTo>
                  <a:lnTo>
                    <a:pt x="3229089" y="669036"/>
                  </a:lnTo>
                  <a:lnTo>
                    <a:pt x="3229089" y="656336"/>
                  </a:lnTo>
                  <a:close/>
                </a:path>
                <a:path w="7186930" h="701039" extrusionOk="0">
                  <a:moveTo>
                    <a:pt x="3308350" y="0"/>
                  </a:moveTo>
                  <a:lnTo>
                    <a:pt x="3257550" y="0"/>
                  </a:lnTo>
                  <a:lnTo>
                    <a:pt x="3257550" y="12700"/>
                  </a:lnTo>
                  <a:lnTo>
                    <a:pt x="3308350" y="12700"/>
                  </a:lnTo>
                  <a:lnTo>
                    <a:pt x="3308350" y="0"/>
                  </a:lnTo>
                  <a:close/>
                </a:path>
                <a:path w="7186930" h="701039" extrusionOk="0">
                  <a:moveTo>
                    <a:pt x="3318002" y="656336"/>
                  </a:moveTo>
                  <a:lnTo>
                    <a:pt x="3267202" y="656336"/>
                  </a:lnTo>
                  <a:lnTo>
                    <a:pt x="3267202" y="669036"/>
                  </a:lnTo>
                  <a:lnTo>
                    <a:pt x="3318002" y="669036"/>
                  </a:lnTo>
                  <a:lnTo>
                    <a:pt x="3318002" y="656336"/>
                  </a:lnTo>
                  <a:close/>
                </a:path>
                <a:path w="7186930" h="701039" extrusionOk="0">
                  <a:moveTo>
                    <a:pt x="3397250" y="0"/>
                  </a:moveTo>
                  <a:lnTo>
                    <a:pt x="3346450" y="0"/>
                  </a:lnTo>
                  <a:lnTo>
                    <a:pt x="3346450" y="12700"/>
                  </a:lnTo>
                  <a:lnTo>
                    <a:pt x="3397250" y="12700"/>
                  </a:lnTo>
                  <a:lnTo>
                    <a:pt x="3397250" y="0"/>
                  </a:lnTo>
                  <a:close/>
                </a:path>
                <a:path w="7186930" h="701039" extrusionOk="0">
                  <a:moveTo>
                    <a:pt x="3406902" y="656336"/>
                  </a:moveTo>
                  <a:lnTo>
                    <a:pt x="3356102" y="656336"/>
                  </a:lnTo>
                  <a:lnTo>
                    <a:pt x="3356102" y="669036"/>
                  </a:lnTo>
                  <a:lnTo>
                    <a:pt x="3406902" y="669036"/>
                  </a:lnTo>
                  <a:lnTo>
                    <a:pt x="3406902" y="656336"/>
                  </a:lnTo>
                  <a:close/>
                </a:path>
                <a:path w="7186930" h="701039" extrusionOk="0">
                  <a:moveTo>
                    <a:pt x="3486150" y="0"/>
                  </a:moveTo>
                  <a:lnTo>
                    <a:pt x="3435350" y="0"/>
                  </a:lnTo>
                  <a:lnTo>
                    <a:pt x="3435350" y="12700"/>
                  </a:lnTo>
                  <a:lnTo>
                    <a:pt x="3486150" y="12700"/>
                  </a:lnTo>
                  <a:lnTo>
                    <a:pt x="3486150" y="0"/>
                  </a:lnTo>
                  <a:close/>
                </a:path>
                <a:path w="7186930" h="701039" extrusionOk="0">
                  <a:moveTo>
                    <a:pt x="3495802" y="656336"/>
                  </a:moveTo>
                  <a:lnTo>
                    <a:pt x="3445002" y="656336"/>
                  </a:lnTo>
                  <a:lnTo>
                    <a:pt x="3445002" y="669036"/>
                  </a:lnTo>
                  <a:lnTo>
                    <a:pt x="3495802" y="669036"/>
                  </a:lnTo>
                  <a:lnTo>
                    <a:pt x="3495802" y="656336"/>
                  </a:lnTo>
                  <a:close/>
                </a:path>
                <a:path w="7186930" h="701039" extrusionOk="0">
                  <a:moveTo>
                    <a:pt x="3575050" y="0"/>
                  </a:moveTo>
                  <a:lnTo>
                    <a:pt x="3524250" y="0"/>
                  </a:lnTo>
                  <a:lnTo>
                    <a:pt x="3524250" y="12700"/>
                  </a:lnTo>
                  <a:lnTo>
                    <a:pt x="3575050" y="12700"/>
                  </a:lnTo>
                  <a:lnTo>
                    <a:pt x="3575050" y="0"/>
                  </a:lnTo>
                  <a:close/>
                </a:path>
                <a:path w="7186930" h="701039" extrusionOk="0">
                  <a:moveTo>
                    <a:pt x="3584702" y="656336"/>
                  </a:moveTo>
                  <a:lnTo>
                    <a:pt x="3533902" y="656336"/>
                  </a:lnTo>
                  <a:lnTo>
                    <a:pt x="3533902" y="669036"/>
                  </a:lnTo>
                  <a:lnTo>
                    <a:pt x="3584702" y="669036"/>
                  </a:lnTo>
                  <a:lnTo>
                    <a:pt x="3584702" y="656336"/>
                  </a:lnTo>
                  <a:close/>
                </a:path>
                <a:path w="7186930" h="701039" extrusionOk="0">
                  <a:moveTo>
                    <a:pt x="3663950" y="0"/>
                  </a:moveTo>
                  <a:lnTo>
                    <a:pt x="3613150" y="0"/>
                  </a:lnTo>
                  <a:lnTo>
                    <a:pt x="3613150" y="12700"/>
                  </a:lnTo>
                  <a:lnTo>
                    <a:pt x="3663950" y="12700"/>
                  </a:lnTo>
                  <a:lnTo>
                    <a:pt x="3663950" y="0"/>
                  </a:lnTo>
                  <a:close/>
                </a:path>
                <a:path w="7186930" h="701039" extrusionOk="0">
                  <a:moveTo>
                    <a:pt x="3673602" y="656336"/>
                  </a:moveTo>
                  <a:lnTo>
                    <a:pt x="3622802" y="656336"/>
                  </a:lnTo>
                  <a:lnTo>
                    <a:pt x="3622802" y="669036"/>
                  </a:lnTo>
                  <a:lnTo>
                    <a:pt x="3673602" y="669036"/>
                  </a:lnTo>
                  <a:lnTo>
                    <a:pt x="3673602" y="656336"/>
                  </a:lnTo>
                  <a:close/>
                </a:path>
                <a:path w="7186930" h="701039" extrusionOk="0">
                  <a:moveTo>
                    <a:pt x="3752850" y="0"/>
                  </a:moveTo>
                  <a:lnTo>
                    <a:pt x="3702050" y="0"/>
                  </a:lnTo>
                  <a:lnTo>
                    <a:pt x="3702050" y="12700"/>
                  </a:lnTo>
                  <a:lnTo>
                    <a:pt x="3752850" y="12700"/>
                  </a:lnTo>
                  <a:lnTo>
                    <a:pt x="3752850" y="0"/>
                  </a:lnTo>
                  <a:close/>
                </a:path>
                <a:path w="7186930" h="701039" extrusionOk="0">
                  <a:moveTo>
                    <a:pt x="3762502" y="656336"/>
                  </a:moveTo>
                  <a:lnTo>
                    <a:pt x="3711702" y="656336"/>
                  </a:lnTo>
                  <a:lnTo>
                    <a:pt x="3711702" y="669036"/>
                  </a:lnTo>
                  <a:lnTo>
                    <a:pt x="3762502" y="669036"/>
                  </a:lnTo>
                  <a:lnTo>
                    <a:pt x="3762502" y="656336"/>
                  </a:lnTo>
                  <a:close/>
                </a:path>
                <a:path w="7186930" h="701039" extrusionOk="0">
                  <a:moveTo>
                    <a:pt x="3841750" y="0"/>
                  </a:moveTo>
                  <a:lnTo>
                    <a:pt x="3790950" y="0"/>
                  </a:lnTo>
                  <a:lnTo>
                    <a:pt x="3790950" y="12700"/>
                  </a:lnTo>
                  <a:lnTo>
                    <a:pt x="3841750" y="12700"/>
                  </a:lnTo>
                  <a:lnTo>
                    <a:pt x="3841750" y="0"/>
                  </a:lnTo>
                  <a:close/>
                </a:path>
                <a:path w="7186930" h="701039" extrusionOk="0">
                  <a:moveTo>
                    <a:pt x="3851402" y="656336"/>
                  </a:moveTo>
                  <a:lnTo>
                    <a:pt x="3800602" y="656336"/>
                  </a:lnTo>
                  <a:lnTo>
                    <a:pt x="3800602" y="669036"/>
                  </a:lnTo>
                  <a:lnTo>
                    <a:pt x="3851402" y="669036"/>
                  </a:lnTo>
                  <a:lnTo>
                    <a:pt x="3851402" y="656336"/>
                  </a:lnTo>
                  <a:close/>
                </a:path>
                <a:path w="7186930" h="701039" extrusionOk="0">
                  <a:moveTo>
                    <a:pt x="3930650" y="0"/>
                  </a:moveTo>
                  <a:lnTo>
                    <a:pt x="3879850" y="0"/>
                  </a:lnTo>
                  <a:lnTo>
                    <a:pt x="3879850" y="12700"/>
                  </a:lnTo>
                  <a:lnTo>
                    <a:pt x="3930650" y="12700"/>
                  </a:lnTo>
                  <a:lnTo>
                    <a:pt x="3930650" y="0"/>
                  </a:lnTo>
                  <a:close/>
                </a:path>
                <a:path w="7186930" h="701039" extrusionOk="0">
                  <a:moveTo>
                    <a:pt x="3940302" y="656336"/>
                  </a:moveTo>
                  <a:lnTo>
                    <a:pt x="3889502" y="656336"/>
                  </a:lnTo>
                  <a:lnTo>
                    <a:pt x="3889502" y="669036"/>
                  </a:lnTo>
                  <a:lnTo>
                    <a:pt x="3940302" y="669036"/>
                  </a:lnTo>
                  <a:lnTo>
                    <a:pt x="3940302" y="656336"/>
                  </a:lnTo>
                  <a:close/>
                </a:path>
                <a:path w="7186930" h="701039" extrusionOk="0">
                  <a:moveTo>
                    <a:pt x="4019550" y="0"/>
                  </a:moveTo>
                  <a:lnTo>
                    <a:pt x="3968750" y="0"/>
                  </a:lnTo>
                  <a:lnTo>
                    <a:pt x="3968750" y="12700"/>
                  </a:lnTo>
                  <a:lnTo>
                    <a:pt x="4019550" y="12700"/>
                  </a:lnTo>
                  <a:lnTo>
                    <a:pt x="4019550" y="0"/>
                  </a:lnTo>
                  <a:close/>
                </a:path>
                <a:path w="7186930" h="701039" extrusionOk="0">
                  <a:moveTo>
                    <a:pt x="4029202" y="656336"/>
                  </a:moveTo>
                  <a:lnTo>
                    <a:pt x="3978402" y="656336"/>
                  </a:lnTo>
                  <a:lnTo>
                    <a:pt x="3978402" y="669036"/>
                  </a:lnTo>
                  <a:lnTo>
                    <a:pt x="4029202" y="669036"/>
                  </a:lnTo>
                  <a:lnTo>
                    <a:pt x="4029202" y="656336"/>
                  </a:lnTo>
                  <a:close/>
                </a:path>
                <a:path w="7186930" h="701039" extrusionOk="0">
                  <a:moveTo>
                    <a:pt x="4108450" y="0"/>
                  </a:moveTo>
                  <a:lnTo>
                    <a:pt x="4057650" y="0"/>
                  </a:lnTo>
                  <a:lnTo>
                    <a:pt x="4057650" y="12700"/>
                  </a:lnTo>
                  <a:lnTo>
                    <a:pt x="4108450" y="12700"/>
                  </a:lnTo>
                  <a:lnTo>
                    <a:pt x="4108450" y="0"/>
                  </a:lnTo>
                  <a:close/>
                </a:path>
                <a:path w="7186930" h="701039" extrusionOk="0">
                  <a:moveTo>
                    <a:pt x="4118102" y="656336"/>
                  </a:moveTo>
                  <a:lnTo>
                    <a:pt x="4067302" y="656336"/>
                  </a:lnTo>
                  <a:lnTo>
                    <a:pt x="4067302" y="669036"/>
                  </a:lnTo>
                  <a:lnTo>
                    <a:pt x="4118102" y="669036"/>
                  </a:lnTo>
                  <a:lnTo>
                    <a:pt x="4118102" y="656336"/>
                  </a:lnTo>
                  <a:close/>
                </a:path>
                <a:path w="7186930" h="701039" extrusionOk="0">
                  <a:moveTo>
                    <a:pt x="4197350" y="0"/>
                  </a:moveTo>
                  <a:lnTo>
                    <a:pt x="4146550" y="0"/>
                  </a:lnTo>
                  <a:lnTo>
                    <a:pt x="4146550" y="12700"/>
                  </a:lnTo>
                  <a:lnTo>
                    <a:pt x="4197350" y="12700"/>
                  </a:lnTo>
                  <a:lnTo>
                    <a:pt x="4197350" y="0"/>
                  </a:lnTo>
                  <a:close/>
                </a:path>
                <a:path w="7186930" h="701039" extrusionOk="0">
                  <a:moveTo>
                    <a:pt x="4207002" y="656336"/>
                  </a:moveTo>
                  <a:lnTo>
                    <a:pt x="4156202" y="656336"/>
                  </a:lnTo>
                  <a:lnTo>
                    <a:pt x="4156202" y="669036"/>
                  </a:lnTo>
                  <a:lnTo>
                    <a:pt x="4207002" y="669036"/>
                  </a:lnTo>
                  <a:lnTo>
                    <a:pt x="4207002" y="656336"/>
                  </a:lnTo>
                  <a:close/>
                </a:path>
                <a:path w="7186930" h="701039" extrusionOk="0">
                  <a:moveTo>
                    <a:pt x="4286250" y="0"/>
                  </a:moveTo>
                  <a:lnTo>
                    <a:pt x="4235450" y="0"/>
                  </a:lnTo>
                  <a:lnTo>
                    <a:pt x="4235450" y="12700"/>
                  </a:lnTo>
                  <a:lnTo>
                    <a:pt x="4286250" y="12700"/>
                  </a:lnTo>
                  <a:lnTo>
                    <a:pt x="4286250" y="0"/>
                  </a:lnTo>
                  <a:close/>
                </a:path>
                <a:path w="7186930" h="701039" extrusionOk="0">
                  <a:moveTo>
                    <a:pt x="4295902" y="656336"/>
                  </a:moveTo>
                  <a:lnTo>
                    <a:pt x="4245102" y="656336"/>
                  </a:lnTo>
                  <a:lnTo>
                    <a:pt x="4245102" y="669036"/>
                  </a:lnTo>
                  <a:lnTo>
                    <a:pt x="4295902" y="669036"/>
                  </a:lnTo>
                  <a:lnTo>
                    <a:pt x="4295902" y="656336"/>
                  </a:lnTo>
                  <a:close/>
                </a:path>
                <a:path w="7186930" h="701039" extrusionOk="0">
                  <a:moveTo>
                    <a:pt x="4375150" y="0"/>
                  </a:moveTo>
                  <a:lnTo>
                    <a:pt x="4324350" y="0"/>
                  </a:lnTo>
                  <a:lnTo>
                    <a:pt x="4324350" y="12700"/>
                  </a:lnTo>
                  <a:lnTo>
                    <a:pt x="4375150" y="12700"/>
                  </a:lnTo>
                  <a:lnTo>
                    <a:pt x="4375150" y="0"/>
                  </a:lnTo>
                  <a:close/>
                </a:path>
                <a:path w="7186930" h="701039" extrusionOk="0">
                  <a:moveTo>
                    <a:pt x="4384802" y="656336"/>
                  </a:moveTo>
                  <a:lnTo>
                    <a:pt x="4334002" y="656336"/>
                  </a:lnTo>
                  <a:lnTo>
                    <a:pt x="4334002" y="669036"/>
                  </a:lnTo>
                  <a:lnTo>
                    <a:pt x="4384802" y="669036"/>
                  </a:lnTo>
                  <a:lnTo>
                    <a:pt x="4384802" y="656336"/>
                  </a:lnTo>
                  <a:close/>
                </a:path>
                <a:path w="7186930" h="701039" extrusionOk="0">
                  <a:moveTo>
                    <a:pt x="4464050" y="0"/>
                  </a:moveTo>
                  <a:lnTo>
                    <a:pt x="4413250" y="0"/>
                  </a:lnTo>
                  <a:lnTo>
                    <a:pt x="4413250" y="12700"/>
                  </a:lnTo>
                  <a:lnTo>
                    <a:pt x="4464050" y="12700"/>
                  </a:lnTo>
                  <a:lnTo>
                    <a:pt x="4464050" y="0"/>
                  </a:lnTo>
                  <a:close/>
                </a:path>
                <a:path w="7186930" h="701039" extrusionOk="0">
                  <a:moveTo>
                    <a:pt x="4473702" y="656336"/>
                  </a:moveTo>
                  <a:lnTo>
                    <a:pt x="4422902" y="656336"/>
                  </a:lnTo>
                  <a:lnTo>
                    <a:pt x="4422902" y="669036"/>
                  </a:lnTo>
                  <a:lnTo>
                    <a:pt x="4473702" y="669036"/>
                  </a:lnTo>
                  <a:lnTo>
                    <a:pt x="4473702" y="656336"/>
                  </a:lnTo>
                  <a:close/>
                </a:path>
                <a:path w="7186930" h="701039" extrusionOk="0">
                  <a:moveTo>
                    <a:pt x="4552950" y="0"/>
                  </a:moveTo>
                  <a:lnTo>
                    <a:pt x="4502150" y="0"/>
                  </a:lnTo>
                  <a:lnTo>
                    <a:pt x="4502150" y="12700"/>
                  </a:lnTo>
                  <a:lnTo>
                    <a:pt x="4552950" y="12700"/>
                  </a:lnTo>
                  <a:lnTo>
                    <a:pt x="4552950" y="0"/>
                  </a:lnTo>
                  <a:close/>
                </a:path>
                <a:path w="7186930" h="701039" extrusionOk="0">
                  <a:moveTo>
                    <a:pt x="4574413" y="662686"/>
                  </a:moveTo>
                  <a:lnTo>
                    <a:pt x="4565942" y="656336"/>
                  </a:lnTo>
                  <a:lnTo>
                    <a:pt x="4523613" y="624586"/>
                  </a:lnTo>
                  <a:lnTo>
                    <a:pt x="4523613" y="656336"/>
                  </a:lnTo>
                  <a:lnTo>
                    <a:pt x="4511802" y="656336"/>
                  </a:lnTo>
                  <a:lnTo>
                    <a:pt x="4511802" y="669036"/>
                  </a:lnTo>
                  <a:lnTo>
                    <a:pt x="4523613" y="669036"/>
                  </a:lnTo>
                  <a:lnTo>
                    <a:pt x="4523613" y="700786"/>
                  </a:lnTo>
                  <a:lnTo>
                    <a:pt x="4565942" y="669036"/>
                  </a:lnTo>
                  <a:lnTo>
                    <a:pt x="4574413" y="662686"/>
                  </a:lnTo>
                  <a:close/>
                </a:path>
                <a:path w="7186930" h="701039" extrusionOk="0">
                  <a:moveTo>
                    <a:pt x="4641850" y="0"/>
                  </a:moveTo>
                  <a:lnTo>
                    <a:pt x="4591050" y="0"/>
                  </a:lnTo>
                  <a:lnTo>
                    <a:pt x="4591050" y="12700"/>
                  </a:lnTo>
                  <a:lnTo>
                    <a:pt x="4641850" y="12700"/>
                  </a:lnTo>
                  <a:lnTo>
                    <a:pt x="4641850" y="0"/>
                  </a:lnTo>
                  <a:close/>
                </a:path>
                <a:path w="7186930" h="701039" extrusionOk="0">
                  <a:moveTo>
                    <a:pt x="4730750" y="0"/>
                  </a:moveTo>
                  <a:lnTo>
                    <a:pt x="4679950" y="0"/>
                  </a:lnTo>
                  <a:lnTo>
                    <a:pt x="4679950" y="12700"/>
                  </a:lnTo>
                  <a:lnTo>
                    <a:pt x="4730750" y="12700"/>
                  </a:lnTo>
                  <a:lnTo>
                    <a:pt x="4730750" y="0"/>
                  </a:lnTo>
                  <a:close/>
                </a:path>
                <a:path w="7186930" h="701039" extrusionOk="0">
                  <a:moveTo>
                    <a:pt x="4819650" y="0"/>
                  </a:moveTo>
                  <a:lnTo>
                    <a:pt x="4768850" y="0"/>
                  </a:lnTo>
                  <a:lnTo>
                    <a:pt x="4768850" y="12700"/>
                  </a:lnTo>
                  <a:lnTo>
                    <a:pt x="4819650" y="12700"/>
                  </a:lnTo>
                  <a:lnTo>
                    <a:pt x="4819650" y="0"/>
                  </a:lnTo>
                  <a:close/>
                </a:path>
                <a:path w="7186930" h="701039" extrusionOk="0">
                  <a:moveTo>
                    <a:pt x="4908550" y="0"/>
                  </a:moveTo>
                  <a:lnTo>
                    <a:pt x="4857750" y="0"/>
                  </a:lnTo>
                  <a:lnTo>
                    <a:pt x="4857750" y="12700"/>
                  </a:lnTo>
                  <a:lnTo>
                    <a:pt x="4908550" y="12700"/>
                  </a:lnTo>
                  <a:lnTo>
                    <a:pt x="4908550" y="0"/>
                  </a:lnTo>
                  <a:close/>
                </a:path>
                <a:path w="7186930" h="701039" extrusionOk="0">
                  <a:moveTo>
                    <a:pt x="4987290" y="149860"/>
                  </a:moveTo>
                  <a:lnTo>
                    <a:pt x="4974590" y="149860"/>
                  </a:lnTo>
                  <a:lnTo>
                    <a:pt x="4974590" y="200660"/>
                  </a:lnTo>
                  <a:lnTo>
                    <a:pt x="4987290" y="200660"/>
                  </a:lnTo>
                  <a:lnTo>
                    <a:pt x="4987290" y="149860"/>
                  </a:lnTo>
                  <a:close/>
                </a:path>
                <a:path w="7186930" h="701039" extrusionOk="0">
                  <a:moveTo>
                    <a:pt x="4987290" y="60960"/>
                  </a:moveTo>
                  <a:lnTo>
                    <a:pt x="4974590" y="60960"/>
                  </a:lnTo>
                  <a:lnTo>
                    <a:pt x="4974590" y="111760"/>
                  </a:lnTo>
                  <a:lnTo>
                    <a:pt x="4987290" y="111760"/>
                  </a:lnTo>
                  <a:lnTo>
                    <a:pt x="4987290" y="60960"/>
                  </a:lnTo>
                  <a:close/>
                </a:path>
                <a:path w="7186930" h="701039" extrusionOk="0">
                  <a:moveTo>
                    <a:pt x="4987290" y="2794"/>
                  </a:moveTo>
                  <a:lnTo>
                    <a:pt x="4984369" y="0"/>
                  </a:lnTo>
                  <a:lnTo>
                    <a:pt x="4946650" y="0"/>
                  </a:lnTo>
                  <a:lnTo>
                    <a:pt x="4946650" y="12700"/>
                  </a:lnTo>
                  <a:lnTo>
                    <a:pt x="4974590" y="12700"/>
                  </a:lnTo>
                  <a:lnTo>
                    <a:pt x="4974590" y="22860"/>
                  </a:lnTo>
                  <a:lnTo>
                    <a:pt x="4987290" y="22860"/>
                  </a:lnTo>
                  <a:lnTo>
                    <a:pt x="4987290" y="12700"/>
                  </a:lnTo>
                  <a:lnTo>
                    <a:pt x="4987290" y="6350"/>
                  </a:lnTo>
                  <a:lnTo>
                    <a:pt x="4987290" y="2794"/>
                  </a:lnTo>
                  <a:close/>
                </a:path>
                <a:path w="7186930" h="701039" extrusionOk="0">
                  <a:moveTo>
                    <a:pt x="5019040" y="247650"/>
                  </a:moveTo>
                  <a:lnTo>
                    <a:pt x="4987290" y="247650"/>
                  </a:lnTo>
                  <a:lnTo>
                    <a:pt x="4987290" y="238760"/>
                  </a:lnTo>
                  <a:lnTo>
                    <a:pt x="4974590" y="238760"/>
                  </a:lnTo>
                  <a:lnTo>
                    <a:pt x="4974590" y="247650"/>
                  </a:lnTo>
                  <a:lnTo>
                    <a:pt x="4942840" y="247650"/>
                  </a:lnTo>
                  <a:lnTo>
                    <a:pt x="4980940" y="298450"/>
                  </a:lnTo>
                  <a:lnTo>
                    <a:pt x="5009515" y="260350"/>
                  </a:lnTo>
                  <a:lnTo>
                    <a:pt x="5019040" y="247650"/>
                  </a:lnTo>
                  <a:close/>
                </a:path>
                <a:path w="7186930" h="701039" extrusionOk="0">
                  <a:moveTo>
                    <a:pt x="5490210" y="656336"/>
                  </a:moveTo>
                  <a:lnTo>
                    <a:pt x="5439410" y="656336"/>
                  </a:lnTo>
                  <a:lnTo>
                    <a:pt x="5439410" y="669036"/>
                  </a:lnTo>
                  <a:lnTo>
                    <a:pt x="5490210" y="669036"/>
                  </a:lnTo>
                  <a:lnTo>
                    <a:pt x="5490210" y="656336"/>
                  </a:lnTo>
                  <a:close/>
                </a:path>
                <a:path w="7186930" h="701039" extrusionOk="0">
                  <a:moveTo>
                    <a:pt x="5579110" y="656336"/>
                  </a:moveTo>
                  <a:lnTo>
                    <a:pt x="5528310" y="656336"/>
                  </a:lnTo>
                  <a:lnTo>
                    <a:pt x="5528310" y="669036"/>
                  </a:lnTo>
                  <a:lnTo>
                    <a:pt x="5579110" y="669036"/>
                  </a:lnTo>
                  <a:lnTo>
                    <a:pt x="5579110" y="656336"/>
                  </a:lnTo>
                  <a:close/>
                </a:path>
                <a:path w="7186930" h="701039" extrusionOk="0">
                  <a:moveTo>
                    <a:pt x="5668010" y="656336"/>
                  </a:moveTo>
                  <a:lnTo>
                    <a:pt x="5617210" y="656336"/>
                  </a:lnTo>
                  <a:lnTo>
                    <a:pt x="5617210" y="669036"/>
                  </a:lnTo>
                  <a:lnTo>
                    <a:pt x="5668010" y="669036"/>
                  </a:lnTo>
                  <a:lnTo>
                    <a:pt x="5668010" y="656336"/>
                  </a:lnTo>
                  <a:close/>
                </a:path>
                <a:path w="7186930" h="701039" extrusionOk="0">
                  <a:moveTo>
                    <a:pt x="5756910" y="656336"/>
                  </a:moveTo>
                  <a:lnTo>
                    <a:pt x="5706110" y="656336"/>
                  </a:lnTo>
                  <a:lnTo>
                    <a:pt x="5706110" y="669036"/>
                  </a:lnTo>
                  <a:lnTo>
                    <a:pt x="5756910" y="669036"/>
                  </a:lnTo>
                  <a:lnTo>
                    <a:pt x="5756910" y="656336"/>
                  </a:lnTo>
                  <a:close/>
                </a:path>
                <a:path w="7186930" h="701039" extrusionOk="0">
                  <a:moveTo>
                    <a:pt x="5872734" y="662686"/>
                  </a:moveTo>
                  <a:lnTo>
                    <a:pt x="5864263" y="656336"/>
                  </a:lnTo>
                  <a:lnTo>
                    <a:pt x="5821934" y="624586"/>
                  </a:lnTo>
                  <a:lnTo>
                    <a:pt x="5821934" y="656336"/>
                  </a:lnTo>
                  <a:lnTo>
                    <a:pt x="5795010" y="656336"/>
                  </a:lnTo>
                  <a:lnTo>
                    <a:pt x="5795010" y="669036"/>
                  </a:lnTo>
                  <a:lnTo>
                    <a:pt x="5821934" y="669036"/>
                  </a:lnTo>
                  <a:lnTo>
                    <a:pt x="5821934" y="700786"/>
                  </a:lnTo>
                  <a:lnTo>
                    <a:pt x="5864263" y="669036"/>
                  </a:lnTo>
                  <a:lnTo>
                    <a:pt x="5872734" y="662686"/>
                  </a:lnTo>
                  <a:close/>
                </a:path>
                <a:path w="7186930" h="701039" extrusionOk="0">
                  <a:moveTo>
                    <a:pt x="6803898" y="656336"/>
                  </a:moveTo>
                  <a:lnTo>
                    <a:pt x="6753098" y="656336"/>
                  </a:lnTo>
                  <a:lnTo>
                    <a:pt x="6753098" y="669036"/>
                  </a:lnTo>
                  <a:lnTo>
                    <a:pt x="6803898" y="669036"/>
                  </a:lnTo>
                  <a:lnTo>
                    <a:pt x="6803898" y="656336"/>
                  </a:lnTo>
                  <a:close/>
                </a:path>
                <a:path w="7186930" h="701039" extrusionOk="0">
                  <a:moveTo>
                    <a:pt x="6892798" y="656336"/>
                  </a:moveTo>
                  <a:lnTo>
                    <a:pt x="6841998" y="656336"/>
                  </a:lnTo>
                  <a:lnTo>
                    <a:pt x="6841998" y="669036"/>
                  </a:lnTo>
                  <a:lnTo>
                    <a:pt x="6892798" y="669036"/>
                  </a:lnTo>
                  <a:lnTo>
                    <a:pt x="6892798" y="656336"/>
                  </a:lnTo>
                  <a:close/>
                </a:path>
                <a:path w="7186930" h="701039" extrusionOk="0">
                  <a:moveTo>
                    <a:pt x="6981698" y="656336"/>
                  </a:moveTo>
                  <a:lnTo>
                    <a:pt x="6930898" y="656336"/>
                  </a:lnTo>
                  <a:lnTo>
                    <a:pt x="6930898" y="669036"/>
                  </a:lnTo>
                  <a:lnTo>
                    <a:pt x="6981698" y="669036"/>
                  </a:lnTo>
                  <a:lnTo>
                    <a:pt x="6981698" y="656336"/>
                  </a:lnTo>
                  <a:close/>
                </a:path>
                <a:path w="7186930" h="701039" extrusionOk="0">
                  <a:moveTo>
                    <a:pt x="7070598" y="656336"/>
                  </a:moveTo>
                  <a:lnTo>
                    <a:pt x="7019798" y="656336"/>
                  </a:lnTo>
                  <a:lnTo>
                    <a:pt x="7019798" y="669036"/>
                  </a:lnTo>
                  <a:lnTo>
                    <a:pt x="7070598" y="669036"/>
                  </a:lnTo>
                  <a:lnTo>
                    <a:pt x="7070598" y="656336"/>
                  </a:lnTo>
                  <a:close/>
                </a:path>
                <a:path w="7186930" h="701039" extrusionOk="0">
                  <a:moveTo>
                    <a:pt x="7186422" y="662686"/>
                  </a:moveTo>
                  <a:lnTo>
                    <a:pt x="7177951" y="656336"/>
                  </a:lnTo>
                  <a:lnTo>
                    <a:pt x="7135622" y="624586"/>
                  </a:lnTo>
                  <a:lnTo>
                    <a:pt x="7135622" y="656336"/>
                  </a:lnTo>
                  <a:lnTo>
                    <a:pt x="7108698" y="656336"/>
                  </a:lnTo>
                  <a:lnTo>
                    <a:pt x="7108698" y="669036"/>
                  </a:lnTo>
                  <a:lnTo>
                    <a:pt x="7135622" y="669036"/>
                  </a:lnTo>
                  <a:lnTo>
                    <a:pt x="7135622" y="700786"/>
                  </a:lnTo>
                  <a:lnTo>
                    <a:pt x="7177951" y="669036"/>
                  </a:lnTo>
                  <a:lnTo>
                    <a:pt x="7186422" y="662686"/>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9" name="Google Shape;1769;p76"/>
            <p:cNvSpPr/>
            <p:nvPr/>
          </p:nvSpPr>
          <p:spPr>
            <a:xfrm>
              <a:off x="1764791" y="1962912"/>
              <a:ext cx="86995" cy="3862070"/>
            </a:xfrm>
            <a:custGeom>
              <a:avLst/>
              <a:gdLst/>
              <a:ahLst/>
              <a:cxnLst/>
              <a:rect l="l" t="t" r="r" b="b"/>
              <a:pathLst>
                <a:path w="86994" h="3862070" extrusionOk="0">
                  <a:moveTo>
                    <a:pt x="0" y="0"/>
                  </a:moveTo>
                  <a:lnTo>
                    <a:pt x="33825" y="577"/>
                  </a:lnTo>
                  <a:lnTo>
                    <a:pt x="61436" y="2143"/>
                  </a:lnTo>
                  <a:lnTo>
                    <a:pt x="80045" y="4446"/>
                  </a:lnTo>
                  <a:lnTo>
                    <a:pt x="86868" y="7238"/>
                  </a:lnTo>
                  <a:lnTo>
                    <a:pt x="86868" y="3854577"/>
                  </a:lnTo>
                  <a:lnTo>
                    <a:pt x="80045" y="3857395"/>
                  </a:lnTo>
                  <a:lnTo>
                    <a:pt x="61436" y="3859696"/>
                  </a:lnTo>
                  <a:lnTo>
                    <a:pt x="33825" y="3861247"/>
                  </a:lnTo>
                  <a:lnTo>
                    <a:pt x="0" y="3861816"/>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70" name="Google Shape;1770;p76"/>
          <p:cNvSpPr txBox="1"/>
          <p:nvPr/>
        </p:nvSpPr>
        <p:spPr>
          <a:xfrm>
            <a:off x="7958708" y="3672078"/>
            <a:ext cx="975994" cy="330200"/>
          </a:xfrm>
          <a:prstGeom prst="rect">
            <a:avLst/>
          </a:prstGeom>
          <a:noFill/>
          <a:ln>
            <a:noFill/>
          </a:ln>
        </p:spPr>
        <p:txBody>
          <a:bodyPr spcFirstLastPara="1" wrap="square" lIns="0" tIns="12050" rIns="0" bIns="0" anchor="t" anchorCtr="0">
            <a:spAutoFit/>
          </a:bodyPr>
          <a:lstStyle/>
          <a:p>
            <a:pPr marL="12700" marR="5080" lvl="0" indent="17653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771" name="Google Shape;1771;p76"/>
          <p:cNvSpPr txBox="1"/>
          <p:nvPr/>
        </p:nvSpPr>
        <p:spPr>
          <a:xfrm>
            <a:off x="2820670" y="3672078"/>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772" name="Google Shape;1772;p76"/>
          <p:cNvSpPr txBox="1"/>
          <p:nvPr/>
        </p:nvSpPr>
        <p:spPr>
          <a:xfrm>
            <a:off x="9312020" y="3672078"/>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773" name="Google Shape;1773;p76"/>
          <p:cNvSpPr txBox="1"/>
          <p:nvPr/>
        </p:nvSpPr>
        <p:spPr>
          <a:xfrm>
            <a:off x="10860151" y="3672078"/>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774" name="Google Shape;1774;p76"/>
          <p:cNvSpPr txBox="1"/>
          <p:nvPr/>
        </p:nvSpPr>
        <p:spPr>
          <a:xfrm>
            <a:off x="525881" y="3458717"/>
            <a:ext cx="11099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RDBMS data marts</a:t>
            </a:r>
            <a:endParaRPr sz="1000">
              <a:solidFill>
                <a:schemeClr val="dk1"/>
              </a:solidFill>
              <a:latin typeface="Quattrocento Sans"/>
              <a:ea typeface="Quattrocento Sans"/>
              <a:cs typeface="Quattrocento Sans"/>
              <a:sym typeface="Quattrocento Sans"/>
            </a:endParaRPr>
          </a:p>
        </p:txBody>
      </p:sp>
      <p:sp>
        <p:nvSpPr>
          <p:cNvPr id="1775" name="Google Shape;1775;p76"/>
          <p:cNvSpPr/>
          <p:nvPr/>
        </p:nvSpPr>
        <p:spPr>
          <a:xfrm>
            <a:off x="880872" y="2354579"/>
            <a:ext cx="399415" cy="980440"/>
          </a:xfrm>
          <a:custGeom>
            <a:avLst/>
            <a:gdLst/>
            <a:ahLst/>
            <a:cxnLst/>
            <a:rect l="l" t="t" r="r" b="b"/>
            <a:pathLst>
              <a:path w="399415" h="980439" extrusionOk="0">
                <a:moveTo>
                  <a:pt x="399288" y="586359"/>
                </a:moveTo>
                <a:lnTo>
                  <a:pt x="360768" y="633038"/>
                </a:lnTo>
                <a:lnTo>
                  <a:pt x="317551" y="650129"/>
                </a:lnTo>
                <a:lnTo>
                  <a:pt x="262747" y="661331"/>
                </a:lnTo>
                <a:lnTo>
                  <a:pt x="199644" y="665353"/>
                </a:lnTo>
                <a:lnTo>
                  <a:pt x="136540" y="661331"/>
                </a:lnTo>
                <a:lnTo>
                  <a:pt x="81736" y="650129"/>
                </a:lnTo>
                <a:lnTo>
                  <a:pt x="38519" y="633038"/>
                </a:lnTo>
                <a:lnTo>
                  <a:pt x="10177" y="611350"/>
                </a:lnTo>
                <a:lnTo>
                  <a:pt x="0" y="586359"/>
                </a:lnTo>
                <a:lnTo>
                  <a:pt x="10177" y="561429"/>
                </a:lnTo>
                <a:lnTo>
                  <a:pt x="38519" y="539779"/>
                </a:lnTo>
                <a:lnTo>
                  <a:pt x="81736" y="522707"/>
                </a:lnTo>
                <a:lnTo>
                  <a:pt x="136540" y="511512"/>
                </a:lnTo>
                <a:lnTo>
                  <a:pt x="199644" y="507492"/>
                </a:lnTo>
                <a:lnTo>
                  <a:pt x="262747" y="511512"/>
                </a:lnTo>
                <a:lnTo>
                  <a:pt x="317551" y="522707"/>
                </a:lnTo>
                <a:lnTo>
                  <a:pt x="360768" y="539779"/>
                </a:lnTo>
                <a:lnTo>
                  <a:pt x="389110" y="561429"/>
                </a:lnTo>
                <a:lnTo>
                  <a:pt x="399288" y="586359"/>
                </a:lnTo>
                <a:close/>
              </a:path>
              <a:path w="399415" h="980439" extrusionOk="0">
                <a:moveTo>
                  <a:pt x="399288" y="586359"/>
                </a:moveTo>
                <a:lnTo>
                  <a:pt x="399288" y="901065"/>
                </a:lnTo>
                <a:lnTo>
                  <a:pt x="389110" y="925994"/>
                </a:lnTo>
                <a:lnTo>
                  <a:pt x="360768" y="947644"/>
                </a:lnTo>
                <a:lnTo>
                  <a:pt x="317551" y="964716"/>
                </a:lnTo>
                <a:lnTo>
                  <a:pt x="262747" y="975911"/>
                </a:lnTo>
                <a:lnTo>
                  <a:pt x="199644" y="979932"/>
                </a:lnTo>
                <a:lnTo>
                  <a:pt x="136540" y="975911"/>
                </a:lnTo>
                <a:lnTo>
                  <a:pt x="81736" y="964716"/>
                </a:lnTo>
                <a:lnTo>
                  <a:pt x="38519" y="947644"/>
                </a:lnTo>
                <a:lnTo>
                  <a:pt x="10177" y="925994"/>
                </a:lnTo>
                <a:lnTo>
                  <a:pt x="0" y="901065"/>
                </a:lnTo>
                <a:lnTo>
                  <a:pt x="0" y="586359"/>
                </a:lnTo>
              </a:path>
              <a:path w="399415" h="980439" extrusionOk="0">
                <a:moveTo>
                  <a:pt x="399288" y="78867"/>
                </a:moveTo>
                <a:lnTo>
                  <a:pt x="360768" y="125546"/>
                </a:lnTo>
                <a:lnTo>
                  <a:pt x="317551" y="142637"/>
                </a:lnTo>
                <a:lnTo>
                  <a:pt x="262747" y="153839"/>
                </a:lnTo>
                <a:lnTo>
                  <a:pt x="199644" y="157861"/>
                </a:lnTo>
                <a:lnTo>
                  <a:pt x="136540" y="153839"/>
                </a:lnTo>
                <a:lnTo>
                  <a:pt x="81736" y="142637"/>
                </a:lnTo>
                <a:lnTo>
                  <a:pt x="38519" y="125546"/>
                </a:lnTo>
                <a:lnTo>
                  <a:pt x="10177" y="103858"/>
                </a:lnTo>
                <a:lnTo>
                  <a:pt x="0" y="78867"/>
                </a:lnTo>
                <a:lnTo>
                  <a:pt x="10177" y="53937"/>
                </a:lnTo>
                <a:lnTo>
                  <a:pt x="38519" y="32287"/>
                </a:lnTo>
                <a:lnTo>
                  <a:pt x="81736" y="15215"/>
                </a:lnTo>
                <a:lnTo>
                  <a:pt x="136540" y="4020"/>
                </a:lnTo>
                <a:lnTo>
                  <a:pt x="199644" y="0"/>
                </a:lnTo>
                <a:lnTo>
                  <a:pt x="262747" y="4020"/>
                </a:lnTo>
                <a:lnTo>
                  <a:pt x="317551" y="15215"/>
                </a:lnTo>
                <a:lnTo>
                  <a:pt x="360768" y="32287"/>
                </a:lnTo>
                <a:lnTo>
                  <a:pt x="389110" y="53937"/>
                </a:lnTo>
                <a:lnTo>
                  <a:pt x="399288" y="78867"/>
                </a:lnTo>
                <a:close/>
              </a:path>
              <a:path w="399415" h="980439" extrusionOk="0">
                <a:moveTo>
                  <a:pt x="399288" y="78867"/>
                </a:moveTo>
                <a:lnTo>
                  <a:pt x="399288" y="393573"/>
                </a:lnTo>
                <a:lnTo>
                  <a:pt x="389110" y="418502"/>
                </a:lnTo>
                <a:lnTo>
                  <a:pt x="360768" y="440152"/>
                </a:lnTo>
                <a:lnTo>
                  <a:pt x="317551" y="457224"/>
                </a:lnTo>
                <a:lnTo>
                  <a:pt x="262747" y="468419"/>
                </a:lnTo>
                <a:lnTo>
                  <a:pt x="199644" y="472440"/>
                </a:lnTo>
                <a:lnTo>
                  <a:pt x="136540" y="468419"/>
                </a:lnTo>
                <a:lnTo>
                  <a:pt x="81736" y="457224"/>
                </a:lnTo>
                <a:lnTo>
                  <a:pt x="38519" y="440152"/>
                </a:lnTo>
                <a:lnTo>
                  <a:pt x="10177" y="418502"/>
                </a:lnTo>
                <a:lnTo>
                  <a:pt x="0" y="393573"/>
                </a:lnTo>
                <a:lnTo>
                  <a:pt x="0" y="788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6" name="Google Shape;1776;p76"/>
          <p:cNvSpPr txBox="1"/>
          <p:nvPr/>
        </p:nvSpPr>
        <p:spPr>
          <a:xfrm>
            <a:off x="836777" y="5261228"/>
            <a:ext cx="48895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Hadoop</a:t>
            </a:r>
            <a:endParaRPr sz="1000">
              <a:solidFill>
                <a:schemeClr val="dk1"/>
              </a:solidFill>
              <a:latin typeface="Quattrocento Sans"/>
              <a:ea typeface="Quattrocento Sans"/>
              <a:cs typeface="Quattrocento Sans"/>
              <a:sym typeface="Quattrocento Sans"/>
            </a:endParaRPr>
          </a:p>
        </p:txBody>
      </p:sp>
      <p:grpSp>
        <p:nvGrpSpPr>
          <p:cNvPr id="1777" name="Google Shape;1777;p76"/>
          <p:cNvGrpSpPr/>
          <p:nvPr/>
        </p:nvGrpSpPr>
        <p:grpSpPr>
          <a:xfrm>
            <a:off x="880871" y="4155948"/>
            <a:ext cx="399415" cy="981710"/>
            <a:chOff x="880871" y="4155948"/>
            <a:chExt cx="399415" cy="981710"/>
          </a:xfrm>
        </p:grpSpPr>
        <p:sp>
          <p:nvSpPr>
            <p:cNvPr id="1778" name="Google Shape;1778;p76"/>
            <p:cNvSpPr/>
            <p:nvPr/>
          </p:nvSpPr>
          <p:spPr>
            <a:xfrm>
              <a:off x="880871" y="4155948"/>
              <a:ext cx="399415" cy="981710"/>
            </a:xfrm>
            <a:custGeom>
              <a:avLst/>
              <a:gdLst/>
              <a:ahLst/>
              <a:cxnLst/>
              <a:rect l="l" t="t" r="r" b="b"/>
              <a:pathLst>
                <a:path w="399415" h="981710" extrusionOk="0">
                  <a:moveTo>
                    <a:pt x="399288" y="586358"/>
                  </a:moveTo>
                  <a:lnTo>
                    <a:pt x="360768" y="633038"/>
                  </a:lnTo>
                  <a:lnTo>
                    <a:pt x="317551" y="650129"/>
                  </a:lnTo>
                  <a:lnTo>
                    <a:pt x="262747" y="661331"/>
                  </a:lnTo>
                  <a:lnTo>
                    <a:pt x="199644" y="665352"/>
                  </a:lnTo>
                  <a:lnTo>
                    <a:pt x="136540" y="661331"/>
                  </a:lnTo>
                  <a:lnTo>
                    <a:pt x="81736" y="650129"/>
                  </a:lnTo>
                  <a:lnTo>
                    <a:pt x="38519" y="633038"/>
                  </a:lnTo>
                  <a:lnTo>
                    <a:pt x="10177" y="611350"/>
                  </a:lnTo>
                  <a:lnTo>
                    <a:pt x="0" y="586358"/>
                  </a:lnTo>
                  <a:lnTo>
                    <a:pt x="10177" y="561429"/>
                  </a:lnTo>
                  <a:lnTo>
                    <a:pt x="38519" y="539779"/>
                  </a:lnTo>
                  <a:lnTo>
                    <a:pt x="81736" y="522707"/>
                  </a:lnTo>
                  <a:lnTo>
                    <a:pt x="136540" y="511512"/>
                  </a:lnTo>
                  <a:lnTo>
                    <a:pt x="199644" y="507491"/>
                  </a:lnTo>
                  <a:lnTo>
                    <a:pt x="262747" y="511512"/>
                  </a:lnTo>
                  <a:lnTo>
                    <a:pt x="317551" y="522707"/>
                  </a:lnTo>
                  <a:lnTo>
                    <a:pt x="360768" y="539779"/>
                  </a:lnTo>
                  <a:lnTo>
                    <a:pt x="389110" y="561429"/>
                  </a:lnTo>
                  <a:lnTo>
                    <a:pt x="399288" y="586358"/>
                  </a:lnTo>
                  <a:close/>
                </a:path>
                <a:path w="399415" h="981710" extrusionOk="0">
                  <a:moveTo>
                    <a:pt x="399288" y="586358"/>
                  </a:moveTo>
                  <a:lnTo>
                    <a:pt x="399288" y="902588"/>
                  </a:lnTo>
                  <a:lnTo>
                    <a:pt x="389110" y="927518"/>
                  </a:lnTo>
                  <a:lnTo>
                    <a:pt x="360768" y="949168"/>
                  </a:lnTo>
                  <a:lnTo>
                    <a:pt x="317551" y="966240"/>
                  </a:lnTo>
                  <a:lnTo>
                    <a:pt x="262747" y="977435"/>
                  </a:lnTo>
                  <a:lnTo>
                    <a:pt x="199644" y="981456"/>
                  </a:lnTo>
                  <a:lnTo>
                    <a:pt x="136540" y="977435"/>
                  </a:lnTo>
                  <a:lnTo>
                    <a:pt x="81736" y="966240"/>
                  </a:lnTo>
                  <a:lnTo>
                    <a:pt x="38519" y="949168"/>
                  </a:lnTo>
                  <a:lnTo>
                    <a:pt x="10177" y="927518"/>
                  </a:lnTo>
                  <a:lnTo>
                    <a:pt x="0" y="902588"/>
                  </a:lnTo>
                  <a:lnTo>
                    <a:pt x="0" y="586358"/>
                  </a:lnTo>
                </a:path>
                <a:path w="399415" h="981710" extrusionOk="0">
                  <a:moveTo>
                    <a:pt x="399288" y="78866"/>
                  </a:moveTo>
                  <a:lnTo>
                    <a:pt x="360768" y="125546"/>
                  </a:lnTo>
                  <a:lnTo>
                    <a:pt x="317551" y="142637"/>
                  </a:lnTo>
                  <a:lnTo>
                    <a:pt x="262747" y="153839"/>
                  </a:lnTo>
                  <a:lnTo>
                    <a:pt x="199644" y="157860"/>
                  </a:lnTo>
                  <a:lnTo>
                    <a:pt x="136540" y="153839"/>
                  </a:lnTo>
                  <a:lnTo>
                    <a:pt x="81736" y="142637"/>
                  </a:lnTo>
                  <a:lnTo>
                    <a:pt x="38519" y="125546"/>
                  </a:lnTo>
                  <a:lnTo>
                    <a:pt x="10177" y="103858"/>
                  </a:lnTo>
                  <a:lnTo>
                    <a:pt x="0" y="78866"/>
                  </a:lnTo>
                  <a:lnTo>
                    <a:pt x="10177" y="53937"/>
                  </a:lnTo>
                  <a:lnTo>
                    <a:pt x="38519" y="32287"/>
                  </a:lnTo>
                  <a:lnTo>
                    <a:pt x="81736" y="15215"/>
                  </a:lnTo>
                  <a:lnTo>
                    <a:pt x="136540" y="4020"/>
                  </a:lnTo>
                  <a:lnTo>
                    <a:pt x="199644" y="0"/>
                  </a:lnTo>
                  <a:lnTo>
                    <a:pt x="262747" y="4020"/>
                  </a:lnTo>
                  <a:lnTo>
                    <a:pt x="317551" y="15215"/>
                  </a:lnTo>
                  <a:lnTo>
                    <a:pt x="360768" y="32287"/>
                  </a:lnTo>
                  <a:lnTo>
                    <a:pt x="389110" y="53937"/>
                  </a:lnTo>
                  <a:lnTo>
                    <a:pt x="399288" y="78866"/>
                  </a:lnTo>
                  <a:close/>
                </a:path>
                <a:path w="399415" h="981710" extrusionOk="0">
                  <a:moveTo>
                    <a:pt x="399288" y="78866"/>
                  </a:moveTo>
                  <a:lnTo>
                    <a:pt x="399288" y="395096"/>
                  </a:lnTo>
                  <a:lnTo>
                    <a:pt x="389110" y="420026"/>
                  </a:lnTo>
                  <a:lnTo>
                    <a:pt x="360768" y="441676"/>
                  </a:lnTo>
                  <a:lnTo>
                    <a:pt x="317551" y="458748"/>
                  </a:lnTo>
                  <a:lnTo>
                    <a:pt x="262747" y="469943"/>
                  </a:lnTo>
                  <a:lnTo>
                    <a:pt x="199644" y="473963"/>
                  </a:lnTo>
                  <a:lnTo>
                    <a:pt x="136540" y="469943"/>
                  </a:lnTo>
                  <a:lnTo>
                    <a:pt x="81736" y="458748"/>
                  </a:lnTo>
                  <a:lnTo>
                    <a:pt x="38519" y="441676"/>
                  </a:lnTo>
                  <a:lnTo>
                    <a:pt x="10177" y="420026"/>
                  </a:lnTo>
                  <a:lnTo>
                    <a:pt x="0" y="395096"/>
                  </a:lnTo>
                  <a:lnTo>
                    <a:pt x="0" y="7886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79" name="Google Shape;1779;p76"/>
            <p:cNvPicPr preferRelativeResize="0"/>
            <p:nvPr/>
          </p:nvPicPr>
          <p:blipFill rotWithShape="1">
            <a:blip r:embed="rId7">
              <a:alphaModFix/>
            </a:blip>
            <a:srcRect/>
            <a:stretch/>
          </p:blipFill>
          <p:spPr>
            <a:xfrm>
              <a:off x="970826" y="4891278"/>
              <a:ext cx="220935" cy="163830"/>
            </a:xfrm>
            <a:prstGeom prst="rect">
              <a:avLst/>
            </a:prstGeom>
            <a:noFill/>
            <a:ln>
              <a:noFill/>
            </a:ln>
          </p:spPr>
        </p:pic>
        <p:pic>
          <p:nvPicPr>
            <p:cNvPr id="1780" name="Google Shape;1780;p76"/>
            <p:cNvPicPr preferRelativeResize="0"/>
            <p:nvPr/>
          </p:nvPicPr>
          <p:blipFill rotWithShape="1">
            <a:blip r:embed="rId8">
              <a:alphaModFix/>
            </a:blip>
            <a:srcRect/>
            <a:stretch/>
          </p:blipFill>
          <p:spPr>
            <a:xfrm>
              <a:off x="970826" y="4383786"/>
              <a:ext cx="220935" cy="163830"/>
            </a:xfrm>
            <a:prstGeom prst="rect">
              <a:avLst/>
            </a:prstGeom>
            <a:noFill/>
            <a:ln>
              <a:noFill/>
            </a:ln>
          </p:spPr>
        </p:pic>
      </p:grpSp>
      <p:sp>
        <p:nvSpPr>
          <p:cNvPr id="1781" name="Google Shape;1781;p76"/>
          <p:cNvSpPr txBox="1"/>
          <p:nvPr/>
        </p:nvSpPr>
        <p:spPr>
          <a:xfrm>
            <a:off x="1631442" y="6397548"/>
            <a:ext cx="892937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Microsoft Azure also supports other Big Data services like Azure HDInsight to allow customers to tailor the architecture to meet their unique needs.</a:t>
            </a:r>
            <a:endParaRPr sz="1050">
              <a:solidFill>
                <a:schemeClr val="dk1"/>
              </a:solidFill>
              <a:latin typeface="Quattrocento Sans"/>
              <a:ea typeface="Quattrocento Sans"/>
              <a:cs typeface="Quattrocento Sans"/>
              <a:sym typeface="Quattrocento Sans"/>
            </a:endParaRPr>
          </a:p>
        </p:txBody>
      </p:sp>
      <p:sp>
        <p:nvSpPr>
          <p:cNvPr id="1782" name="Google Shape;1782;p76"/>
          <p:cNvSpPr txBox="1"/>
          <p:nvPr/>
        </p:nvSpPr>
        <p:spPr>
          <a:xfrm>
            <a:off x="6745351" y="3147822"/>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77"/>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8" name="Google Shape;1788;p77"/>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789" name="Google Shape;1789;p77"/>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0" name="Google Shape;1790;p77"/>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791" name="Google Shape;1791;p77"/>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2" name="Google Shape;1792;p77"/>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793" name="Google Shape;1793;p77"/>
          <p:cNvSpPr/>
          <p:nvPr/>
        </p:nvSpPr>
        <p:spPr>
          <a:xfrm>
            <a:off x="8450580" y="1318260"/>
            <a:ext cx="3549650" cy="4823460"/>
          </a:xfrm>
          <a:custGeom>
            <a:avLst/>
            <a:gdLst/>
            <a:ahLst/>
            <a:cxnLst/>
            <a:rect l="l" t="t" r="r" b="b"/>
            <a:pathLst>
              <a:path w="3549650" h="4823460" extrusionOk="0">
                <a:moveTo>
                  <a:pt x="3549396" y="0"/>
                </a:moveTo>
                <a:lnTo>
                  <a:pt x="0" y="0"/>
                </a:lnTo>
                <a:lnTo>
                  <a:pt x="0" y="4823460"/>
                </a:lnTo>
                <a:lnTo>
                  <a:pt x="3549396" y="4823460"/>
                </a:lnTo>
                <a:lnTo>
                  <a:pt x="3549396"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4" name="Google Shape;1794;p77"/>
          <p:cNvSpPr txBox="1"/>
          <p:nvPr/>
        </p:nvSpPr>
        <p:spPr>
          <a:xfrm>
            <a:off x="9543033"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795" name="Google Shape;1795;p77"/>
          <p:cNvSpPr txBox="1">
            <a:spLocks noGrp="1"/>
          </p:cNvSpPr>
          <p:nvPr>
            <p:ph type="title"/>
          </p:nvPr>
        </p:nvSpPr>
        <p:spPr>
          <a:xfrm>
            <a:off x="1687195" y="320704"/>
            <a:ext cx="8706485"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H U B	&amp;	S P O K E	A R C H I T E C T U R E	F O R	B I</a:t>
            </a:r>
            <a:endParaRPr/>
          </a:p>
        </p:txBody>
      </p:sp>
      <p:sp>
        <p:nvSpPr>
          <p:cNvPr id="1796" name="Google Shape;1796;p77"/>
          <p:cNvSpPr txBox="1"/>
          <p:nvPr/>
        </p:nvSpPr>
        <p:spPr>
          <a:xfrm>
            <a:off x="8627109" y="3999991"/>
            <a:ext cx="975994" cy="330200"/>
          </a:xfrm>
          <a:prstGeom prst="rect">
            <a:avLst/>
          </a:prstGeom>
          <a:noFill/>
          <a:ln>
            <a:noFill/>
          </a:ln>
        </p:spPr>
        <p:txBody>
          <a:bodyPr spcFirstLastPara="1" wrap="square" lIns="0" tIns="12050" rIns="0" bIns="0" anchor="t" anchorCtr="0">
            <a:spAutoFit/>
          </a:bodyPr>
          <a:lstStyle/>
          <a:p>
            <a:pPr marL="12700" marR="5080" lvl="0" indent="17653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grpSp>
        <p:nvGrpSpPr>
          <p:cNvPr id="1797" name="Google Shape;1797;p77"/>
          <p:cNvGrpSpPr/>
          <p:nvPr/>
        </p:nvGrpSpPr>
        <p:grpSpPr>
          <a:xfrm>
            <a:off x="1844040" y="2191511"/>
            <a:ext cx="7399527" cy="1724025"/>
            <a:chOff x="1844040" y="2191511"/>
            <a:chExt cx="7399527" cy="1724025"/>
          </a:xfrm>
        </p:grpSpPr>
        <p:sp>
          <p:nvSpPr>
            <p:cNvPr id="1798" name="Google Shape;1798;p77"/>
            <p:cNvSpPr/>
            <p:nvPr/>
          </p:nvSpPr>
          <p:spPr>
            <a:xfrm>
              <a:off x="1844040" y="2191511"/>
              <a:ext cx="5083175" cy="1506220"/>
            </a:xfrm>
            <a:custGeom>
              <a:avLst/>
              <a:gdLst/>
              <a:ahLst/>
              <a:cxnLst/>
              <a:rect l="l" t="t" r="r" b="b"/>
              <a:pathLst>
                <a:path w="5083175" h="1506220" extrusionOk="0">
                  <a:moveTo>
                    <a:pt x="50800" y="1461262"/>
                  </a:moveTo>
                  <a:lnTo>
                    <a:pt x="0" y="1461262"/>
                  </a:lnTo>
                  <a:lnTo>
                    <a:pt x="0" y="1473962"/>
                  </a:lnTo>
                  <a:lnTo>
                    <a:pt x="50800" y="1473962"/>
                  </a:lnTo>
                  <a:lnTo>
                    <a:pt x="50800" y="1461262"/>
                  </a:lnTo>
                  <a:close/>
                </a:path>
                <a:path w="5083175" h="1506220" extrusionOk="0">
                  <a:moveTo>
                    <a:pt x="139700" y="1461262"/>
                  </a:moveTo>
                  <a:lnTo>
                    <a:pt x="88900" y="1461262"/>
                  </a:lnTo>
                  <a:lnTo>
                    <a:pt x="88900" y="1473962"/>
                  </a:lnTo>
                  <a:lnTo>
                    <a:pt x="139700" y="1473962"/>
                  </a:lnTo>
                  <a:lnTo>
                    <a:pt x="139700" y="1461262"/>
                  </a:lnTo>
                  <a:close/>
                </a:path>
                <a:path w="5083175" h="1506220" extrusionOk="0">
                  <a:moveTo>
                    <a:pt x="228600" y="1461262"/>
                  </a:moveTo>
                  <a:lnTo>
                    <a:pt x="177800" y="1461262"/>
                  </a:lnTo>
                  <a:lnTo>
                    <a:pt x="177800" y="1473962"/>
                  </a:lnTo>
                  <a:lnTo>
                    <a:pt x="228600" y="1473962"/>
                  </a:lnTo>
                  <a:lnTo>
                    <a:pt x="228600" y="1461262"/>
                  </a:lnTo>
                  <a:close/>
                </a:path>
                <a:path w="5083175" h="1506220" extrusionOk="0">
                  <a:moveTo>
                    <a:pt x="317500" y="1461262"/>
                  </a:moveTo>
                  <a:lnTo>
                    <a:pt x="266700" y="1461262"/>
                  </a:lnTo>
                  <a:lnTo>
                    <a:pt x="266700" y="1473962"/>
                  </a:lnTo>
                  <a:lnTo>
                    <a:pt x="317500" y="1473962"/>
                  </a:lnTo>
                  <a:lnTo>
                    <a:pt x="317500" y="1461262"/>
                  </a:lnTo>
                  <a:close/>
                </a:path>
                <a:path w="5083175" h="1506220" extrusionOk="0">
                  <a:moveTo>
                    <a:pt x="406400" y="1461262"/>
                  </a:moveTo>
                  <a:lnTo>
                    <a:pt x="355600" y="1461262"/>
                  </a:lnTo>
                  <a:lnTo>
                    <a:pt x="355600" y="1473962"/>
                  </a:lnTo>
                  <a:lnTo>
                    <a:pt x="406400" y="1473962"/>
                  </a:lnTo>
                  <a:lnTo>
                    <a:pt x="406400" y="1461262"/>
                  </a:lnTo>
                  <a:close/>
                </a:path>
                <a:path w="5083175" h="1506220" extrusionOk="0">
                  <a:moveTo>
                    <a:pt x="495300" y="1461262"/>
                  </a:moveTo>
                  <a:lnTo>
                    <a:pt x="444500" y="1461262"/>
                  </a:lnTo>
                  <a:lnTo>
                    <a:pt x="444500" y="1473962"/>
                  </a:lnTo>
                  <a:lnTo>
                    <a:pt x="495300" y="1473962"/>
                  </a:lnTo>
                  <a:lnTo>
                    <a:pt x="495300" y="1461262"/>
                  </a:lnTo>
                  <a:close/>
                </a:path>
                <a:path w="5083175" h="1506220" extrusionOk="0">
                  <a:moveTo>
                    <a:pt x="584200" y="1461262"/>
                  </a:moveTo>
                  <a:lnTo>
                    <a:pt x="533400" y="1461262"/>
                  </a:lnTo>
                  <a:lnTo>
                    <a:pt x="533400" y="1473962"/>
                  </a:lnTo>
                  <a:lnTo>
                    <a:pt x="584200" y="1473962"/>
                  </a:lnTo>
                  <a:lnTo>
                    <a:pt x="584200" y="1461262"/>
                  </a:lnTo>
                  <a:close/>
                </a:path>
                <a:path w="5083175" h="1506220" extrusionOk="0">
                  <a:moveTo>
                    <a:pt x="673100" y="1461262"/>
                  </a:moveTo>
                  <a:lnTo>
                    <a:pt x="622300" y="1461262"/>
                  </a:lnTo>
                  <a:lnTo>
                    <a:pt x="622300" y="1473962"/>
                  </a:lnTo>
                  <a:lnTo>
                    <a:pt x="673100" y="1473962"/>
                  </a:lnTo>
                  <a:lnTo>
                    <a:pt x="673100" y="1461262"/>
                  </a:lnTo>
                  <a:close/>
                </a:path>
                <a:path w="5083175" h="1506220" extrusionOk="0">
                  <a:moveTo>
                    <a:pt x="806831" y="1467612"/>
                  </a:moveTo>
                  <a:lnTo>
                    <a:pt x="798360" y="1461262"/>
                  </a:lnTo>
                  <a:lnTo>
                    <a:pt x="756031" y="1429512"/>
                  </a:lnTo>
                  <a:lnTo>
                    <a:pt x="756031" y="1461262"/>
                  </a:lnTo>
                  <a:lnTo>
                    <a:pt x="711200" y="1461262"/>
                  </a:lnTo>
                  <a:lnTo>
                    <a:pt x="711200" y="1473962"/>
                  </a:lnTo>
                  <a:lnTo>
                    <a:pt x="756031" y="1473962"/>
                  </a:lnTo>
                  <a:lnTo>
                    <a:pt x="756031" y="1505712"/>
                  </a:lnTo>
                  <a:lnTo>
                    <a:pt x="798360" y="1473962"/>
                  </a:lnTo>
                  <a:lnTo>
                    <a:pt x="806831" y="1467612"/>
                  </a:lnTo>
                  <a:close/>
                </a:path>
                <a:path w="5083175" h="1506220" extrusionOk="0">
                  <a:moveTo>
                    <a:pt x="3405251" y="1098550"/>
                  </a:moveTo>
                  <a:lnTo>
                    <a:pt x="3392551" y="1098550"/>
                  </a:lnTo>
                  <a:lnTo>
                    <a:pt x="3392551" y="1147191"/>
                  </a:lnTo>
                  <a:lnTo>
                    <a:pt x="3395472" y="1149985"/>
                  </a:lnTo>
                  <a:lnTo>
                    <a:pt x="3404616" y="1149985"/>
                  </a:lnTo>
                  <a:lnTo>
                    <a:pt x="3404616" y="1143000"/>
                  </a:lnTo>
                  <a:lnTo>
                    <a:pt x="3405251" y="1143635"/>
                  </a:lnTo>
                  <a:lnTo>
                    <a:pt x="3405251" y="1137285"/>
                  </a:lnTo>
                  <a:lnTo>
                    <a:pt x="3405251" y="1098550"/>
                  </a:lnTo>
                  <a:close/>
                </a:path>
                <a:path w="5083175" h="1506220" extrusionOk="0">
                  <a:moveTo>
                    <a:pt x="3405251" y="1009650"/>
                  </a:moveTo>
                  <a:lnTo>
                    <a:pt x="3392551" y="1009650"/>
                  </a:lnTo>
                  <a:lnTo>
                    <a:pt x="3392551" y="1060450"/>
                  </a:lnTo>
                  <a:lnTo>
                    <a:pt x="3405251" y="1060450"/>
                  </a:lnTo>
                  <a:lnTo>
                    <a:pt x="3405251" y="1009650"/>
                  </a:lnTo>
                  <a:close/>
                </a:path>
                <a:path w="5083175" h="1506220" extrusionOk="0">
                  <a:moveTo>
                    <a:pt x="3405251" y="920750"/>
                  </a:moveTo>
                  <a:lnTo>
                    <a:pt x="3392551" y="920750"/>
                  </a:lnTo>
                  <a:lnTo>
                    <a:pt x="3392551" y="971550"/>
                  </a:lnTo>
                  <a:lnTo>
                    <a:pt x="3405251" y="971550"/>
                  </a:lnTo>
                  <a:lnTo>
                    <a:pt x="3405251" y="920750"/>
                  </a:lnTo>
                  <a:close/>
                </a:path>
                <a:path w="5083175" h="1506220" extrusionOk="0">
                  <a:moveTo>
                    <a:pt x="3405251" y="831850"/>
                  </a:moveTo>
                  <a:lnTo>
                    <a:pt x="3392551" y="831850"/>
                  </a:lnTo>
                  <a:lnTo>
                    <a:pt x="3392551" y="882650"/>
                  </a:lnTo>
                  <a:lnTo>
                    <a:pt x="3405251" y="882650"/>
                  </a:lnTo>
                  <a:lnTo>
                    <a:pt x="3405251" y="831850"/>
                  </a:lnTo>
                  <a:close/>
                </a:path>
                <a:path w="5083175" h="1506220" extrusionOk="0">
                  <a:moveTo>
                    <a:pt x="3405251" y="742950"/>
                  </a:moveTo>
                  <a:lnTo>
                    <a:pt x="3392551" y="742950"/>
                  </a:lnTo>
                  <a:lnTo>
                    <a:pt x="3392551" y="793750"/>
                  </a:lnTo>
                  <a:lnTo>
                    <a:pt x="3405251" y="793750"/>
                  </a:lnTo>
                  <a:lnTo>
                    <a:pt x="3405251" y="742950"/>
                  </a:lnTo>
                  <a:close/>
                </a:path>
                <a:path w="5083175" h="1506220" extrusionOk="0">
                  <a:moveTo>
                    <a:pt x="3405251" y="654050"/>
                  </a:moveTo>
                  <a:lnTo>
                    <a:pt x="3392551" y="654050"/>
                  </a:lnTo>
                  <a:lnTo>
                    <a:pt x="3392551" y="704850"/>
                  </a:lnTo>
                  <a:lnTo>
                    <a:pt x="3405251" y="704850"/>
                  </a:lnTo>
                  <a:lnTo>
                    <a:pt x="3405251" y="654050"/>
                  </a:lnTo>
                  <a:close/>
                </a:path>
                <a:path w="5083175" h="1506220" extrusionOk="0">
                  <a:moveTo>
                    <a:pt x="3405251" y="565150"/>
                  </a:moveTo>
                  <a:lnTo>
                    <a:pt x="3392551" y="565150"/>
                  </a:lnTo>
                  <a:lnTo>
                    <a:pt x="3392551" y="615950"/>
                  </a:lnTo>
                  <a:lnTo>
                    <a:pt x="3405251" y="615950"/>
                  </a:lnTo>
                  <a:lnTo>
                    <a:pt x="3405251" y="565150"/>
                  </a:lnTo>
                  <a:close/>
                </a:path>
                <a:path w="5083175" h="1506220" extrusionOk="0">
                  <a:moveTo>
                    <a:pt x="3405251" y="476250"/>
                  </a:moveTo>
                  <a:lnTo>
                    <a:pt x="3392551" y="476250"/>
                  </a:lnTo>
                  <a:lnTo>
                    <a:pt x="3392551" y="527050"/>
                  </a:lnTo>
                  <a:lnTo>
                    <a:pt x="3405251" y="527050"/>
                  </a:lnTo>
                  <a:lnTo>
                    <a:pt x="3405251" y="476250"/>
                  </a:lnTo>
                  <a:close/>
                </a:path>
                <a:path w="5083175" h="1506220" extrusionOk="0">
                  <a:moveTo>
                    <a:pt x="3405251" y="387350"/>
                  </a:moveTo>
                  <a:lnTo>
                    <a:pt x="3392551" y="387350"/>
                  </a:lnTo>
                  <a:lnTo>
                    <a:pt x="3392551" y="438150"/>
                  </a:lnTo>
                  <a:lnTo>
                    <a:pt x="3405251" y="438150"/>
                  </a:lnTo>
                  <a:lnTo>
                    <a:pt x="3405251" y="387350"/>
                  </a:lnTo>
                  <a:close/>
                </a:path>
                <a:path w="5083175" h="1506220" extrusionOk="0">
                  <a:moveTo>
                    <a:pt x="3405251" y="298450"/>
                  </a:moveTo>
                  <a:lnTo>
                    <a:pt x="3392551" y="298450"/>
                  </a:lnTo>
                  <a:lnTo>
                    <a:pt x="3392551" y="349250"/>
                  </a:lnTo>
                  <a:lnTo>
                    <a:pt x="3405251" y="349250"/>
                  </a:lnTo>
                  <a:lnTo>
                    <a:pt x="3405251" y="298450"/>
                  </a:lnTo>
                  <a:close/>
                </a:path>
                <a:path w="5083175" h="1506220" extrusionOk="0">
                  <a:moveTo>
                    <a:pt x="3405251" y="209550"/>
                  </a:moveTo>
                  <a:lnTo>
                    <a:pt x="3392551" y="209550"/>
                  </a:lnTo>
                  <a:lnTo>
                    <a:pt x="3392551" y="260350"/>
                  </a:lnTo>
                  <a:lnTo>
                    <a:pt x="3405251" y="260350"/>
                  </a:lnTo>
                  <a:lnTo>
                    <a:pt x="3405251" y="209550"/>
                  </a:lnTo>
                  <a:close/>
                </a:path>
                <a:path w="5083175" h="1506220" extrusionOk="0">
                  <a:moveTo>
                    <a:pt x="3405251" y="120650"/>
                  </a:moveTo>
                  <a:lnTo>
                    <a:pt x="3392551" y="120650"/>
                  </a:lnTo>
                  <a:lnTo>
                    <a:pt x="3392551" y="171450"/>
                  </a:lnTo>
                  <a:lnTo>
                    <a:pt x="3405251" y="171450"/>
                  </a:lnTo>
                  <a:lnTo>
                    <a:pt x="3405251" y="120650"/>
                  </a:lnTo>
                  <a:close/>
                </a:path>
                <a:path w="5083175" h="1506220" extrusionOk="0">
                  <a:moveTo>
                    <a:pt x="3405378" y="31750"/>
                  </a:moveTo>
                  <a:lnTo>
                    <a:pt x="3395472" y="31750"/>
                  </a:lnTo>
                  <a:lnTo>
                    <a:pt x="3392551" y="34544"/>
                  </a:lnTo>
                  <a:lnTo>
                    <a:pt x="3392551" y="82550"/>
                  </a:lnTo>
                  <a:lnTo>
                    <a:pt x="3405251" y="82550"/>
                  </a:lnTo>
                  <a:lnTo>
                    <a:pt x="3405251" y="44450"/>
                  </a:lnTo>
                  <a:lnTo>
                    <a:pt x="3405378" y="44450"/>
                  </a:lnTo>
                  <a:lnTo>
                    <a:pt x="3405378" y="38100"/>
                  </a:lnTo>
                  <a:lnTo>
                    <a:pt x="3405378" y="31750"/>
                  </a:lnTo>
                  <a:close/>
                </a:path>
                <a:path w="5083175" h="1506220" extrusionOk="0">
                  <a:moveTo>
                    <a:pt x="3494278" y="31750"/>
                  </a:moveTo>
                  <a:lnTo>
                    <a:pt x="3443478" y="31750"/>
                  </a:lnTo>
                  <a:lnTo>
                    <a:pt x="3443478" y="44450"/>
                  </a:lnTo>
                  <a:lnTo>
                    <a:pt x="3494278" y="44450"/>
                  </a:lnTo>
                  <a:lnTo>
                    <a:pt x="3494278" y="31750"/>
                  </a:lnTo>
                  <a:close/>
                </a:path>
                <a:path w="5083175" h="1506220" extrusionOk="0">
                  <a:moveTo>
                    <a:pt x="3583178" y="31750"/>
                  </a:moveTo>
                  <a:lnTo>
                    <a:pt x="3532378" y="31750"/>
                  </a:lnTo>
                  <a:lnTo>
                    <a:pt x="3532378" y="44450"/>
                  </a:lnTo>
                  <a:lnTo>
                    <a:pt x="3583178" y="44450"/>
                  </a:lnTo>
                  <a:lnTo>
                    <a:pt x="3583178" y="31750"/>
                  </a:lnTo>
                  <a:close/>
                </a:path>
                <a:path w="5083175" h="1506220" extrusionOk="0">
                  <a:moveTo>
                    <a:pt x="3672078" y="31750"/>
                  </a:moveTo>
                  <a:lnTo>
                    <a:pt x="3621278" y="31750"/>
                  </a:lnTo>
                  <a:lnTo>
                    <a:pt x="3621278" y="44450"/>
                  </a:lnTo>
                  <a:lnTo>
                    <a:pt x="3672078" y="44450"/>
                  </a:lnTo>
                  <a:lnTo>
                    <a:pt x="3672078" y="31750"/>
                  </a:lnTo>
                  <a:close/>
                </a:path>
                <a:path w="5083175" h="1506220" extrusionOk="0">
                  <a:moveTo>
                    <a:pt x="3760978" y="31750"/>
                  </a:moveTo>
                  <a:lnTo>
                    <a:pt x="3710178" y="31750"/>
                  </a:lnTo>
                  <a:lnTo>
                    <a:pt x="3710178" y="44450"/>
                  </a:lnTo>
                  <a:lnTo>
                    <a:pt x="3760978" y="44450"/>
                  </a:lnTo>
                  <a:lnTo>
                    <a:pt x="3760978" y="31750"/>
                  </a:lnTo>
                  <a:close/>
                </a:path>
                <a:path w="5083175" h="1506220" extrusionOk="0">
                  <a:moveTo>
                    <a:pt x="3849878" y="31750"/>
                  </a:moveTo>
                  <a:lnTo>
                    <a:pt x="3799078" y="31750"/>
                  </a:lnTo>
                  <a:lnTo>
                    <a:pt x="3799078" y="44450"/>
                  </a:lnTo>
                  <a:lnTo>
                    <a:pt x="3849878" y="44450"/>
                  </a:lnTo>
                  <a:lnTo>
                    <a:pt x="3849878" y="31750"/>
                  </a:lnTo>
                  <a:close/>
                </a:path>
                <a:path w="5083175" h="1506220" extrusionOk="0">
                  <a:moveTo>
                    <a:pt x="3938778" y="31750"/>
                  </a:moveTo>
                  <a:lnTo>
                    <a:pt x="3887978" y="31750"/>
                  </a:lnTo>
                  <a:lnTo>
                    <a:pt x="3887978" y="44450"/>
                  </a:lnTo>
                  <a:lnTo>
                    <a:pt x="3938778" y="44450"/>
                  </a:lnTo>
                  <a:lnTo>
                    <a:pt x="3938778" y="31750"/>
                  </a:lnTo>
                  <a:close/>
                </a:path>
                <a:path w="5083175" h="1506220" extrusionOk="0">
                  <a:moveTo>
                    <a:pt x="4027678" y="31750"/>
                  </a:moveTo>
                  <a:lnTo>
                    <a:pt x="3976878" y="31750"/>
                  </a:lnTo>
                  <a:lnTo>
                    <a:pt x="3976878" y="44450"/>
                  </a:lnTo>
                  <a:lnTo>
                    <a:pt x="4027678" y="44450"/>
                  </a:lnTo>
                  <a:lnTo>
                    <a:pt x="4027678" y="31750"/>
                  </a:lnTo>
                  <a:close/>
                </a:path>
                <a:path w="5083175" h="1506220" extrusionOk="0">
                  <a:moveTo>
                    <a:pt x="4116578" y="31750"/>
                  </a:moveTo>
                  <a:lnTo>
                    <a:pt x="4065778" y="31750"/>
                  </a:lnTo>
                  <a:lnTo>
                    <a:pt x="4065778" y="44450"/>
                  </a:lnTo>
                  <a:lnTo>
                    <a:pt x="4116578" y="44450"/>
                  </a:lnTo>
                  <a:lnTo>
                    <a:pt x="4116578" y="31750"/>
                  </a:lnTo>
                  <a:close/>
                </a:path>
                <a:path w="5083175" h="1506220" extrusionOk="0">
                  <a:moveTo>
                    <a:pt x="4205478" y="31750"/>
                  </a:moveTo>
                  <a:lnTo>
                    <a:pt x="4154678" y="31750"/>
                  </a:lnTo>
                  <a:lnTo>
                    <a:pt x="4154678" y="44450"/>
                  </a:lnTo>
                  <a:lnTo>
                    <a:pt x="4205478" y="44450"/>
                  </a:lnTo>
                  <a:lnTo>
                    <a:pt x="4205478" y="31750"/>
                  </a:lnTo>
                  <a:close/>
                </a:path>
                <a:path w="5083175" h="1506220" extrusionOk="0">
                  <a:moveTo>
                    <a:pt x="4294378" y="31750"/>
                  </a:moveTo>
                  <a:lnTo>
                    <a:pt x="4243578" y="31750"/>
                  </a:lnTo>
                  <a:lnTo>
                    <a:pt x="4243578" y="44450"/>
                  </a:lnTo>
                  <a:lnTo>
                    <a:pt x="4294378" y="44450"/>
                  </a:lnTo>
                  <a:lnTo>
                    <a:pt x="4294378" y="31750"/>
                  </a:lnTo>
                  <a:close/>
                </a:path>
                <a:path w="5083175" h="1506220" extrusionOk="0">
                  <a:moveTo>
                    <a:pt x="4383278" y="31750"/>
                  </a:moveTo>
                  <a:lnTo>
                    <a:pt x="4332478" y="31750"/>
                  </a:lnTo>
                  <a:lnTo>
                    <a:pt x="4332478" y="44450"/>
                  </a:lnTo>
                  <a:lnTo>
                    <a:pt x="4383278" y="44450"/>
                  </a:lnTo>
                  <a:lnTo>
                    <a:pt x="4383278" y="31750"/>
                  </a:lnTo>
                  <a:close/>
                </a:path>
                <a:path w="5083175" h="1506220" extrusionOk="0">
                  <a:moveTo>
                    <a:pt x="4472178" y="31750"/>
                  </a:moveTo>
                  <a:lnTo>
                    <a:pt x="4421378" y="31750"/>
                  </a:lnTo>
                  <a:lnTo>
                    <a:pt x="4421378" y="44450"/>
                  </a:lnTo>
                  <a:lnTo>
                    <a:pt x="4472178" y="44450"/>
                  </a:lnTo>
                  <a:lnTo>
                    <a:pt x="4472178" y="31750"/>
                  </a:lnTo>
                  <a:close/>
                </a:path>
                <a:path w="5083175" h="1506220" extrusionOk="0">
                  <a:moveTo>
                    <a:pt x="4561078" y="31750"/>
                  </a:moveTo>
                  <a:lnTo>
                    <a:pt x="4510278" y="31750"/>
                  </a:lnTo>
                  <a:lnTo>
                    <a:pt x="4510278" y="44450"/>
                  </a:lnTo>
                  <a:lnTo>
                    <a:pt x="4561078" y="44450"/>
                  </a:lnTo>
                  <a:lnTo>
                    <a:pt x="4561078" y="31750"/>
                  </a:lnTo>
                  <a:close/>
                </a:path>
                <a:path w="5083175" h="1506220" extrusionOk="0">
                  <a:moveTo>
                    <a:pt x="4649978" y="31750"/>
                  </a:moveTo>
                  <a:lnTo>
                    <a:pt x="4599178" y="31750"/>
                  </a:lnTo>
                  <a:lnTo>
                    <a:pt x="4599178" y="44450"/>
                  </a:lnTo>
                  <a:lnTo>
                    <a:pt x="4649978" y="44450"/>
                  </a:lnTo>
                  <a:lnTo>
                    <a:pt x="4649978" y="31750"/>
                  </a:lnTo>
                  <a:close/>
                </a:path>
                <a:path w="5083175" h="1506220" extrusionOk="0">
                  <a:moveTo>
                    <a:pt x="4738878" y="31750"/>
                  </a:moveTo>
                  <a:lnTo>
                    <a:pt x="4688078" y="31750"/>
                  </a:lnTo>
                  <a:lnTo>
                    <a:pt x="4688078" y="44450"/>
                  </a:lnTo>
                  <a:lnTo>
                    <a:pt x="4738878" y="44450"/>
                  </a:lnTo>
                  <a:lnTo>
                    <a:pt x="4738878" y="31750"/>
                  </a:lnTo>
                  <a:close/>
                </a:path>
                <a:path w="5083175" h="1506220" extrusionOk="0">
                  <a:moveTo>
                    <a:pt x="4827778" y="31750"/>
                  </a:moveTo>
                  <a:lnTo>
                    <a:pt x="4776978" y="31750"/>
                  </a:lnTo>
                  <a:lnTo>
                    <a:pt x="4776978" y="44450"/>
                  </a:lnTo>
                  <a:lnTo>
                    <a:pt x="4827778" y="44450"/>
                  </a:lnTo>
                  <a:lnTo>
                    <a:pt x="4827778" y="31750"/>
                  </a:lnTo>
                  <a:close/>
                </a:path>
                <a:path w="5083175" h="1506220" extrusionOk="0">
                  <a:moveTo>
                    <a:pt x="4916678" y="31750"/>
                  </a:moveTo>
                  <a:lnTo>
                    <a:pt x="4865878" y="31750"/>
                  </a:lnTo>
                  <a:lnTo>
                    <a:pt x="4865878" y="44450"/>
                  </a:lnTo>
                  <a:lnTo>
                    <a:pt x="4916678" y="44450"/>
                  </a:lnTo>
                  <a:lnTo>
                    <a:pt x="4916678" y="31750"/>
                  </a:lnTo>
                  <a:close/>
                </a:path>
                <a:path w="5083175" h="1506220" extrusionOk="0">
                  <a:moveTo>
                    <a:pt x="5005578" y="31750"/>
                  </a:moveTo>
                  <a:lnTo>
                    <a:pt x="4954778" y="31750"/>
                  </a:lnTo>
                  <a:lnTo>
                    <a:pt x="4954778" y="44450"/>
                  </a:lnTo>
                  <a:lnTo>
                    <a:pt x="5005578" y="44450"/>
                  </a:lnTo>
                  <a:lnTo>
                    <a:pt x="5005578" y="31750"/>
                  </a:lnTo>
                  <a:close/>
                </a:path>
                <a:path w="5083175" h="1506220" extrusionOk="0">
                  <a:moveTo>
                    <a:pt x="5082794" y="38100"/>
                  </a:moveTo>
                  <a:lnTo>
                    <a:pt x="5074323" y="31750"/>
                  </a:lnTo>
                  <a:lnTo>
                    <a:pt x="5031994" y="0"/>
                  </a:lnTo>
                  <a:lnTo>
                    <a:pt x="5031994" y="76200"/>
                  </a:lnTo>
                  <a:lnTo>
                    <a:pt x="5074323" y="44450"/>
                  </a:lnTo>
                  <a:lnTo>
                    <a:pt x="5082794"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9" name="Google Shape;1799;p77"/>
            <p:cNvSpPr/>
            <p:nvPr/>
          </p:nvSpPr>
          <p:spPr>
            <a:xfrm>
              <a:off x="8712708" y="3395472"/>
              <a:ext cx="410209" cy="370840"/>
            </a:xfrm>
            <a:custGeom>
              <a:avLst/>
              <a:gdLst/>
              <a:ahLst/>
              <a:cxnLst/>
              <a:rect l="l" t="t" r="r" b="b"/>
              <a:pathLst>
                <a:path w="410209" h="370839" extrusionOk="0">
                  <a:moveTo>
                    <a:pt x="345186" y="208787"/>
                  </a:moveTo>
                  <a:lnTo>
                    <a:pt x="345281" y="196520"/>
                  </a:lnTo>
                  <a:lnTo>
                    <a:pt x="345376" y="184276"/>
                  </a:lnTo>
                  <a:lnTo>
                    <a:pt x="345471" y="172033"/>
                  </a:lnTo>
                  <a:lnTo>
                    <a:pt x="345567" y="159765"/>
                  </a:lnTo>
                  <a:lnTo>
                    <a:pt x="64389" y="159765"/>
                  </a:lnTo>
                  <a:lnTo>
                    <a:pt x="64389" y="370331"/>
                  </a:lnTo>
                  <a:lnTo>
                    <a:pt x="35051" y="370331"/>
                  </a:lnTo>
                  <a:lnTo>
                    <a:pt x="35051" y="148081"/>
                  </a:lnTo>
                  <a:lnTo>
                    <a:pt x="0" y="148081"/>
                  </a:lnTo>
                  <a:lnTo>
                    <a:pt x="204977" y="0"/>
                  </a:lnTo>
                  <a:lnTo>
                    <a:pt x="409956" y="148081"/>
                  </a:lnTo>
                  <a:lnTo>
                    <a:pt x="374903" y="148081"/>
                  </a:lnTo>
                  <a:lnTo>
                    <a:pt x="374650" y="2009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0" name="Google Shape;1800;p77"/>
            <p:cNvSpPr/>
            <p:nvPr/>
          </p:nvSpPr>
          <p:spPr>
            <a:xfrm>
              <a:off x="8796527" y="3578351"/>
              <a:ext cx="447040" cy="337185"/>
            </a:xfrm>
            <a:custGeom>
              <a:avLst/>
              <a:gdLst/>
              <a:ahLst/>
              <a:cxnLst/>
              <a:rect l="l" t="t" r="r" b="b"/>
              <a:pathLst>
                <a:path w="447040" h="337185" extrusionOk="0">
                  <a:moveTo>
                    <a:pt x="0" y="185928"/>
                  </a:moveTo>
                  <a:lnTo>
                    <a:pt x="62483" y="185928"/>
                  </a:lnTo>
                  <a:lnTo>
                    <a:pt x="62483" y="123444"/>
                  </a:lnTo>
                  <a:lnTo>
                    <a:pt x="0" y="123444"/>
                  </a:lnTo>
                  <a:lnTo>
                    <a:pt x="0" y="185928"/>
                  </a:lnTo>
                  <a:close/>
                </a:path>
                <a:path w="447040" h="337185" extrusionOk="0">
                  <a:moveTo>
                    <a:pt x="62483" y="185928"/>
                  </a:moveTo>
                  <a:lnTo>
                    <a:pt x="123443" y="185928"/>
                  </a:lnTo>
                  <a:lnTo>
                    <a:pt x="123443" y="123444"/>
                  </a:lnTo>
                  <a:lnTo>
                    <a:pt x="62483" y="123444"/>
                  </a:lnTo>
                  <a:lnTo>
                    <a:pt x="62483" y="185928"/>
                  </a:lnTo>
                  <a:close/>
                </a:path>
                <a:path w="447040" h="337185" extrusionOk="0">
                  <a:moveTo>
                    <a:pt x="123444" y="185928"/>
                  </a:moveTo>
                  <a:lnTo>
                    <a:pt x="185927" y="185928"/>
                  </a:lnTo>
                  <a:lnTo>
                    <a:pt x="185927" y="123444"/>
                  </a:lnTo>
                  <a:lnTo>
                    <a:pt x="123444" y="123444"/>
                  </a:lnTo>
                  <a:lnTo>
                    <a:pt x="123444" y="185928"/>
                  </a:lnTo>
                  <a:close/>
                </a:path>
                <a:path w="447040" h="337185" extrusionOk="0">
                  <a:moveTo>
                    <a:pt x="0" y="123443"/>
                  </a:moveTo>
                  <a:lnTo>
                    <a:pt x="62483" y="123443"/>
                  </a:lnTo>
                  <a:lnTo>
                    <a:pt x="62483" y="62483"/>
                  </a:lnTo>
                  <a:lnTo>
                    <a:pt x="0" y="62483"/>
                  </a:lnTo>
                  <a:lnTo>
                    <a:pt x="0" y="123443"/>
                  </a:lnTo>
                  <a:close/>
                </a:path>
                <a:path w="447040" h="337185" extrusionOk="0">
                  <a:moveTo>
                    <a:pt x="62483" y="123443"/>
                  </a:moveTo>
                  <a:lnTo>
                    <a:pt x="123443" y="123443"/>
                  </a:lnTo>
                  <a:lnTo>
                    <a:pt x="123443" y="62483"/>
                  </a:lnTo>
                  <a:lnTo>
                    <a:pt x="62483" y="62483"/>
                  </a:lnTo>
                  <a:lnTo>
                    <a:pt x="62483" y="123443"/>
                  </a:lnTo>
                  <a:close/>
                </a:path>
                <a:path w="447040" h="337185" extrusionOk="0">
                  <a:moveTo>
                    <a:pt x="42672" y="62484"/>
                  </a:moveTo>
                  <a:lnTo>
                    <a:pt x="103631" y="62484"/>
                  </a:lnTo>
                  <a:lnTo>
                    <a:pt x="103631" y="0"/>
                  </a:lnTo>
                  <a:lnTo>
                    <a:pt x="42672" y="0"/>
                  </a:lnTo>
                  <a:lnTo>
                    <a:pt x="42672" y="62484"/>
                  </a:lnTo>
                  <a:close/>
                </a:path>
                <a:path w="447040" h="337185" extrusionOk="0">
                  <a:moveTo>
                    <a:pt x="446531" y="63373"/>
                  </a:moveTo>
                  <a:lnTo>
                    <a:pt x="436947" y="82165"/>
                  </a:lnTo>
                  <a:lnTo>
                    <a:pt x="410813" y="97504"/>
                  </a:lnTo>
                  <a:lnTo>
                    <a:pt x="372058" y="107842"/>
                  </a:lnTo>
                  <a:lnTo>
                    <a:pt x="324612" y="111633"/>
                  </a:lnTo>
                  <a:lnTo>
                    <a:pt x="277165" y="107842"/>
                  </a:lnTo>
                  <a:lnTo>
                    <a:pt x="238410" y="97504"/>
                  </a:lnTo>
                  <a:lnTo>
                    <a:pt x="212276" y="82165"/>
                  </a:lnTo>
                  <a:lnTo>
                    <a:pt x="202692" y="63373"/>
                  </a:lnTo>
                  <a:lnTo>
                    <a:pt x="212276" y="44654"/>
                  </a:lnTo>
                  <a:lnTo>
                    <a:pt x="238410" y="29352"/>
                  </a:lnTo>
                  <a:lnTo>
                    <a:pt x="277165" y="19028"/>
                  </a:lnTo>
                  <a:lnTo>
                    <a:pt x="324612" y="15239"/>
                  </a:lnTo>
                  <a:lnTo>
                    <a:pt x="372058" y="19028"/>
                  </a:lnTo>
                  <a:lnTo>
                    <a:pt x="410813" y="29352"/>
                  </a:lnTo>
                  <a:lnTo>
                    <a:pt x="436947" y="44654"/>
                  </a:lnTo>
                  <a:lnTo>
                    <a:pt x="446531" y="63373"/>
                  </a:lnTo>
                  <a:close/>
                </a:path>
                <a:path w="447040" h="337185" extrusionOk="0">
                  <a:moveTo>
                    <a:pt x="446531" y="63373"/>
                  </a:moveTo>
                  <a:lnTo>
                    <a:pt x="446531" y="288671"/>
                  </a:lnTo>
                  <a:lnTo>
                    <a:pt x="436947" y="307389"/>
                  </a:lnTo>
                  <a:lnTo>
                    <a:pt x="410813" y="322691"/>
                  </a:lnTo>
                  <a:lnTo>
                    <a:pt x="372058" y="333015"/>
                  </a:lnTo>
                  <a:lnTo>
                    <a:pt x="324612" y="336804"/>
                  </a:lnTo>
                  <a:lnTo>
                    <a:pt x="277165" y="333015"/>
                  </a:lnTo>
                  <a:lnTo>
                    <a:pt x="238410" y="322691"/>
                  </a:lnTo>
                  <a:lnTo>
                    <a:pt x="212276" y="307389"/>
                  </a:lnTo>
                  <a:lnTo>
                    <a:pt x="202692" y="288671"/>
                  </a:lnTo>
                  <a:lnTo>
                    <a:pt x="202692" y="6337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01" name="Google Shape;1801;p77"/>
          <p:cNvSpPr txBox="1"/>
          <p:nvPr/>
        </p:nvSpPr>
        <p:spPr>
          <a:xfrm>
            <a:off x="6872478" y="3434588"/>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grpSp>
        <p:nvGrpSpPr>
          <p:cNvPr id="1802" name="Google Shape;1802;p77"/>
          <p:cNvGrpSpPr/>
          <p:nvPr/>
        </p:nvGrpSpPr>
        <p:grpSpPr>
          <a:xfrm>
            <a:off x="1764792" y="1770888"/>
            <a:ext cx="8750807" cy="4247515"/>
            <a:chOff x="1764792" y="1770888"/>
            <a:chExt cx="8750807" cy="4247515"/>
          </a:xfrm>
        </p:grpSpPr>
        <p:sp>
          <p:nvSpPr>
            <p:cNvPr id="1803" name="Google Shape;1803;p77"/>
            <p:cNvSpPr/>
            <p:nvPr/>
          </p:nvSpPr>
          <p:spPr>
            <a:xfrm>
              <a:off x="1764792" y="1770888"/>
              <a:ext cx="86995" cy="4247515"/>
            </a:xfrm>
            <a:custGeom>
              <a:avLst/>
              <a:gdLst/>
              <a:ahLst/>
              <a:cxnLst/>
              <a:rect l="l" t="t" r="r" b="b"/>
              <a:pathLst>
                <a:path w="86994" h="4247515" extrusionOk="0">
                  <a:moveTo>
                    <a:pt x="0" y="0"/>
                  </a:moveTo>
                  <a:lnTo>
                    <a:pt x="33825" y="577"/>
                  </a:lnTo>
                  <a:lnTo>
                    <a:pt x="61436" y="2143"/>
                  </a:lnTo>
                  <a:lnTo>
                    <a:pt x="80045" y="4446"/>
                  </a:lnTo>
                  <a:lnTo>
                    <a:pt x="86868" y="7238"/>
                  </a:lnTo>
                  <a:lnTo>
                    <a:pt x="86868" y="4240149"/>
                  </a:lnTo>
                  <a:lnTo>
                    <a:pt x="80045" y="4242967"/>
                  </a:lnTo>
                  <a:lnTo>
                    <a:pt x="61436" y="4245268"/>
                  </a:lnTo>
                  <a:lnTo>
                    <a:pt x="33825" y="4246819"/>
                  </a:lnTo>
                  <a:lnTo>
                    <a:pt x="0" y="4247388"/>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4" name="Google Shape;1804;p77"/>
            <p:cNvSpPr/>
            <p:nvPr/>
          </p:nvSpPr>
          <p:spPr>
            <a:xfrm>
              <a:off x="9951720" y="4954523"/>
              <a:ext cx="548005" cy="426720"/>
            </a:xfrm>
            <a:custGeom>
              <a:avLst/>
              <a:gdLst/>
              <a:ahLst/>
              <a:cxnLst/>
              <a:rect l="l" t="t" r="r" b="b"/>
              <a:pathLst>
                <a:path w="548004" h="426720" extrusionOk="0">
                  <a:moveTo>
                    <a:pt x="0" y="176783"/>
                  </a:moveTo>
                  <a:lnTo>
                    <a:pt x="225551" y="176783"/>
                  </a:lnTo>
                  <a:lnTo>
                    <a:pt x="225551" y="0"/>
                  </a:lnTo>
                  <a:lnTo>
                    <a:pt x="0" y="0"/>
                  </a:lnTo>
                  <a:lnTo>
                    <a:pt x="0" y="176783"/>
                  </a:lnTo>
                  <a:close/>
                </a:path>
                <a:path w="548004" h="426720" extrusionOk="0">
                  <a:moveTo>
                    <a:pt x="0" y="42671"/>
                  </a:moveTo>
                  <a:lnTo>
                    <a:pt x="224916" y="42671"/>
                  </a:lnTo>
                </a:path>
                <a:path w="548004" h="426720" extrusionOk="0">
                  <a:moveTo>
                    <a:pt x="39624" y="426719"/>
                  </a:moveTo>
                  <a:lnTo>
                    <a:pt x="263651" y="426719"/>
                  </a:lnTo>
                  <a:lnTo>
                    <a:pt x="263651" y="249936"/>
                  </a:lnTo>
                  <a:lnTo>
                    <a:pt x="39624" y="249936"/>
                  </a:lnTo>
                  <a:lnTo>
                    <a:pt x="39624" y="426719"/>
                  </a:lnTo>
                  <a:close/>
                </a:path>
                <a:path w="548004" h="426720" extrusionOk="0">
                  <a:moveTo>
                    <a:pt x="39624" y="292607"/>
                  </a:moveTo>
                  <a:lnTo>
                    <a:pt x="264540" y="292607"/>
                  </a:lnTo>
                </a:path>
                <a:path w="548004" h="426720" extrusionOk="0">
                  <a:moveTo>
                    <a:pt x="323087" y="274319"/>
                  </a:moveTo>
                  <a:lnTo>
                    <a:pt x="547115" y="274319"/>
                  </a:lnTo>
                  <a:lnTo>
                    <a:pt x="547115" y="97536"/>
                  </a:lnTo>
                  <a:lnTo>
                    <a:pt x="323087" y="97536"/>
                  </a:lnTo>
                  <a:lnTo>
                    <a:pt x="323087" y="274319"/>
                  </a:lnTo>
                  <a:close/>
                </a:path>
                <a:path w="548004" h="426720" extrusionOk="0">
                  <a:moveTo>
                    <a:pt x="323087" y="140207"/>
                  </a:moveTo>
                  <a:lnTo>
                    <a:pt x="548004" y="14020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5" name="Google Shape;1805;p77"/>
            <p:cNvSpPr/>
            <p:nvPr/>
          </p:nvSpPr>
          <p:spPr>
            <a:xfrm>
              <a:off x="10035542" y="5032612"/>
              <a:ext cx="57150" cy="57150"/>
            </a:xfrm>
            <a:custGeom>
              <a:avLst/>
              <a:gdLst/>
              <a:ahLst/>
              <a:cxnLst/>
              <a:rect l="l" t="t" r="r" b="b"/>
              <a:pathLst>
                <a:path w="57150" h="57150" extrusionOk="0">
                  <a:moveTo>
                    <a:pt x="1268" y="36972"/>
                  </a:moveTo>
                  <a:lnTo>
                    <a:pt x="19556" y="1285"/>
                  </a:lnTo>
                  <a:lnTo>
                    <a:pt x="30795" y="0"/>
                  </a:lnTo>
                  <a:lnTo>
                    <a:pt x="41273" y="3000"/>
                  </a:lnTo>
                  <a:lnTo>
                    <a:pt x="49845" y="9715"/>
                  </a:lnTo>
                  <a:lnTo>
                    <a:pt x="55370" y="19573"/>
                  </a:lnTo>
                  <a:lnTo>
                    <a:pt x="56638" y="30739"/>
                  </a:lnTo>
                  <a:lnTo>
                    <a:pt x="53607" y="41179"/>
                  </a:lnTo>
                  <a:lnTo>
                    <a:pt x="46886" y="49738"/>
                  </a:lnTo>
                  <a:lnTo>
                    <a:pt x="37082" y="55260"/>
                  </a:lnTo>
                  <a:lnTo>
                    <a:pt x="25842" y="56546"/>
                  </a:lnTo>
                  <a:lnTo>
                    <a:pt x="15365" y="53546"/>
                  </a:lnTo>
                  <a:lnTo>
                    <a:pt x="6792" y="46831"/>
                  </a:lnTo>
                  <a:lnTo>
                    <a:pt x="1268" y="36972"/>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6" name="Google Shape;1806;p77"/>
            <p:cNvSpPr/>
            <p:nvPr/>
          </p:nvSpPr>
          <p:spPr>
            <a:xfrm>
              <a:off x="10073639" y="5285232"/>
              <a:ext cx="58419" cy="56515"/>
            </a:xfrm>
            <a:custGeom>
              <a:avLst/>
              <a:gdLst/>
              <a:ahLst/>
              <a:cxnLst/>
              <a:rect l="l" t="t" r="r" b="b"/>
              <a:pathLst>
                <a:path w="58420" h="56514" extrusionOk="0">
                  <a:moveTo>
                    <a:pt x="0" y="28194"/>
                  </a:moveTo>
                  <a:lnTo>
                    <a:pt x="2274" y="17198"/>
                  </a:lnTo>
                  <a:lnTo>
                    <a:pt x="8477" y="8239"/>
                  </a:lnTo>
                  <a:lnTo>
                    <a:pt x="17680" y="2208"/>
                  </a:lnTo>
                  <a:lnTo>
                    <a:pt x="28955" y="0"/>
                  </a:lnTo>
                  <a:lnTo>
                    <a:pt x="40231" y="2208"/>
                  </a:lnTo>
                  <a:lnTo>
                    <a:pt x="49434" y="8239"/>
                  </a:lnTo>
                  <a:lnTo>
                    <a:pt x="55637" y="17198"/>
                  </a:lnTo>
                  <a:lnTo>
                    <a:pt x="57911" y="28194"/>
                  </a:lnTo>
                  <a:lnTo>
                    <a:pt x="55637" y="39189"/>
                  </a:lnTo>
                  <a:lnTo>
                    <a:pt x="49434" y="48148"/>
                  </a:lnTo>
                  <a:lnTo>
                    <a:pt x="40231" y="54179"/>
                  </a:lnTo>
                  <a:lnTo>
                    <a:pt x="28955" y="56388"/>
                  </a:lnTo>
                  <a:lnTo>
                    <a:pt x="17680" y="54179"/>
                  </a:lnTo>
                  <a:lnTo>
                    <a:pt x="8477" y="48148"/>
                  </a:lnTo>
                  <a:lnTo>
                    <a:pt x="2274" y="39189"/>
                  </a:lnTo>
                  <a:lnTo>
                    <a:pt x="0" y="28194"/>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7" name="Google Shape;1807;p77"/>
            <p:cNvSpPr/>
            <p:nvPr/>
          </p:nvSpPr>
          <p:spPr>
            <a:xfrm>
              <a:off x="10358227" y="5131669"/>
              <a:ext cx="57150" cy="57150"/>
            </a:xfrm>
            <a:custGeom>
              <a:avLst/>
              <a:gdLst/>
              <a:ahLst/>
              <a:cxnLst/>
              <a:rect l="l" t="t" r="r" b="b"/>
              <a:pathLst>
                <a:path w="57150" h="57150" extrusionOk="0">
                  <a:moveTo>
                    <a:pt x="3321" y="41802"/>
                  </a:moveTo>
                  <a:lnTo>
                    <a:pt x="0" y="31003"/>
                  </a:lnTo>
                  <a:lnTo>
                    <a:pt x="1035" y="20181"/>
                  </a:lnTo>
                  <a:lnTo>
                    <a:pt x="6072" y="10548"/>
                  </a:lnTo>
                  <a:lnTo>
                    <a:pt x="14751" y="3321"/>
                  </a:lnTo>
                  <a:lnTo>
                    <a:pt x="25550" y="0"/>
                  </a:lnTo>
                  <a:lnTo>
                    <a:pt x="36373" y="1035"/>
                  </a:lnTo>
                  <a:lnTo>
                    <a:pt x="46005" y="6072"/>
                  </a:lnTo>
                  <a:lnTo>
                    <a:pt x="53232" y="14751"/>
                  </a:lnTo>
                  <a:lnTo>
                    <a:pt x="56554" y="25497"/>
                  </a:lnTo>
                  <a:lnTo>
                    <a:pt x="55518" y="36325"/>
                  </a:lnTo>
                  <a:lnTo>
                    <a:pt x="50482" y="45987"/>
                  </a:lnTo>
                  <a:lnTo>
                    <a:pt x="41802" y="53232"/>
                  </a:lnTo>
                  <a:lnTo>
                    <a:pt x="31057" y="56536"/>
                  </a:lnTo>
                  <a:lnTo>
                    <a:pt x="20228" y="55471"/>
                  </a:lnTo>
                  <a:lnTo>
                    <a:pt x="10566" y="50428"/>
                  </a:lnTo>
                  <a:lnTo>
                    <a:pt x="3321" y="41802"/>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8" name="Google Shape;1808;p77"/>
            <p:cNvSpPr/>
            <p:nvPr/>
          </p:nvSpPr>
          <p:spPr>
            <a:xfrm>
              <a:off x="10072116" y="5073396"/>
              <a:ext cx="289560" cy="220345"/>
            </a:xfrm>
            <a:custGeom>
              <a:avLst/>
              <a:gdLst/>
              <a:ahLst/>
              <a:cxnLst/>
              <a:rect l="l" t="t" r="r" b="b"/>
              <a:pathLst>
                <a:path w="289559" h="220345" extrusionOk="0">
                  <a:moveTo>
                    <a:pt x="16763" y="0"/>
                  </a:moveTo>
                  <a:lnTo>
                    <a:pt x="286892" y="77977"/>
                  </a:lnTo>
                </a:path>
                <a:path w="289559" h="220345" extrusionOk="0">
                  <a:moveTo>
                    <a:pt x="0" y="15239"/>
                  </a:moveTo>
                  <a:lnTo>
                    <a:pt x="29972" y="212216"/>
                  </a:lnTo>
                </a:path>
                <a:path w="289559" h="220345" extrusionOk="0">
                  <a:moveTo>
                    <a:pt x="289178" y="100583"/>
                  </a:moveTo>
                  <a:lnTo>
                    <a:pt x="50291" y="22034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9" name="Google Shape;1809;p77"/>
            <p:cNvSpPr/>
            <p:nvPr/>
          </p:nvSpPr>
          <p:spPr>
            <a:xfrm>
              <a:off x="9991344" y="2208276"/>
              <a:ext cx="352425" cy="472440"/>
            </a:xfrm>
            <a:custGeom>
              <a:avLst/>
              <a:gdLst/>
              <a:ahLst/>
              <a:cxnLst/>
              <a:rect l="l" t="t" r="r" b="b"/>
              <a:pathLst>
                <a:path w="352425" h="472439" extrusionOk="0">
                  <a:moveTo>
                    <a:pt x="352044" y="69596"/>
                  </a:moveTo>
                  <a:lnTo>
                    <a:pt x="338202" y="96650"/>
                  </a:lnTo>
                  <a:lnTo>
                    <a:pt x="300466" y="118776"/>
                  </a:lnTo>
                  <a:lnTo>
                    <a:pt x="244512" y="133711"/>
                  </a:lnTo>
                  <a:lnTo>
                    <a:pt x="176022" y="139191"/>
                  </a:lnTo>
                  <a:lnTo>
                    <a:pt x="107531" y="133711"/>
                  </a:lnTo>
                  <a:lnTo>
                    <a:pt x="51577" y="118776"/>
                  </a:lnTo>
                  <a:lnTo>
                    <a:pt x="13841" y="96650"/>
                  </a:lnTo>
                  <a:lnTo>
                    <a:pt x="0" y="69596"/>
                  </a:lnTo>
                  <a:lnTo>
                    <a:pt x="13841" y="42487"/>
                  </a:lnTo>
                  <a:lnTo>
                    <a:pt x="51577" y="20367"/>
                  </a:lnTo>
                  <a:lnTo>
                    <a:pt x="107531" y="5462"/>
                  </a:lnTo>
                  <a:lnTo>
                    <a:pt x="176022" y="0"/>
                  </a:lnTo>
                  <a:lnTo>
                    <a:pt x="244512" y="5462"/>
                  </a:lnTo>
                  <a:lnTo>
                    <a:pt x="300466" y="20367"/>
                  </a:lnTo>
                  <a:lnTo>
                    <a:pt x="338202" y="42487"/>
                  </a:lnTo>
                  <a:lnTo>
                    <a:pt x="352044" y="69596"/>
                  </a:lnTo>
                  <a:close/>
                </a:path>
                <a:path w="352425" h="472439" extrusionOk="0">
                  <a:moveTo>
                    <a:pt x="352044" y="69596"/>
                  </a:moveTo>
                  <a:lnTo>
                    <a:pt x="352044" y="402844"/>
                  </a:lnTo>
                  <a:lnTo>
                    <a:pt x="338202" y="429952"/>
                  </a:lnTo>
                  <a:lnTo>
                    <a:pt x="300466" y="452072"/>
                  </a:lnTo>
                  <a:lnTo>
                    <a:pt x="244512" y="466977"/>
                  </a:lnTo>
                  <a:lnTo>
                    <a:pt x="176022" y="472439"/>
                  </a:lnTo>
                  <a:lnTo>
                    <a:pt x="107531" y="466977"/>
                  </a:lnTo>
                  <a:lnTo>
                    <a:pt x="51577" y="452072"/>
                  </a:lnTo>
                  <a:lnTo>
                    <a:pt x="13841" y="429952"/>
                  </a:lnTo>
                  <a:lnTo>
                    <a:pt x="0" y="402844"/>
                  </a:lnTo>
                  <a:lnTo>
                    <a:pt x="0" y="6959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0" name="Google Shape;1810;p77"/>
            <p:cNvSpPr/>
            <p:nvPr/>
          </p:nvSpPr>
          <p:spPr>
            <a:xfrm>
              <a:off x="10172699" y="2537079"/>
              <a:ext cx="342900" cy="221615"/>
            </a:xfrm>
            <a:custGeom>
              <a:avLst/>
              <a:gdLst/>
              <a:ahLst/>
              <a:cxnLst/>
              <a:rect l="l" t="t" r="r" b="b"/>
              <a:pathLst>
                <a:path w="342900" h="221614" extrusionOk="0">
                  <a:moveTo>
                    <a:pt x="205485" y="0"/>
                  </a:moveTo>
                  <a:lnTo>
                    <a:pt x="167975" y="1783"/>
                  </a:lnTo>
                  <a:lnTo>
                    <a:pt x="135048" y="16748"/>
                  </a:lnTo>
                  <a:lnTo>
                    <a:pt x="109813" y="40737"/>
                  </a:lnTo>
                  <a:lnTo>
                    <a:pt x="95376" y="69596"/>
                  </a:lnTo>
                  <a:lnTo>
                    <a:pt x="54042" y="67413"/>
                  </a:lnTo>
                  <a:lnTo>
                    <a:pt x="23971" y="85185"/>
                  </a:lnTo>
                  <a:lnTo>
                    <a:pt x="5758" y="113672"/>
                  </a:lnTo>
                  <a:lnTo>
                    <a:pt x="0" y="143637"/>
                  </a:lnTo>
                  <a:lnTo>
                    <a:pt x="5770" y="171336"/>
                  </a:lnTo>
                  <a:lnTo>
                    <a:pt x="20923" y="196262"/>
                  </a:lnTo>
                  <a:lnTo>
                    <a:pt x="44219" y="214306"/>
                  </a:lnTo>
                  <a:lnTo>
                    <a:pt x="74422" y="221361"/>
                  </a:lnTo>
                  <a:lnTo>
                    <a:pt x="291846" y="221361"/>
                  </a:lnTo>
                  <a:lnTo>
                    <a:pt x="314039" y="216044"/>
                  </a:lnTo>
                  <a:lnTo>
                    <a:pt x="330041" y="202644"/>
                  </a:lnTo>
                  <a:lnTo>
                    <a:pt x="339709" y="185267"/>
                  </a:lnTo>
                  <a:lnTo>
                    <a:pt x="342900" y="168021"/>
                  </a:lnTo>
                  <a:lnTo>
                    <a:pt x="340653" y="153800"/>
                  </a:lnTo>
                  <a:lnTo>
                    <a:pt x="332930" y="137699"/>
                  </a:lnTo>
                  <a:lnTo>
                    <a:pt x="317968" y="123551"/>
                  </a:lnTo>
                  <a:lnTo>
                    <a:pt x="294004" y="115188"/>
                  </a:lnTo>
                  <a:lnTo>
                    <a:pt x="290889" y="75580"/>
                  </a:lnTo>
                  <a:lnTo>
                    <a:pt x="272700" y="40544"/>
                  </a:lnTo>
                  <a:lnTo>
                    <a:pt x="243034" y="14033"/>
                  </a:lnTo>
                  <a:lnTo>
                    <a:pt x="205485"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1" name="Google Shape;1811;p77"/>
            <p:cNvSpPr/>
            <p:nvPr/>
          </p:nvSpPr>
          <p:spPr>
            <a:xfrm>
              <a:off x="10172699" y="2537079"/>
              <a:ext cx="342900" cy="221615"/>
            </a:xfrm>
            <a:custGeom>
              <a:avLst/>
              <a:gdLst/>
              <a:ahLst/>
              <a:cxnLst/>
              <a:rect l="l" t="t" r="r" b="b"/>
              <a:pathLst>
                <a:path w="342900" h="221614" extrusionOk="0">
                  <a:moveTo>
                    <a:pt x="205485" y="0"/>
                  </a:moveTo>
                  <a:lnTo>
                    <a:pt x="243034" y="14033"/>
                  </a:lnTo>
                  <a:lnTo>
                    <a:pt x="272700" y="40544"/>
                  </a:lnTo>
                  <a:lnTo>
                    <a:pt x="290889" y="75580"/>
                  </a:lnTo>
                  <a:lnTo>
                    <a:pt x="294004" y="115188"/>
                  </a:lnTo>
                  <a:lnTo>
                    <a:pt x="317968" y="123551"/>
                  </a:lnTo>
                  <a:lnTo>
                    <a:pt x="332930" y="137699"/>
                  </a:lnTo>
                  <a:lnTo>
                    <a:pt x="340653" y="153800"/>
                  </a:lnTo>
                  <a:lnTo>
                    <a:pt x="342900" y="168021"/>
                  </a:lnTo>
                  <a:lnTo>
                    <a:pt x="339709" y="185267"/>
                  </a:lnTo>
                  <a:lnTo>
                    <a:pt x="330041" y="202644"/>
                  </a:lnTo>
                  <a:lnTo>
                    <a:pt x="314039" y="216044"/>
                  </a:lnTo>
                  <a:lnTo>
                    <a:pt x="291846" y="221361"/>
                  </a:lnTo>
                  <a:lnTo>
                    <a:pt x="74422" y="221361"/>
                  </a:lnTo>
                  <a:lnTo>
                    <a:pt x="44219" y="214306"/>
                  </a:lnTo>
                  <a:lnTo>
                    <a:pt x="20923" y="196262"/>
                  </a:lnTo>
                  <a:lnTo>
                    <a:pt x="5770" y="171336"/>
                  </a:lnTo>
                  <a:lnTo>
                    <a:pt x="0" y="143637"/>
                  </a:lnTo>
                  <a:lnTo>
                    <a:pt x="5758" y="113672"/>
                  </a:lnTo>
                  <a:lnTo>
                    <a:pt x="23971" y="85185"/>
                  </a:lnTo>
                  <a:lnTo>
                    <a:pt x="54042" y="67413"/>
                  </a:lnTo>
                  <a:lnTo>
                    <a:pt x="95376" y="69596"/>
                  </a:lnTo>
                  <a:lnTo>
                    <a:pt x="109813" y="40737"/>
                  </a:lnTo>
                  <a:lnTo>
                    <a:pt x="135048" y="16748"/>
                  </a:lnTo>
                  <a:lnTo>
                    <a:pt x="167975" y="1783"/>
                  </a:lnTo>
                  <a:lnTo>
                    <a:pt x="205485"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2" name="Google Shape;1812;p77"/>
            <p:cNvSpPr/>
            <p:nvPr/>
          </p:nvSpPr>
          <p:spPr>
            <a:xfrm>
              <a:off x="10187939" y="3334512"/>
              <a:ext cx="76200" cy="1209040"/>
            </a:xfrm>
            <a:custGeom>
              <a:avLst/>
              <a:gdLst/>
              <a:ahLst/>
              <a:cxnLst/>
              <a:rect l="l" t="t" r="r" b="b"/>
              <a:pathLst>
                <a:path w="76200" h="1209039" extrusionOk="0">
                  <a:moveTo>
                    <a:pt x="44450" y="0"/>
                  </a:moveTo>
                  <a:lnTo>
                    <a:pt x="31750" y="0"/>
                  </a:lnTo>
                  <a:lnTo>
                    <a:pt x="31750" y="50800"/>
                  </a:lnTo>
                  <a:lnTo>
                    <a:pt x="44450" y="50800"/>
                  </a:lnTo>
                  <a:lnTo>
                    <a:pt x="44450" y="0"/>
                  </a:lnTo>
                  <a:close/>
                </a:path>
                <a:path w="76200" h="1209039" extrusionOk="0">
                  <a:moveTo>
                    <a:pt x="44450" y="88900"/>
                  </a:moveTo>
                  <a:lnTo>
                    <a:pt x="31750" y="88900"/>
                  </a:lnTo>
                  <a:lnTo>
                    <a:pt x="31750" y="139700"/>
                  </a:lnTo>
                  <a:lnTo>
                    <a:pt x="44450" y="139700"/>
                  </a:lnTo>
                  <a:lnTo>
                    <a:pt x="44450" y="88900"/>
                  </a:lnTo>
                  <a:close/>
                </a:path>
                <a:path w="76200" h="1209039" extrusionOk="0">
                  <a:moveTo>
                    <a:pt x="44450" y="177800"/>
                  </a:moveTo>
                  <a:lnTo>
                    <a:pt x="31750" y="177800"/>
                  </a:lnTo>
                  <a:lnTo>
                    <a:pt x="31750" y="228600"/>
                  </a:lnTo>
                  <a:lnTo>
                    <a:pt x="44450" y="228600"/>
                  </a:lnTo>
                  <a:lnTo>
                    <a:pt x="44450" y="177800"/>
                  </a:lnTo>
                  <a:close/>
                </a:path>
                <a:path w="76200" h="1209039" extrusionOk="0">
                  <a:moveTo>
                    <a:pt x="44450" y="266700"/>
                  </a:moveTo>
                  <a:lnTo>
                    <a:pt x="31750" y="266700"/>
                  </a:lnTo>
                  <a:lnTo>
                    <a:pt x="31750" y="317500"/>
                  </a:lnTo>
                  <a:lnTo>
                    <a:pt x="44450" y="317500"/>
                  </a:lnTo>
                  <a:lnTo>
                    <a:pt x="44450" y="266700"/>
                  </a:lnTo>
                  <a:close/>
                </a:path>
                <a:path w="76200" h="1209039" extrusionOk="0">
                  <a:moveTo>
                    <a:pt x="44450" y="355600"/>
                  </a:moveTo>
                  <a:lnTo>
                    <a:pt x="31750" y="355600"/>
                  </a:lnTo>
                  <a:lnTo>
                    <a:pt x="31750" y="406400"/>
                  </a:lnTo>
                  <a:lnTo>
                    <a:pt x="44450" y="406400"/>
                  </a:lnTo>
                  <a:lnTo>
                    <a:pt x="44450" y="355600"/>
                  </a:lnTo>
                  <a:close/>
                </a:path>
                <a:path w="76200" h="1209039" extrusionOk="0">
                  <a:moveTo>
                    <a:pt x="44450" y="444500"/>
                  </a:moveTo>
                  <a:lnTo>
                    <a:pt x="31750" y="444500"/>
                  </a:lnTo>
                  <a:lnTo>
                    <a:pt x="31750" y="495300"/>
                  </a:lnTo>
                  <a:lnTo>
                    <a:pt x="44450" y="495300"/>
                  </a:lnTo>
                  <a:lnTo>
                    <a:pt x="44450" y="444500"/>
                  </a:lnTo>
                  <a:close/>
                </a:path>
                <a:path w="76200" h="1209039" extrusionOk="0">
                  <a:moveTo>
                    <a:pt x="44450" y="533400"/>
                  </a:moveTo>
                  <a:lnTo>
                    <a:pt x="31750" y="533400"/>
                  </a:lnTo>
                  <a:lnTo>
                    <a:pt x="31750" y="584200"/>
                  </a:lnTo>
                  <a:lnTo>
                    <a:pt x="44450" y="584200"/>
                  </a:lnTo>
                  <a:lnTo>
                    <a:pt x="44450" y="533400"/>
                  </a:lnTo>
                  <a:close/>
                </a:path>
                <a:path w="76200" h="1209039" extrusionOk="0">
                  <a:moveTo>
                    <a:pt x="44450" y="622300"/>
                  </a:moveTo>
                  <a:lnTo>
                    <a:pt x="31750" y="622300"/>
                  </a:lnTo>
                  <a:lnTo>
                    <a:pt x="31750" y="673100"/>
                  </a:lnTo>
                  <a:lnTo>
                    <a:pt x="44450" y="673100"/>
                  </a:lnTo>
                  <a:lnTo>
                    <a:pt x="44450" y="622300"/>
                  </a:lnTo>
                  <a:close/>
                </a:path>
                <a:path w="76200" h="1209039" extrusionOk="0">
                  <a:moveTo>
                    <a:pt x="44450" y="711200"/>
                  </a:moveTo>
                  <a:lnTo>
                    <a:pt x="31750" y="711200"/>
                  </a:lnTo>
                  <a:lnTo>
                    <a:pt x="31750" y="762000"/>
                  </a:lnTo>
                  <a:lnTo>
                    <a:pt x="44450" y="762000"/>
                  </a:lnTo>
                  <a:lnTo>
                    <a:pt x="44450" y="711200"/>
                  </a:lnTo>
                  <a:close/>
                </a:path>
                <a:path w="76200" h="1209039" extrusionOk="0">
                  <a:moveTo>
                    <a:pt x="44450" y="800100"/>
                  </a:moveTo>
                  <a:lnTo>
                    <a:pt x="31750" y="800100"/>
                  </a:lnTo>
                  <a:lnTo>
                    <a:pt x="31750" y="850900"/>
                  </a:lnTo>
                  <a:lnTo>
                    <a:pt x="44450" y="850900"/>
                  </a:lnTo>
                  <a:lnTo>
                    <a:pt x="44450" y="800100"/>
                  </a:lnTo>
                  <a:close/>
                </a:path>
                <a:path w="76200" h="1209039" extrusionOk="0">
                  <a:moveTo>
                    <a:pt x="44450" y="889000"/>
                  </a:moveTo>
                  <a:lnTo>
                    <a:pt x="31750" y="889000"/>
                  </a:lnTo>
                  <a:lnTo>
                    <a:pt x="31750" y="939800"/>
                  </a:lnTo>
                  <a:lnTo>
                    <a:pt x="44450" y="939800"/>
                  </a:lnTo>
                  <a:lnTo>
                    <a:pt x="44450" y="889000"/>
                  </a:lnTo>
                  <a:close/>
                </a:path>
                <a:path w="76200" h="1209039" extrusionOk="0">
                  <a:moveTo>
                    <a:pt x="44450" y="977900"/>
                  </a:moveTo>
                  <a:lnTo>
                    <a:pt x="31750" y="977900"/>
                  </a:lnTo>
                  <a:lnTo>
                    <a:pt x="31750" y="1028700"/>
                  </a:lnTo>
                  <a:lnTo>
                    <a:pt x="44450" y="1028700"/>
                  </a:lnTo>
                  <a:lnTo>
                    <a:pt x="44450" y="977900"/>
                  </a:lnTo>
                  <a:close/>
                </a:path>
                <a:path w="76200" h="1209039" extrusionOk="0">
                  <a:moveTo>
                    <a:pt x="44450" y="1066800"/>
                  </a:moveTo>
                  <a:lnTo>
                    <a:pt x="31750" y="1066800"/>
                  </a:lnTo>
                  <a:lnTo>
                    <a:pt x="31750" y="1117600"/>
                  </a:lnTo>
                  <a:lnTo>
                    <a:pt x="44450" y="1117600"/>
                  </a:lnTo>
                  <a:lnTo>
                    <a:pt x="44450" y="1066800"/>
                  </a:lnTo>
                  <a:close/>
                </a:path>
                <a:path w="76200" h="1209039" extrusionOk="0">
                  <a:moveTo>
                    <a:pt x="31750" y="1158239"/>
                  </a:moveTo>
                  <a:lnTo>
                    <a:pt x="0" y="1158239"/>
                  </a:lnTo>
                  <a:lnTo>
                    <a:pt x="38100" y="1209039"/>
                  </a:lnTo>
                  <a:lnTo>
                    <a:pt x="66675" y="1170939"/>
                  </a:lnTo>
                  <a:lnTo>
                    <a:pt x="31750" y="1170939"/>
                  </a:lnTo>
                  <a:lnTo>
                    <a:pt x="31750" y="1158239"/>
                  </a:lnTo>
                  <a:close/>
                </a:path>
                <a:path w="76200" h="1209039" extrusionOk="0">
                  <a:moveTo>
                    <a:pt x="44450" y="1155700"/>
                  </a:moveTo>
                  <a:lnTo>
                    <a:pt x="31750" y="1155700"/>
                  </a:lnTo>
                  <a:lnTo>
                    <a:pt x="31750" y="1170939"/>
                  </a:lnTo>
                  <a:lnTo>
                    <a:pt x="44450" y="1170939"/>
                  </a:lnTo>
                  <a:lnTo>
                    <a:pt x="44450" y="1155700"/>
                  </a:lnTo>
                  <a:close/>
                </a:path>
                <a:path w="76200" h="1209039" extrusionOk="0">
                  <a:moveTo>
                    <a:pt x="76200" y="1158239"/>
                  </a:moveTo>
                  <a:lnTo>
                    <a:pt x="44450" y="1158239"/>
                  </a:lnTo>
                  <a:lnTo>
                    <a:pt x="44450" y="1170939"/>
                  </a:lnTo>
                  <a:lnTo>
                    <a:pt x="66675" y="1170939"/>
                  </a:lnTo>
                  <a:lnTo>
                    <a:pt x="76200" y="115823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813" name="Google Shape;1813;p77"/>
          <p:cNvGrpSpPr/>
          <p:nvPr/>
        </p:nvGrpSpPr>
        <p:grpSpPr>
          <a:xfrm>
            <a:off x="777240" y="1900428"/>
            <a:ext cx="443865" cy="387350"/>
            <a:chOff x="777240" y="1900428"/>
            <a:chExt cx="443865" cy="387350"/>
          </a:xfrm>
        </p:grpSpPr>
        <p:sp>
          <p:nvSpPr>
            <p:cNvPr id="1814" name="Google Shape;1814;p77"/>
            <p:cNvSpPr/>
            <p:nvPr/>
          </p:nvSpPr>
          <p:spPr>
            <a:xfrm>
              <a:off x="777240" y="1900428"/>
              <a:ext cx="443865" cy="387350"/>
            </a:xfrm>
            <a:custGeom>
              <a:avLst/>
              <a:gdLst/>
              <a:ahLst/>
              <a:cxnLst/>
              <a:rect l="l" t="t" r="r" b="b"/>
              <a:pathLst>
                <a:path w="443865" h="387350" extrusionOk="0">
                  <a:moveTo>
                    <a:pt x="443395" y="316738"/>
                  </a:moveTo>
                  <a:lnTo>
                    <a:pt x="441121" y="328646"/>
                  </a:lnTo>
                  <a:lnTo>
                    <a:pt x="434925" y="338375"/>
                  </a:lnTo>
                  <a:lnTo>
                    <a:pt x="425741" y="344937"/>
                  </a:lnTo>
                  <a:lnTo>
                    <a:pt x="414502" y="347345"/>
                  </a:lnTo>
                  <a:lnTo>
                    <a:pt x="28879" y="347345"/>
                  </a:lnTo>
                  <a:lnTo>
                    <a:pt x="17648" y="344937"/>
                  </a:lnTo>
                  <a:lnTo>
                    <a:pt x="8467" y="338375"/>
                  </a:lnTo>
                  <a:lnTo>
                    <a:pt x="2272" y="328646"/>
                  </a:lnTo>
                  <a:lnTo>
                    <a:pt x="0" y="316738"/>
                  </a:lnTo>
                  <a:lnTo>
                    <a:pt x="0" y="30607"/>
                  </a:lnTo>
                  <a:lnTo>
                    <a:pt x="2272" y="18698"/>
                  </a:lnTo>
                  <a:lnTo>
                    <a:pt x="8467" y="8969"/>
                  </a:lnTo>
                  <a:lnTo>
                    <a:pt x="17648" y="2407"/>
                  </a:lnTo>
                  <a:lnTo>
                    <a:pt x="28879" y="0"/>
                  </a:lnTo>
                  <a:lnTo>
                    <a:pt x="414502" y="0"/>
                  </a:lnTo>
                  <a:lnTo>
                    <a:pt x="425741" y="2407"/>
                  </a:lnTo>
                  <a:lnTo>
                    <a:pt x="434925" y="8969"/>
                  </a:lnTo>
                  <a:lnTo>
                    <a:pt x="441121" y="18698"/>
                  </a:lnTo>
                  <a:lnTo>
                    <a:pt x="443395" y="30607"/>
                  </a:lnTo>
                  <a:lnTo>
                    <a:pt x="443395" y="316738"/>
                  </a:lnTo>
                </a:path>
                <a:path w="443865" h="387350" extrusionOk="0">
                  <a:moveTo>
                    <a:pt x="85343" y="387096"/>
                  </a:moveTo>
                  <a:lnTo>
                    <a:pt x="358140" y="387096"/>
                  </a:lnTo>
                </a:path>
                <a:path w="443865" h="387350" extrusionOk="0">
                  <a:moveTo>
                    <a:pt x="222503" y="347472"/>
                  </a:moveTo>
                  <a:lnTo>
                    <a:pt x="222503" y="387096"/>
                  </a:lnTo>
                </a:path>
                <a:path w="443865" h="387350" extrusionOk="0">
                  <a:moveTo>
                    <a:pt x="231546" y="309372"/>
                  </a:moveTo>
                  <a:lnTo>
                    <a:pt x="231546" y="311023"/>
                  </a:lnTo>
                  <a:lnTo>
                    <a:pt x="231165" y="312547"/>
                  </a:lnTo>
                  <a:lnTo>
                    <a:pt x="223469" y="318388"/>
                  </a:lnTo>
                  <a:lnTo>
                    <a:pt x="221741" y="318388"/>
                  </a:lnTo>
                  <a:lnTo>
                    <a:pt x="219913" y="318388"/>
                  </a:lnTo>
                  <a:lnTo>
                    <a:pt x="218274" y="318135"/>
                  </a:lnTo>
                  <a:lnTo>
                    <a:pt x="216738" y="317246"/>
                  </a:lnTo>
                  <a:lnTo>
                    <a:pt x="215201" y="316357"/>
                  </a:lnTo>
                  <a:lnTo>
                    <a:pt x="213956" y="315468"/>
                  </a:lnTo>
                  <a:lnTo>
                    <a:pt x="213080" y="313944"/>
                  </a:lnTo>
                  <a:lnTo>
                    <a:pt x="212128" y="312547"/>
                  </a:lnTo>
                  <a:lnTo>
                    <a:pt x="211835" y="311023"/>
                  </a:lnTo>
                  <a:lnTo>
                    <a:pt x="211835" y="309372"/>
                  </a:lnTo>
                  <a:lnTo>
                    <a:pt x="211835" y="307594"/>
                  </a:lnTo>
                  <a:lnTo>
                    <a:pt x="216738" y="301498"/>
                  </a:lnTo>
                  <a:lnTo>
                    <a:pt x="218274" y="300609"/>
                  </a:lnTo>
                  <a:lnTo>
                    <a:pt x="219913" y="300227"/>
                  </a:lnTo>
                  <a:lnTo>
                    <a:pt x="221741" y="300227"/>
                  </a:lnTo>
                  <a:lnTo>
                    <a:pt x="223469" y="300227"/>
                  </a:lnTo>
                  <a:lnTo>
                    <a:pt x="231546" y="307594"/>
                  </a:lnTo>
                  <a:lnTo>
                    <a:pt x="231546" y="309372"/>
                  </a:lnTo>
                </a:path>
                <a:path w="443865" h="387350" extrusionOk="0">
                  <a:moveTo>
                    <a:pt x="0" y="271272"/>
                  </a:moveTo>
                  <a:lnTo>
                    <a:pt x="443484" y="27127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15" name="Google Shape;1815;p77"/>
            <p:cNvPicPr preferRelativeResize="0"/>
            <p:nvPr/>
          </p:nvPicPr>
          <p:blipFill rotWithShape="1">
            <a:blip r:embed="rId3">
              <a:alphaModFix/>
            </a:blip>
            <a:srcRect/>
            <a:stretch/>
          </p:blipFill>
          <p:spPr>
            <a:xfrm>
              <a:off x="818388" y="1933956"/>
              <a:ext cx="205651" cy="205613"/>
            </a:xfrm>
            <a:prstGeom prst="rect">
              <a:avLst/>
            </a:prstGeom>
            <a:noFill/>
            <a:ln>
              <a:noFill/>
            </a:ln>
          </p:spPr>
        </p:pic>
        <p:sp>
          <p:nvSpPr>
            <p:cNvPr id="1816" name="Google Shape;1816;p77"/>
            <p:cNvSpPr/>
            <p:nvPr/>
          </p:nvSpPr>
          <p:spPr>
            <a:xfrm>
              <a:off x="1057656" y="1958340"/>
              <a:ext cx="116205" cy="116205"/>
            </a:xfrm>
            <a:custGeom>
              <a:avLst/>
              <a:gdLst/>
              <a:ahLst/>
              <a:cxnLst/>
              <a:rect l="l" t="t" r="r" b="b"/>
              <a:pathLst>
                <a:path w="116205" h="116205" extrusionOk="0">
                  <a:moveTo>
                    <a:pt x="0" y="0"/>
                  </a:moveTo>
                  <a:lnTo>
                    <a:pt x="115824" y="0"/>
                  </a:lnTo>
                </a:path>
                <a:path w="116205" h="116205" extrusionOk="0">
                  <a:moveTo>
                    <a:pt x="0" y="57912"/>
                  </a:moveTo>
                  <a:lnTo>
                    <a:pt x="115824" y="57912"/>
                  </a:lnTo>
                </a:path>
                <a:path w="116205" h="116205" extrusionOk="0">
                  <a:moveTo>
                    <a:pt x="0" y="115824"/>
                  </a:moveTo>
                  <a:lnTo>
                    <a:pt x="115824" y="11582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17" name="Google Shape;1817;p77"/>
          <p:cNvSpPr txBox="1"/>
          <p:nvPr/>
        </p:nvSpPr>
        <p:spPr>
          <a:xfrm>
            <a:off x="349402" y="2372994"/>
            <a:ext cx="1297305" cy="330200"/>
          </a:xfrm>
          <a:prstGeom prst="rect">
            <a:avLst/>
          </a:prstGeom>
          <a:noFill/>
          <a:ln>
            <a:noFill/>
          </a:ln>
        </p:spPr>
        <p:txBody>
          <a:bodyPr spcFirstLastPara="1" wrap="square" lIns="0" tIns="12050" rIns="0" bIns="0" anchor="t" anchorCtr="0">
            <a:spAutoFit/>
          </a:bodyPr>
          <a:lstStyle/>
          <a:p>
            <a:pPr marL="311150" marR="5080" lvl="0" indent="-29908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  (structured)</a:t>
            </a:r>
            <a:endParaRPr sz="1000">
              <a:solidFill>
                <a:schemeClr val="dk1"/>
              </a:solidFill>
              <a:latin typeface="Quattrocento Sans"/>
              <a:ea typeface="Quattrocento Sans"/>
              <a:cs typeface="Quattrocento Sans"/>
              <a:sym typeface="Quattrocento Sans"/>
            </a:endParaRPr>
          </a:p>
        </p:txBody>
      </p:sp>
      <p:sp>
        <p:nvSpPr>
          <p:cNvPr id="1818" name="Google Shape;1818;p77"/>
          <p:cNvSpPr txBox="1"/>
          <p:nvPr/>
        </p:nvSpPr>
        <p:spPr>
          <a:xfrm>
            <a:off x="11240769" y="3999991"/>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819" name="Google Shape;1819;p77"/>
          <p:cNvSpPr txBox="1"/>
          <p:nvPr/>
        </p:nvSpPr>
        <p:spPr>
          <a:xfrm>
            <a:off x="2800857" y="6383528"/>
            <a:ext cx="658749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Microsoft Azure supports other services like Azure HDInsight to allow customers a truly customized solution.</a:t>
            </a:r>
            <a:endParaRPr sz="1050">
              <a:solidFill>
                <a:schemeClr val="dk1"/>
              </a:solidFill>
              <a:latin typeface="Quattrocento Sans"/>
              <a:ea typeface="Quattrocento Sans"/>
              <a:cs typeface="Quattrocento Sans"/>
              <a:sym typeface="Quattrocento Sans"/>
            </a:endParaRPr>
          </a:p>
        </p:txBody>
      </p:sp>
      <p:sp>
        <p:nvSpPr>
          <p:cNvPr id="1820" name="Google Shape;1820;p77"/>
          <p:cNvSpPr txBox="1"/>
          <p:nvPr/>
        </p:nvSpPr>
        <p:spPr>
          <a:xfrm>
            <a:off x="9432035" y="1860804"/>
            <a:ext cx="1586865" cy="1412875"/>
          </a:xfrm>
          <a:prstGeom prst="rect">
            <a:avLst/>
          </a:prstGeom>
          <a:noFill/>
          <a:ln w="9525" cap="flat" cmpd="sng">
            <a:solidFill>
              <a:srgbClr val="A6A6A6"/>
            </a:solidFill>
            <a:prstDash val="solid"/>
            <a:round/>
            <a:headEnd type="none" w="sm" len="sm"/>
            <a:tailEnd type="none" w="sm" len="sm"/>
          </a:ln>
        </p:spPr>
        <p:txBody>
          <a:bodyPr spcFirstLastPara="1" wrap="square" lIns="0" tIns="68575" rIns="0" bIns="0" anchor="t" anchorCtr="0">
            <a:spAutoFit/>
          </a:bodyPr>
          <a:lstStyle/>
          <a:p>
            <a:pPr marL="1270" marR="0" lvl="0" indent="0" algn="ctr" rtl="0">
              <a:lnSpc>
                <a:spcPct val="100000"/>
              </a:lnSpc>
              <a:spcBef>
                <a:spcPts val="0"/>
              </a:spcBef>
              <a:spcAft>
                <a:spcPts val="0"/>
              </a:spcAft>
              <a:buNone/>
            </a:pPr>
            <a:r>
              <a:rPr lang="en-US" sz="1200" b="1">
                <a:solidFill>
                  <a:srgbClr val="505050"/>
                </a:solidFill>
                <a:latin typeface="Quattrocento Sans"/>
                <a:ea typeface="Quattrocento Sans"/>
                <a:cs typeface="Quattrocento Sans"/>
                <a:sym typeface="Quattrocento Sans"/>
              </a:rPr>
              <a:t>Data Marts</a:t>
            </a:r>
            <a:endParaRPr sz="1200">
              <a:solidFill>
                <a:schemeClr val="dk1"/>
              </a:solidFill>
              <a:latin typeface="Quattrocento Sans"/>
              <a:ea typeface="Quattrocento Sans"/>
              <a:cs typeface="Quattrocento Sans"/>
              <a:sym typeface="Quattrocento Sans"/>
            </a:endParaRPr>
          </a:p>
          <a:p>
            <a:pPr marL="0" marR="0" lvl="0" indent="0" algn="l" rtl="0">
              <a:lnSpc>
                <a:spcPct val="100000"/>
              </a:lnSpc>
              <a:spcBef>
                <a:spcPts val="15"/>
              </a:spcBef>
              <a:spcAft>
                <a:spcPts val="0"/>
              </a:spcAft>
              <a:buNone/>
            </a:pPr>
            <a:endParaRPr sz="1650">
              <a:solidFill>
                <a:schemeClr val="dk1"/>
              </a:solidFill>
              <a:latin typeface="Quattrocento Sans"/>
              <a:ea typeface="Quattrocento Sans"/>
              <a:cs typeface="Quattrocento Sans"/>
              <a:sym typeface="Quattrocento Sans"/>
            </a:endParaRPr>
          </a:p>
          <a:p>
            <a:pPr marL="0" marR="106679" lvl="0" indent="0" algn="ctr" rtl="0">
              <a:lnSpc>
                <a:spcPct val="100000"/>
              </a:lnSpc>
              <a:spcBef>
                <a:spcPts val="0"/>
              </a:spcBef>
              <a:spcAft>
                <a:spcPts val="0"/>
              </a:spcAft>
              <a:buNone/>
            </a:pPr>
            <a:r>
              <a:rPr lang="en-US" sz="1000">
                <a:solidFill>
                  <a:srgbClr val="505050"/>
                </a:solidFill>
                <a:latin typeface="Quattrocento Sans"/>
                <a:ea typeface="Quattrocento Sans"/>
                <a:cs typeface="Quattrocento Sans"/>
                <a:sym typeface="Quattrocento Sans"/>
              </a:rPr>
              <a:t>SQL</a:t>
            </a:r>
            <a:endParaRPr sz="1000">
              <a:solidFill>
                <a:schemeClr val="dk1"/>
              </a:solidFill>
              <a:latin typeface="Quattrocento Sans"/>
              <a:ea typeface="Quattrocento Sans"/>
              <a:cs typeface="Quattrocento Sans"/>
              <a:sym typeface="Quattrocento Sans"/>
            </a:endParaRPr>
          </a:p>
          <a:p>
            <a:pPr marL="0" marR="0" lvl="0" indent="0" algn="l" rtl="0">
              <a:lnSpc>
                <a:spcPct val="100000"/>
              </a:lnSpc>
              <a:spcBef>
                <a:spcPts val="60"/>
              </a:spcBef>
              <a:spcAft>
                <a:spcPts val="0"/>
              </a:spcAft>
              <a:buNone/>
            </a:pPr>
            <a:endParaRPr sz="1850">
              <a:solidFill>
                <a:schemeClr val="dk1"/>
              </a:solidFill>
              <a:latin typeface="Quattrocento Sans"/>
              <a:ea typeface="Quattrocento Sans"/>
              <a:cs typeface="Quattrocento Sans"/>
              <a:sym typeface="Quattrocento Sans"/>
            </a:endParaRPr>
          </a:p>
          <a:p>
            <a:pPr marL="238759" marR="227329"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Multiple Azure SQL  Database instances</a:t>
            </a:r>
            <a:endParaRPr sz="1000">
              <a:solidFill>
                <a:schemeClr val="dk1"/>
              </a:solidFill>
              <a:latin typeface="Quattrocento Sans"/>
              <a:ea typeface="Quattrocento Sans"/>
              <a:cs typeface="Quattrocento Sans"/>
              <a:sym typeface="Quattrocento Sans"/>
            </a:endParaRPr>
          </a:p>
        </p:txBody>
      </p:sp>
      <p:sp>
        <p:nvSpPr>
          <p:cNvPr id="1821" name="Google Shape;1821;p77"/>
          <p:cNvSpPr txBox="1"/>
          <p:nvPr/>
        </p:nvSpPr>
        <p:spPr>
          <a:xfrm>
            <a:off x="9432035" y="4604003"/>
            <a:ext cx="1586865" cy="1298575"/>
          </a:xfrm>
          <a:prstGeom prst="rect">
            <a:avLst/>
          </a:prstGeom>
          <a:noFill/>
          <a:ln w="9525" cap="flat" cmpd="sng">
            <a:solidFill>
              <a:srgbClr val="A6A6A6"/>
            </a:solidFill>
            <a:prstDash val="solid"/>
            <a:round/>
            <a:headEnd type="none" w="sm" len="sm"/>
            <a:tailEnd type="none" w="sm" len="sm"/>
          </a:ln>
        </p:spPr>
        <p:txBody>
          <a:bodyPr spcFirstLastPara="1" wrap="square" lIns="0" tIns="69850" rIns="0" bIns="0" anchor="t" anchorCtr="0">
            <a:spAutoFit/>
          </a:bodyPr>
          <a:lstStyle/>
          <a:p>
            <a:pPr marL="3175" marR="0" lvl="0" indent="0" algn="ctr" rtl="0">
              <a:lnSpc>
                <a:spcPct val="100000"/>
              </a:lnSpc>
              <a:spcBef>
                <a:spcPts val="0"/>
              </a:spcBef>
              <a:spcAft>
                <a:spcPts val="0"/>
              </a:spcAft>
              <a:buNone/>
            </a:pPr>
            <a:r>
              <a:rPr lang="en-US" sz="1200" b="1">
                <a:solidFill>
                  <a:srgbClr val="505050"/>
                </a:solidFill>
                <a:latin typeface="Quattrocento Sans"/>
                <a:ea typeface="Quattrocento Sans"/>
                <a:cs typeface="Quattrocento Sans"/>
                <a:sym typeface="Quattrocento Sans"/>
              </a:rPr>
              <a:t>Data Cubes</a:t>
            </a:r>
            <a:endParaRPr sz="12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600">
              <a:solidFill>
                <a:schemeClr val="dk1"/>
              </a:solidFill>
              <a:latin typeface="Quattrocento Sans"/>
              <a:ea typeface="Quattrocento Sans"/>
              <a:cs typeface="Quattrocento Sans"/>
              <a:sym typeface="Quattrocento Sans"/>
            </a:endParaRPr>
          </a:p>
          <a:p>
            <a:pPr marL="0" marR="0" lvl="0" indent="0" algn="l" rtl="0">
              <a:lnSpc>
                <a:spcPct val="100000"/>
              </a:lnSpc>
              <a:spcBef>
                <a:spcPts val="25"/>
              </a:spcBef>
              <a:spcAft>
                <a:spcPts val="0"/>
              </a:spcAft>
              <a:buNone/>
            </a:pPr>
            <a:endParaRPr sz="2250">
              <a:solidFill>
                <a:schemeClr val="dk1"/>
              </a:solidFill>
              <a:latin typeface="Quattrocento Sans"/>
              <a:ea typeface="Quattrocento Sans"/>
              <a:cs typeface="Quattrocento Sans"/>
              <a:sym typeface="Quattrocento Sans"/>
            </a:endParaRPr>
          </a:p>
          <a:p>
            <a:pPr marL="118110" marR="109854"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Multiple Azure Analysis  Services instances</a:t>
            </a:r>
            <a:endParaRPr sz="1000">
              <a:solidFill>
                <a:schemeClr val="dk1"/>
              </a:solidFill>
              <a:latin typeface="Quattrocento Sans"/>
              <a:ea typeface="Quattrocento Sans"/>
              <a:cs typeface="Quattrocento Sans"/>
              <a:sym typeface="Quattrocento Sans"/>
            </a:endParaRPr>
          </a:p>
        </p:txBody>
      </p:sp>
      <p:sp>
        <p:nvSpPr>
          <p:cNvPr id="1822" name="Google Shape;1822;p77"/>
          <p:cNvSpPr txBox="1"/>
          <p:nvPr/>
        </p:nvSpPr>
        <p:spPr>
          <a:xfrm>
            <a:off x="6862698" y="2433573"/>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823" name="Google Shape;1823;p77"/>
          <p:cNvGrpSpPr/>
          <p:nvPr/>
        </p:nvGrpSpPr>
        <p:grpSpPr>
          <a:xfrm>
            <a:off x="2907792" y="2043684"/>
            <a:ext cx="8991473" cy="3248405"/>
            <a:chOff x="2907792" y="2043684"/>
            <a:chExt cx="8991473" cy="3248405"/>
          </a:xfrm>
        </p:grpSpPr>
        <p:sp>
          <p:nvSpPr>
            <p:cNvPr id="1824" name="Google Shape;1824;p77"/>
            <p:cNvSpPr/>
            <p:nvPr/>
          </p:nvSpPr>
          <p:spPr>
            <a:xfrm>
              <a:off x="2913888" y="3483863"/>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25" name="Google Shape;1825;p77"/>
            <p:cNvPicPr preferRelativeResize="0"/>
            <p:nvPr/>
          </p:nvPicPr>
          <p:blipFill rotWithShape="1">
            <a:blip r:embed="rId4">
              <a:alphaModFix/>
            </a:blip>
            <a:srcRect/>
            <a:stretch/>
          </p:blipFill>
          <p:spPr>
            <a:xfrm>
              <a:off x="2907792" y="3441191"/>
              <a:ext cx="199643" cy="88392"/>
            </a:xfrm>
            <a:prstGeom prst="rect">
              <a:avLst/>
            </a:prstGeom>
            <a:noFill/>
            <a:ln>
              <a:noFill/>
            </a:ln>
          </p:spPr>
        </p:pic>
        <p:sp>
          <p:nvSpPr>
            <p:cNvPr id="1826" name="Google Shape;1826;p77"/>
            <p:cNvSpPr/>
            <p:nvPr/>
          </p:nvSpPr>
          <p:spPr>
            <a:xfrm>
              <a:off x="7158227" y="2043684"/>
              <a:ext cx="408940" cy="334010"/>
            </a:xfrm>
            <a:custGeom>
              <a:avLst/>
              <a:gdLst/>
              <a:ahLst/>
              <a:cxnLst/>
              <a:rect l="l" t="t" r="r" b="b"/>
              <a:pathLst>
                <a:path w="408940" h="334010" extrusionOk="0">
                  <a:moveTo>
                    <a:pt x="0" y="105917"/>
                  </a:moveTo>
                  <a:lnTo>
                    <a:pt x="204216" y="0"/>
                  </a:lnTo>
                  <a:lnTo>
                    <a:pt x="408431" y="105917"/>
                  </a:lnTo>
                  <a:lnTo>
                    <a:pt x="204216" y="211836"/>
                  </a:lnTo>
                  <a:lnTo>
                    <a:pt x="0" y="105917"/>
                  </a:lnTo>
                  <a:close/>
                </a:path>
                <a:path w="408940" h="334010" extrusionOk="0">
                  <a:moveTo>
                    <a:pt x="336676" y="190500"/>
                  </a:moveTo>
                  <a:lnTo>
                    <a:pt x="408431" y="227711"/>
                  </a:lnTo>
                  <a:lnTo>
                    <a:pt x="204216" y="333755"/>
                  </a:lnTo>
                  <a:lnTo>
                    <a:pt x="0" y="227711"/>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27" name="Google Shape;1827;p77"/>
            <p:cNvPicPr preferRelativeResize="0"/>
            <p:nvPr/>
          </p:nvPicPr>
          <p:blipFill rotWithShape="1">
            <a:blip r:embed="rId5">
              <a:alphaModFix/>
            </a:blip>
            <a:srcRect/>
            <a:stretch/>
          </p:blipFill>
          <p:spPr>
            <a:xfrm>
              <a:off x="6986016" y="2694432"/>
              <a:ext cx="298703" cy="155448"/>
            </a:xfrm>
            <a:prstGeom prst="rect">
              <a:avLst/>
            </a:prstGeom>
            <a:noFill/>
            <a:ln>
              <a:noFill/>
            </a:ln>
          </p:spPr>
        </p:pic>
        <p:pic>
          <p:nvPicPr>
            <p:cNvPr id="1828" name="Google Shape;1828;p77"/>
            <p:cNvPicPr preferRelativeResize="0"/>
            <p:nvPr/>
          </p:nvPicPr>
          <p:blipFill rotWithShape="1">
            <a:blip r:embed="rId6">
              <a:alphaModFix/>
            </a:blip>
            <a:srcRect/>
            <a:stretch/>
          </p:blipFill>
          <p:spPr>
            <a:xfrm>
              <a:off x="7382256" y="2743200"/>
              <a:ext cx="336803" cy="100584"/>
            </a:xfrm>
            <a:prstGeom prst="rect">
              <a:avLst/>
            </a:prstGeom>
            <a:noFill/>
            <a:ln>
              <a:noFill/>
            </a:ln>
          </p:spPr>
        </p:pic>
        <p:sp>
          <p:nvSpPr>
            <p:cNvPr id="1829" name="Google Shape;1829;p77"/>
            <p:cNvSpPr/>
            <p:nvPr/>
          </p:nvSpPr>
          <p:spPr>
            <a:xfrm>
              <a:off x="4991100" y="3438144"/>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89915"/>
                  </a:moveTo>
                  <a:lnTo>
                    <a:pt x="307213" y="89915"/>
                  </a:lnTo>
                  <a:lnTo>
                    <a:pt x="379475" y="162178"/>
                  </a:lnTo>
                  <a:lnTo>
                    <a:pt x="379475" y="344423"/>
                  </a:lnTo>
                  <a:lnTo>
                    <a:pt x="128015" y="344423"/>
                  </a:lnTo>
                  <a:lnTo>
                    <a:pt x="128015" y="89915"/>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30" name="Google Shape;1830;p77"/>
            <p:cNvPicPr preferRelativeResize="0"/>
            <p:nvPr/>
          </p:nvPicPr>
          <p:blipFill rotWithShape="1">
            <a:blip r:embed="rId7">
              <a:alphaModFix/>
            </a:blip>
            <a:srcRect/>
            <a:stretch/>
          </p:blipFill>
          <p:spPr>
            <a:xfrm>
              <a:off x="5178552" y="3521963"/>
              <a:ext cx="198120" cy="220980"/>
            </a:xfrm>
            <a:prstGeom prst="rect">
              <a:avLst/>
            </a:prstGeom>
            <a:noFill/>
            <a:ln>
              <a:noFill/>
            </a:ln>
          </p:spPr>
        </p:pic>
        <p:sp>
          <p:nvSpPr>
            <p:cNvPr id="1831" name="Google Shape;1831;p77"/>
            <p:cNvSpPr/>
            <p:nvPr/>
          </p:nvSpPr>
          <p:spPr>
            <a:xfrm>
              <a:off x="3500628" y="3621023"/>
              <a:ext cx="5055870" cy="76200"/>
            </a:xfrm>
            <a:custGeom>
              <a:avLst/>
              <a:gdLst/>
              <a:ahLst/>
              <a:cxnLst/>
              <a:rect l="l" t="t" r="r" b="b"/>
              <a:pathLst>
                <a:path w="5055870" h="76200" extrusionOk="0">
                  <a:moveTo>
                    <a:pt x="50800" y="31750"/>
                  </a:moveTo>
                  <a:lnTo>
                    <a:pt x="0" y="31750"/>
                  </a:lnTo>
                  <a:lnTo>
                    <a:pt x="0" y="44450"/>
                  </a:lnTo>
                  <a:lnTo>
                    <a:pt x="50800" y="44450"/>
                  </a:lnTo>
                  <a:lnTo>
                    <a:pt x="50800" y="31750"/>
                  </a:lnTo>
                  <a:close/>
                </a:path>
                <a:path w="5055870" h="76200" extrusionOk="0">
                  <a:moveTo>
                    <a:pt x="139700" y="31750"/>
                  </a:moveTo>
                  <a:lnTo>
                    <a:pt x="88900" y="31750"/>
                  </a:lnTo>
                  <a:lnTo>
                    <a:pt x="88900" y="44450"/>
                  </a:lnTo>
                  <a:lnTo>
                    <a:pt x="139700" y="44450"/>
                  </a:lnTo>
                  <a:lnTo>
                    <a:pt x="139700" y="31750"/>
                  </a:lnTo>
                  <a:close/>
                </a:path>
                <a:path w="5055870" h="76200" extrusionOk="0">
                  <a:moveTo>
                    <a:pt x="228600" y="31750"/>
                  </a:moveTo>
                  <a:lnTo>
                    <a:pt x="177800" y="31750"/>
                  </a:lnTo>
                  <a:lnTo>
                    <a:pt x="177800" y="44450"/>
                  </a:lnTo>
                  <a:lnTo>
                    <a:pt x="228600" y="44450"/>
                  </a:lnTo>
                  <a:lnTo>
                    <a:pt x="228600" y="31750"/>
                  </a:lnTo>
                  <a:close/>
                </a:path>
                <a:path w="5055870" h="76200" extrusionOk="0">
                  <a:moveTo>
                    <a:pt x="317500" y="31750"/>
                  </a:moveTo>
                  <a:lnTo>
                    <a:pt x="266700" y="31750"/>
                  </a:lnTo>
                  <a:lnTo>
                    <a:pt x="266700" y="44450"/>
                  </a:lnTo>
                  <a:lnTo>
                    <a:pt x="317500" y="44450"/>
                  </a:lnTo>
                  <a:lnTo>
                    <a:pt x="317500" y="31750"/>
                  </a:lnTo>
                  <a:close/>
                </a:path>
                <a:path w="5055870" h="76200" extrusionOk="0">
                  <a:moveTo>
                    <a:pt x="406400" y="31750"/>
                  </a:moveTo>
                  <a:lnTo>
                    <a:pt x="355600" y="31750"/>
                  </a:lnTo>
                  <a:lnTo>
                    <a:pt x="355600" y="44450"/>
                  </a:lnTo>
                  <a:lnTo>
                    <a:pt x="406400" y="44450"/>
                  </a:lnTo>
                  <a:lnTo>
                    <a:pt x="406400" y="31750"/>
                  </a:lnTo>
                  <a:close/>
                </a:path>
                <a:path w="5055870" h="76200" extrusionOk="0">
                  <a:moveTo>
                    <a:pt x="495300" y="31750"/>
                  </a:moveTo>
                  <a:lnTo>
                    <a:pt x="444500" y="31750"/>
                  </a:lnTo>
                  <a:lnTo>
                    <a:pt x="444500" y="44450"/>
                  </a:lnTo>
                  <a:lnTo>
                    <a:pt x="495300" y="44450"/>
                  </a:lnTo>
                  <a:lnTo>
                    <a:pt x="495300" y="31750"/>
                  </a:lnTo>
                  <a:close/>
                </a:path>
                <a:path w="5055870" h="76200" extrusionOk="0">
                  <a:moveTo>
                    <a:pt x="584200" y="31750"/>
                  </a:moveTo>
                  <a:lnTo>
                    <a:pt x="533400" y="31750"/>
                  </a:lnTo>
                  <a:lnTo>
                    <a:pt x="533400" y="44450"/>
                  </a:lnTo>
                  <a:lnTo>
                    <a:pt x="584200" y="44450"/>
                  </a:lnTo>
                  <a:lnTo>
                    <a:pt x="584200" y="31750"/>
                  </a:lnTo>
                  <a:close/>
                </a:path>
                <a:path w="5055870" h="76200" extrusionOk="0">
                  <a:moveTo>
                    <a:pt x="673100" y="31750"/>
                  </a:moveTo>
                  <a:lnTo>
                    <a:pt x="622300" y="31750"/>
                  </a:lnTo>
                  <a:lnTo>
                    <a:pt x="622300" y="44450"/>
                  </a:lnTo>
                  <a:lnTo>
                    <a:pt x="673100" y="44450"/>
                  </a:lnTo>
                  <a:lnTo>
                    <a:pt x="673100" y="31750"/>
                  </a:lnTo>
                  <a:close/>
                </a:path>
                <a:path w="5055870" h="76200" extrusionOk="0">
                  <a:moveTo>
                    <a:pt x="762000" y="31750"/>
                  </a:moveTo>
                  <a:lnTo>
                    <a:pt x="711200" y="31750"/>
                  </a:lnTo>
                  <a:lnTo>
                    <a:pt x="711200" y="44450"/>
                  </a:lnTo>
                  <a:lnTo>
                    <a:pt x="762000" y="44450"/>
                  </a:lnTo>
                  <a:lnTo>
                    <a:pt x="762000" y="31750"/>
                  </a:lnTo>
                  <a:close/>
                </a:path>
                <a:path w="5055870" h="76200" extrusionOk="0">
                  <a:moveTo>
                    <a:pt x="850900" y="31750"/>
                  </a:moveTo>
                  <a:lnTo>
                    <a:pt x="800100" y="31750"/>
                  </a:lnTo>
                  <a:lnTo>
                    <a:pt x="800100" y="44450"/>
                  </a:lnTo>
                  <a:lnTo>
                    <a:pt x="850900" y="44450"/>
                  </a:lnTo>
                  <a:lnTo>
                    <a:pt x="850900" y="31750"/>
                  </a:lnTo>
                  <a:close/>
                </a:path>
                <a:path w="5055870" h="76200" extrusionOk="0">
                  <a:moveTo>
                    <a:pt x="939800" y="31750"/>
                  </a:moveTo>
                  <a:lnTo>
                    <a:pt x="889000" y="31750"/>
                  </a:lnTo>
                  <a:lnTo>
                    <a:pt x="889000" y="44450"/>
                  </a:lnTo>
                  <a:lnTo>
                    <a:pt x="939800" y="44450"/>
                  </a:lnTo>
                  <a:lnTo>
                    <a:pt x="939800" y="31750"/>
                  </a:lnTo>
                  <a:close/>
                </a:path>
                <a:path w="5055870" h="76200" extrusionOk="0">
                  <a:moveTo>
                    <a:pt x="1028700" y="31750"/>
                  </a:moveTo>
                  <a:lnTo>
                    <a:pt x="977900" y="31750"/>
                  </a:lnTo>
                  <a:lnTo>
                    <a:pt x="977900" y="44450"/>
                  </a:lnTo>
                  <a:lnTo>
                    <a:pt x="1028700" y="44450"/>
                  </a:lnTo>
                  <a:lnTo>
                    <a:pt x="1028700" y="31750"/>
                  </a:lnTo>
                  <a:close/>
                </a:path>
                <a:path w="5055870" h="76200" extrusionOk="0">
                  <a:moveTo>
                    <a:pt x="1117600" y="31750"/>
                  </a:moveTo>
                  <a:lnTo>
                    <a:pt x="1066800" y="31750"/>
                  </a:lnTo>
                  <a:lnTo>
                    <a:pt x="1066800" y="44450"/>
                  </a:lnTo>
                  <a:lnTo>
                    <a:pt x="1117600" y="44450"/>
                  </a:lnTo>
                  <a:lnTo>
                    <a:pt x="1117600" y="31750"/>
                  </a:lnTo>
                  <a:close/>
                </a:path>
                <a:path w="5055870" h="76200" extrusionOk="0">
                  <a:moveTo>
                    <a:pt x="1206500" y="31750"/>
                  </a:moveTo>
                  <a:lnTo>
                    <a:pt x="1155700" y="31750"/>
                  </a:lnTo>
                  <a:lnTo>
                    <a:pt x="1155700" y="44450"/>
                  </a:lnTo>
                  <a:lnTo>
                    <a:pt x="1206500" y="44450"/>
                  </a:lnTo>
                  <a:lnTo>
                    <a:pt x="1206500" y="31750"/>
                  </a:lnTo>
                  <a:close/>
                </a:path>
                <a:path w="5055870" h="76200" extrusionOk="0">
                  <a:moveTo>
                    <a:pt x="1315466" y="38100"/>
                  </a:moveTo>
                  <a:lnTo>
                    <a:pt x="1306995" y="31750"/>
                  </a:lnTo>
                  <a:lnTo>
                    <a:pt x="1264666" y="0"/>
                  </a:lnTo>
                  <a:lnTo>
                    <a:pt x="1264666" y="31750"/>
                  </a:lnTo>
                  <a:lnTo>
                    <a:pt x="1244600" y="31750"/>
                  </a:lnTo>
                  <a:lnTo>
                    <a:pt x="1244600" y="44450"/>
                  </a:lnTo>
                  <a:lnTo>
                    <a:pt x="1264666" y="44450"/>
                  </a:lnTo>
                  <a:lnTo>
                    <a:pt x="1264666" y="76200"/>
                  </a:lnTo>
                  <a:lnTo>
                    <a:pt x="1306995" y="44450"/>
                  </a:lnTo>
                  <a:lnTo>
                    <a:pt x="1315466" y="38100"/>
                  </a:lnTo>
                  <a:close/>
                </a:path>
                <a:path w="5055870" h="76200" extrusionOk="0">
                  <a:moveTo>
                    <a:pt x="2260600" y="31750"/>
                  </a:moveTo>
                  <a:lnTo>
                    <a:pt x="2222500" y="31750"/>
                  </a:lnTo>
                  <a:lnTo>
                    <a:pt x="2222500" y="0"/>
                  </a:lnTo>
                  <a:lnTo>
                    <a:pt x="2171700" y="38100"/>
                  </a:lnTo>
                  <a:lnTo>
                    <a:pt x="2222500" y="76200"/>
                  </a:lnTo>
                  <a:lnTo>
                    <a:pt x="2222500" y="44450"/>
                  </a:lnTo>
                  <a:lnTo>
                    <a:pt x="2260600" y="44450"/>
                  </a:lnTo>
                  <a:lnTo>
                    <a:pt x="2260600" y="31750"/>
                  </a:lnTo>
                  <a:close/>
                </a:path>
                <a:path w="5055870" h="76200" extrusionOk="0">
                  <a:moveTo>
                    <a:pt x="2349500" y="31750"/>
                  </a:moveTo>
                  <a:lnTo>
                    <a:pt x="2298700" y="31750"/>
                  </a:lnTo>
                  <a:lnTo>
                    <a:pt x="2298700" y="44450"/>
                  </a:lnTo>
                  <a:lnTo>
                    <a:pt x="2349500" y="44450"/>
                  </a:lnTo>
                  <a:lnTo>
                    <a:pt x="2349500" y="31750"/>
                  </a:lnTo>
                  <a:close/>
                </a:path>
                <a:path w="5055870" h="76200" extrusionOk="0">
                  <a:moveTo>
                    <a:pt x="2438400" y="31750"/>
                  </a:moveTo>
                  <a:lnTo>
                    <a:pt x="2387600" y="31750"/>
                  </a:lnTo>
                  <a:lnTo>
                    <a:pt x="2387600" y="44450"/>
                  </a:lnTo>
                  <a:lnTo>
                    <a:pt x="2438400" y="44450"/>
                  </a:lnTo>
                  <a:lnTo>
                    <a:pt x="2438400" y="31750"/>
                  </a:lnTo>
                  <a:close/>
                </a:path>
                <a:path w="5055870" h="76200" extrusionOk="0">
                  <a:moveTo>
                    <a:pt x="2527300" y="31750"/>
                  </a:moveTo>
                  <a:lnTo>
                    <a:pt x="2476500" y="31750"/>
                  </a:lnTo>
                  <a:lnTo>
                    <a:pt x="2476500" y="44450"/>
                  </a:lnTo>
                  <a:lnTo>
                    <a:pt x="2527300" y="44450"/>
                  </a:lnTo>
                  <a:lnTo>
                    <a:pt x="2527300" y="31750"/>
                  </a:lnTo>
                  <a:close/>
                </a:path>
                <a:path w="5055870" h="76200" extrusionOk="0">
                  <a:moveTo>
                    <a:pt x="2616200" y="31750"/>
                  </a:moveTo>
                  <a:lnTo>
                    <a:pt x="2565400" y="31750"/>
                  </a:lnTo>
                  <a:lnTo>
                    <a:pt x="2565400" y="44450"/>
                  </a:lnTo>
                  <a:lnTo>
                    <a:pt x="2616200" y="44450"/>
                  </a:lnTo>
                  <a:lnTo>
                    <a:pt x="2616200" y="31750"/>
                  </a:lnTo>
                  <a:close/>
                </a:path>
                <a:path w="5055870" h="76200" extrusionOk="0">
                  <a:moveTo>
                    <a:pt x="2705100" y="31750"/>
                  </a:moveTo>
                  <a:lnTo>
                    <a:pt x="2654300" y="31750"/>
                  </a:lnTo>
                  <a:lnTo>
                    <a:pt x="2654300" y="44450"/>
                  </a:lnTo>
                  <a:lnTo>
                    <a:pt x="2705100" y="44450"/>
                  </a:lnTo>
                  <a:lnTo>
                    <a:pt x="2705100" y="31750"/>
                  </a:lnTo>
                  <a:close/>
                </a:path>
                <a:path w="5055870" h="76200" extrusionOk="0">
                  <a:moveTo>
                    <a:pt x="2794000" y="31750"/>
                  </a:moveTo>
                  <a:lnTo>
                    <a:pt x="2743200" y="31750"/>
                  </a:lnTo>
                  <a:lnTo>
                    <a:pt x="2743200" y="44450"/>
                  </a:lnTo>
                  <a:lnTo>
                    <a:pt x="2794000" y="44450"/>
                  </a:lnTo>
                  <a:lnTo>
                    <a:pt x="2794000" y="31750"/>
                  </a:lnTo>
                  <a:close/>
                </a:path>
                <a:path w="5055870" h="76200" extrusionOk="0">
                  <a:moveTo>
                    <a:pt x="2882900" y="31750"/>
                  </a:moveTo>
                  <a:lnTo>
                    <a:pt x="2832100" y="31750"/>
                  </a:lnTo>
                  <a:lnTo>
                    <a:pt x="2832100" y="44450"/>
                  </a:lnTo>
                  <a:lnTo>
                    <a:pt x="2882900" y="44450"/>
                  </a:lnTo>
                  <a:lnTo>
                    <a:pt x="2882900" y="31750"/>
                  </a:lnTo>
                  <a:close/>
                </a:path>
                <a:path w="5055870" h="76200" extrusionOk="0">
                  <a:moveTo>
                    <a:pt x="2971800" y="31750"/>
                  </a:moveTo>
                  <a:lnTo>
                    <a:pt x="2921000" y="31750"/>
                  </a:lnTo>
                  <a:lnTo>
                    <a:pt x="2921000" y="44450"/>
                  </a:lnTo>
                  <a:lnTo>
                    <a:pt x="2971800" y="44450"/>
                  </a:lnTo>
                  <a:lnTo>
                    <a:pt x="2971800" y="31750"/>
                  </a:lnTo>
                  <a:close/>
                </a:path>
                <a:path w="5055870" h="76200" extrusionOk="0">
                  <a:moveTo>
                    <a:pt x="3060700" y="31750"/>
                  </a:moveTo>
                  <a:lnTo>
                    <a:pt x="3009900" y="31750"/>
                  </a:lnTo>
                  <a:lnTo>
                    <a:pt x="3009900" y="44450"/>
                  </a:lnTo>
                  <a:lnTo>
                    <a:pt x="3060700" y="44450"/>
                  </a:lnTo>
                  <a:lnTo>
                    <a:pt x="3060700" y="31750"/>
                  </a:lnTo>
                  <a:close/>
                </a:path>
                <a:path w="5055870" h="76200" extrusionOk="0">
                  <a:moveTo>
                    <a:pt x="3149600" y="31750"/>
                  </a:moveTo>
                  <a:lnTo>
                    <a:pt x="3098800" y="31750"/>
                  </a:lnTo>
                  <a:lnTo>
                    <a:pt x="3098800" y="44450"/>
                  </a:lnTo>
                  <a:lnTo>
                    <a:pt x="3149600" y="44450"/>
                  </a:lnTo>
                  <a:lnTo>
                    <a:pt x="3149600" y="31750"/>
                  </a:lnTo>
                  <a:close/>
                </a:path>
                <a:path w="5055870" h="76200" extrusionOk="0">
                  <a:moveTo>
                    <a:pt x="3238500" y="31750"/>
                  </a:moveTo>
                  <a:lnTo>
                    <a:pt x="3187700" y="31750"/>
                  </a:lnTo>
                  <a:lnTo>
                    <a:pt x="3187700" y="44450"/>
                  </a:lnTo>
                  <a:lnTo>
                    <a:pt x="3238500" y="44450"/>
                  </a:lnTo>
                  <a:lnTo>
                    <a:pt x="3238500" y="31750"/>
                  </a:lnTo>
                  <a:close/>
                </a:path>
                <a:path w="5055870" h="76200" extrusionOk="0">
                  <a:moveTo>
                    <a:pt x="3327400" y="31750"/>
                  </a:moveTo>
                  <a:lnTo>
                    <a:pt x="3276600" y="31750"/>
                  </a:lnTo>
                  <a:lnTo>
                    <a:pt x="3276600" y="44450"/>
                  </a:lnTo>
                  <a:lnTo>
                    <a:pt x="3327400" y="44450"/>
                  </a:lnTo>
                  <a:lnTo>
                    <a:pt x="3327400" y="31750"/>
                  </a:lnTo>
                  <a:close/>
                </a:path>
                <a:path w="5055870" h="76200" extrusionOk="0">
                  <a:moveTo>
                    <a:pt x="3416300" y="31750"/>
                  </a:moveTo>
                  <a:lnTo>
                    <a:pt x="3365500" y="31750"/>
                  </a:lnTo>
                  <a:lnTo>
                    <a:pt x="3365500" y="44450"/>
                  </a:lnTo>
                  <a:lnTo>
                    <a:pt x="3416300" y="44450"/>
                  </a:lnTo>
                  <a:lnTo>
                    <a:pt x="3416300" y="31750"/>
                  </a:lnTo>
                  <a:close/>
                </a:path>
                <a:path w="5055870" h="76200" extrusionOk="0">
                  <a:moveTo>
                    <a:pt x="3505200" y="31750"/>
                  </a:moveTo>
                  <a:lnTo>
                    <a:pt x="3454400" y="31750"/>
                  </a:lnTo>
                  <a:lnTo>
                    <a:pt x="3454400" y="44450"/>
                  </a:lnTo>
                  <a:lnTo>
                    <a:pt x="3505200" y="44450"/>
                  </a:lnTo>
                  <a:lnTo>
                    <a:pt x="3505200" y="31750"/>
                  </a:lnTo>
                  <a:close/>
                </a:path>
                <a:path w="5055870" h="76200" extrusionOk="0">
                  <a:moveTo>
                    <a:pt x="3594100" y="31750"/>
                  </a:moveTo>
                  <a:lnTo>
                    <a:pt x="3543300" y="31750"/>
                  </a:lnTo>
                  <a:lnTo>
                    <a:pt x="3543300" y="44450"/>
                  </a:lnTo>
                  <a:lnTo>
                    <a:pt x="3594100" y="44450"/>
                  </a:lnTo>
                  <a:lnTo>
                    <a:pt x="3594100" y="31750"/>
                  </a:lnTo>
                  <a:close/>
                </a:path>
                <a:path w="5055870" h="76200" extrusionOk="0">
                  <a:moveTo>
                    <a:pt x="3683000" y="31750"/>
                  </a:moveTo>
                  <a:lnTo>
                    <a:pt x="3632200" y="31750"/>
                  </a:lnTo>
                  <a:lnTo>
                    <a:pt x="3632200" y="44450"/>
                  </a:lnTo>
                  <a:lnTo>
                    <a:pt x="3683000" y="44450"/>
                  </a:lnTo>
                  <a:lnTo>
                    <a:pt x="3683000" y="31750"/>
                  </a:lnTo>
                  <a:close/>
                </a:path>
                <a:path w="5055870" h="76200" extrusionOk="0">
                  <a:moveTo>
                    <a:pt x="3771900" y="31750"/>
                  </a:moveTo>
                  <a:lnTo>
                    <a:pt x="3721100" y="31750"/>
                  </a:lnTo>
                  <a:lnTo>
                    <a:pt x="3721100" y="44450"/>
                  </a:lnTo>
                  <a:lnTo>
                    <a:pt x="3771900" y="44450"/>
                  </a:lnTo>
                  <a:lnTo>
                    <a:pt x="3771900" y="31750"/>
                  </a:lnTo>
                  <a:close/>
                </a:path>
                <a:path w="5055870" h="76200" extrusionOk="0">
                  <a:moveTo>
                    <a:pt x="3860800" y="31750"/>
                  </a:moveTo>
                  <a:lnTo>
                    <a:pt x="3810000" y="31750"/>
                  </a:lnTo>
                  <a:lnTo>
                    <a:pt x="3810000" y="44450"/>
                  </a:lnTo>
                  <a:lnTo>
                    <a:pt x="3860800" y="44450"/>
                  </a:lnTo>
                  <a:lnTo>
                    <a:pt x="3860800" y="31750"/>
                  </a:lnTo>
                  <a:close/>
                </a:path>
                <a:path w="5055870" h="76200" extrusionOk="0">
                  <a:moveTo>
                    <a:pt x="3949700" y="31750"/>
                  </a:moveTo>
                  <a:lnTo>
                    <a:pt x="3898900" y="31750"/>
                  </a:lnTo>
                  <a:lnTo>
                    <a:pt x="3898900" y="44450"/>
                  </a:lnTo>
                  <a:lnTo>
                    <a:pt x="3949700" y="44450"/>
                  </a:lnTo>
                  <a:lnTo>
                    <a:pt x="3949700" y="31750"/>
                  </a:lnTo>
                  <a:close/>
                </a:path>
                <a:path w="5055870" h="76200" extrusionOk="0">
                  <a:moveTo>
                    <a:pt x="4038600" y="31750"/>
                  </a:moveTo>
                  <a:lnTo>
                    <a:pt x="3987800" y="31750"/>
                  </a:lnTo>
                  <a:lnTo>
                    <a:pt x="3987800" y="44450"/>
                  </a:lnTo>
                  <a:lnTo>
                    <a:pt x="4038600" y="44450"/>
                  </a:lnTo>
                  <a:lnTo>
                    <a:pt x="4038600" y="31750"/>
                  </a:lnTo>
                  <a:close/>
                </a:path>
                <a:path w="5055870" h="76200" extrusionOk="0">
                  <a:moveTo>
                    <a:pt x="4127500" y="31750"/>
                  </a:moveTo>
                  <a:lnTo>
                    <a:pt x="4076700" y="31750"/>
                  </a:lnTo>
                  <a:lnTo>
                    <a:pt x="4076700" y="44450"/>
                  </a:lnTo>
                  <a:lnTo>
                    <a:pt x="4127500" y="44450"/>
                  </a:lnTo>
                  <a:lnTo>
                    <a:pt x="4127500" y="31750"/>
                  </a:lnTo>
                  <a:close/>
                </a:path>
                <a:path w="5055870" h="76200" extrusionOk="0">
                  <a:moveTo>
                    <a:pt x="4216400" y="31750"/>
                  </a:moveTo>
                  <a:lnTo>
                    <a:pt x="4165600" y="31750"/>
                  </a:lnTo>
                  <a:lnTo>
                    <a:pt x="4165600" y="44450"/>
                  </a:lnTo>
                  <a:lnTo>
                    <a:pt x="4216400" y="44450"/>
                  </a:lnTo>
                  <a:lnTo>
                    <a:pt x="4216400" y="31750"/>
                  </a:lnTo>
                  <a:close/>
                </a:path>
                <a:path w="5055870" h="76200" extrusionOk="0">
                  <a:moveTo>
                    <a:pt x="4305300" y="31750"/>
                  </a:moveTo>
                  <a:lnTo>
                    <a:pt x="4254500" y="31750"/>
                  </a:lnTo>
                  <a:lnTo>
                    <a:pt x="4254500" y="44450"/>
                  </a:lnTo>
                  <a:lnTo>
                    <a:pt x="4305300" y="44450"/>
                  </a:lnTo>
                  <a:lnTo>
                    <a:pt x="4305300" y="31750"/>
                  </a:lnTo>
                  <a:close/>
                </a:path>
                <a:path w="5055870" h="76200" extrusionOk="0">
                  <a:moveTo>
                    <a:pt x="4394200" y="31750"/>
                  </a:moveTo>
                  <a:lnTo>
                    <a:pt x="4343400" y="31750"/>
                  </a:lnTo>
                  <a:lnTo>
                    <a:pt x="4343400" y="44450"/>
                  </a:lnTo>
                  <a:lnTo>
                    <a:pt x="4394200" y="44450"/>
                  </a:lnTo>
                  <a:lnTo>
                    <a:pt x="4394200" y="31750"/>
                  </a:lnTo>
                  <a:close/>
                </a:path>
                <a:path w="5055870" h="76200" extrusionOk="0">
                  <a:moveTo>
                    <a:pt x="4483100" y="31750"/>
                  </a:moveTo>
                  <a:lnTo>
                    <a:pt x="4432300" y="31750"/>
                  </a:lnTo>
                  <a:lnTo>
                    <a:pt x="4432300" y="44450"/>
                  </a:lnTo>
                  <a:lnTo>
                    <a:pt x="4483100" y="44450"/>
                  </a:lnTo>
                  <a:lnTo>
                    <a:pt x="4483100" y="31750"/>
                  </a:lnTo>
                  <a:close/>
                </a:path>
                <a:path w="5055870" h="76200" extrusionOk="0">
                  <a:moveTo>
                    <a:pt x="4572000" y="31750"/>
                  </a:moveTo>
                  <a:lnTo>
                    <a:pt x="4521200" y="31750"/>
                  </a:lnTo>
                  <a:lnTo>
                    <a:pt x="4521200" y="44450"/>
                  </a:lnTo>
                  <a:lnTo>
                    <a:pt x="4572000" y="44450"/>
                  </a:lnTo>
                  <a:lnTo>
                    <a:pt x="4572000" y="31750"/>
                  </a:lnTo>
                  <a:close/>
                </a:path>
                <a:path w="5055870" h="76200" extrusionOk="0">
                  <a:moveTo>
                    <a:pt x="4660900" y="31750"/>
                  </a:moveTo>
                  <a:lnTo>
                    <a:pt x="4610100" y="31750"/>
                  </a:lnTo>
                  <a:lnTo>
                    <a:pt x="4610100" y="44450"/>
                  </a:lnTo>
                  <a:lnTo>
                    <a:pt x="4660900" y="44450"/>
                  </a:lnTo>
                  <a:lnTo>
                    <a:pt x="4660900" y="31750"/>
                  </a:lnTo>
                  <a:close/>
                </a:path>
                <a:path w="5055870" h="76200" extrusionOk="0">
                  <a:moveTo>
                    <a:pt x="4749800" y="31750"/>
                  </a:moveTo>
                  <a:lnTo>
                    <a:pt x="4699000" y="31750"/>
                  </a:lnTo>
                  <a:lnTo>
                    <a:pt x="4699000" y="44450"/>
                  </a:lnTo>
                  <a:lnTo>
                    <a:pt x="4749800" y="44450"/>
                  </a:lnTo>
                  <a:lnTo>
                    <a:pt x="4749800" y="31750"/>
                  </a:lnTo>
                  <a:close/>
                </a:path>
                <a:path w="5055870" h="76200" extrusionOk="0">
                  <a:moveTo>
                    <a:pt x="4838700" y="31750"/>
                  </a:moveTo>
                  <a:lnTo>
                    <a:pt x="4787900" y="31750"/>
                  </a:lnTo>
                  <a:lnTo>
                    <a:pt x="4787900" y="44450"/>
                  </a:lnTo>
                  <a:lnTo>
                    <a:pt x="4838700" y="44450"/>
                  </a:lnTo>
                  <a:lnTo>
                    <a:pt x="4838700" y="31750"/>
                  </a:lnTo>
                  <a:close/>
                </a:path>
                <a:path w="5055870" h="76200" extrusionOk="0">
                  <a:moveTo>
                    <a:pt x="4927600" y="31750"/>
                  </a:moveTo>
                  <a:lnTo>
                    <a:pt x="4876800" y="31750"/>
                  </a:lnTo>
                  <a:lnTo>
                    <a:pt x="4876800" y="44450"/>
                  </a:lnTo>
                  <a:lnTo>
                    <a:pt x="4927600" y="44450"/>
                  </a:lnTo>
                  <a:lnTo>
                    <a:pt x="4927600" y="31750"/>
                  </a:lnTo>
                  <a:close/>
                </a:path>
                <a:path w="5055870" h="76200" extrusionOk="0">
                  <a:moveTo>
                    <a:pt x="5055489" y="38100"/>
                  </a:moveTo>
                  <a:lnTo>
                    <a:pt x="5047018" y="31750"/>
                  </a:lnTo>
                  <a:lnTo>
                    <a:pt x="5004689" y="0"/>
                  </a:lnTo>
                  <a:lnTo>
                    <a:pt x="5004689" y="31750"/>
                  </a:lnTo>
                  <a:lnTo>
                    <a:pt x="4965700" y="31750"/>
                  </a:lnTo>
                  <a:lnTo>
                    <a:pt x="4965700" y="44450"/>
                  </a:lnTo>
                  <a:lnTo>
                    <a:pt x="5004689" y="44450"/>
                  </a:lnTo>
                  <a:lnTo>
                    <a:pt x="5004689" y="76200"/>
                  </a:lnTo>
                  <a:lnTo>
                    <a:pt x="5047018" y="44450"/>
                  </a:lnTo>
                  <a:lnTo>
                    <a:pt x="5055489"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2" name="Google Shape;1832;p77"/>
            <p:cNvSpPr/>
            <p:nvPr/>
          </p:nvSpPr>
          <p:spPr>
            <a:xfrm>
              <a:off x="11551920" y="3700272"/>
              <a:ext cx="347345" cy="239395"/>
            </a:xfrm>
            <a:custGeom>
              <a:avLst/>
              <a:gdLst/>
              <a:ahLst/>
              <a:cxnLst/>
              <a:rect l="l" t="t" r="r" b="b"/>
              <a:pathLst>
                <a:path w="347345" h="239395" extrusionOk="0">
                  <a:moveTo>
                    <a:pt x="347218" y="0"/>
                  </a:moveTo>
                  <a:lnTo>
                    <a:pt x="0" y="0"/>
                  </a:lnTo>
                  <a:lnTo>
                    <a:pt x="0" y="239013"/>
                  </a:lnTo>
                  <a:lnTo>
                    <a:pt x="173354" y="239013"/>
                  </a:lnTo>
                  <a:lnTo>
                    <a:pt x="347218" y="239013"/>
                  </a:lnTo>
                  <a:lnTo>
                    <a:pt x="34721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3" name="Google Shape;1833;p77"/>
            <p:cNvSpPr/>
            <p:nvPr/>
          </p:nvSpPr>
          <p:spPr>
            <a:xfrm>
              <a:off x="11551920" y="3700272"/>
              <a:ext cx="347345" cy="239395"/>
            </a:xfrm>
            <a:custGeom>
              <a:avLst/>
              <a:gdLst/>
              <a:ahLst/>
              <a:cxnLst/>
              <a:rect l="l" t="t" r="r" b="b"/>
              <a:pathLst>
                <a:path w="347345" h="239395" extrusionOk="0">
                  <a:moveTo>
                    <a:pt x="173354" y="239013"/>
                  </a:moveTo>
                  <a:lnTo>
                    <a:pt x="0" y="239013"/>
                  </a:lnTo>
                  <a:lnTo>
                    <a:pt x="0" y="0"/>
                  </a:lnTo>
                  <a:lnTo>
                    <a:pt x="347218" y="0"/>
                  </a:lnTo>
                  <a:lnTo>
                    <a:pt x="347218" y="239013"/>
                  </a:lnTo>
                  <a:lnTo>
                    <a:pt x="173354"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4" name="Google Shape;1834;p77"/>
            <p:cNvSpPr/>
            <p:nvPr/>
          </p:nvSpPr>
          <p:spPr>
            <a:xfrm>
              <a:off x="11210544" y="3476244"/>
              <a:ext cx="597535" cy="377825"/>
            </a:xfrm>
            <a:custGeom>
              <a:avLst/>
              <a:gdLst/>
              <a:ahLst/>
              <a:cxnLst/>
              <a:rect l="l" t="t" r="r" b="b"/>
              <a:pathLst>
                <a:path w="597534" h="377825" extrusionOk="0">
                  <a:moveTo>
                    <a:pt x="597153" y="0"/>
                  </a:moveTo>
                  <a:lnTo>
                    <a:pt x="0" y="0"/>
                  </a:lnTo>
                  <a:lnTo>
                    <a:pt x="0" y="377697"/>
                  </a:lnTo>
                  <a:lnTo>
                    <a:pt x="298450" y="377697"/>
                  </a:lnTo>
                  <a:lnTo>
                    <a:pt x="597153" y="377697"/>
                  </a:lnTo>
                  <a:lnTo>
                    <a:pt x="597153"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5" name="Google Shape;1835;p77"/>
            <p:cNvSpPr/>
            <p:nvPr/>
          </p:nvSpPr>
          <p:spPr>
            <a:xfrm>
              <a:off x="11210544" y="3476244"/>
              <a:ext cx="597535" cy="377825"/>
            </a:xfrm>
            <a:custGeom>
              <a:avLst/>
              <a:gdLst/>
              <a:ahLst/>
              <a:cxnLst/>
              <a:rect l="l" t="t" r="r" b="b"/>
              <a:pathLst>
                <a:path w="597534" h="377825" extrusionOk="0">
                  <a:moveTo>
                    <a:pt x="298450" y="377697"/>
                  </a:moveTo>
                  <a:lnTo>
                    <a:pt x="0" y="377697"/>
                  </a:lnTo>
                  <a:lnTo>
                    <a:pt x="0" y="0"/>
                  </a:lnTo>
                  <a:lnTo>
                    <a:pt x="597153" y="0"/>
                  </a:lnTo>
                  <a:lnTo>
                    <a:pt x="597153" y="377697"/>
                  </a:lnTo>
                  <a:lnTo>
                    <a:pt x="298450" y="377697"/>
                  </a:lnTo>
                </a:path>
                <a:path w="597534" h="377825" extrusionOk="0">
                  <a:moveTo>
                    <a:pt x="550163" y="283463"/>
                  </a:moveTo>
                  <a:lnTo>
                    <a:pt x="348996" y="283463"/>
                  </a:lnTo>
                </a:path>
                <a:path w="597534" h="377825" extrusionOk="0">
                  <a:moveTo>
                    <a:pt x="550163" y="327659"/>
                  </a:moveTo>
                  <a:lnTo>
                    <a:pt x="457200" y="327659"/>
                  </a:lnTo>
                </a:path>
                <a:path w="597534" h="377825" extrusionOk="0">
                  <a:moveTo>
                    <a:pt x="550163" y="240791"/>
                  </a:moveTo>
                  <a:lnTo>
                    <a:pt x="348996" y="24079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36" name="Google Shape;1836;p77"/>
            <p:cNvPicPr preferRelativeResize="0"/>
            <p:nvPr/>
          </p:nvPicPr>
          <p:blipFill rotWithShape="1">
            <a:blip r:embed="rId8">
              <a:alphaModFix/>
            </a:blip>
            <a:srcRect/>
            <a:stretch/>
          </p:blipFill>
          <p:spPr>
            <a:xfrm>
              <a:off x="11276075" y="3523488"/>
              <a:ext cx="472440" cy="204215"/>
            </a:xfrm>
            <a:prstGeom prst="rect">
              <a:avLst/>
            </a:prstGeom>
            <a:noFill/>
            <a:ln>
              <a:noFill/>
            </a:ln>
          </p:spPr>
        </p:pic>
        <p:sp>
          <p:nvSpPr>
            <p:cNvPr id="1837" name="Google Shape;1837;p77"/>
            <p:cNvSpPr/>
            <p:nvPr/>
          </p:nvSpPr>
          <p:spPr>
            <a:xfrm>
              <a:off x="11114532" y="3700272"/>
              <a:ext cx="394970" cy="239395"/>
            </a:xfrm>
            <a:custGeom>
              <a:avLst/>
              <a:gdLst/>
              <a:ahLst/>
              <a:cxnLst/>
              <a:rect l="l" t="t" r="r" b="b"/>
              <a:pathLst>
                <a:path w="394970" h="239395" extrusionOk="0">
                  <a:moveTo>
                    <a:pt x="394462" y="0"/>
                  </a:moveTo>
                  <a:lnTo>
                    <a:pt x="0" y="0"/>
                  </a:lnTo>
                  <a:lnTo>
                    <a:pt x="0" y="239013"/>
                  </a:lnTo>
                  <a:lnTo>
                    <a:pt x="197358" y="239013"/>
                  </a:lnTo>
                  <a:lnTo>
                    <a:pt x="394462" y="239013"/>
                  </a:lnTo>
                  <a:lnTo>
                    <a:pt x="39446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8" name="Google Shape;1838;p77"/>
            <p:cNvSpPr/>
            <p:nvPr/>
          </p:nvSpPr>
          <p:spPr>
            <a:xfrm>
              <a:off x="11114532" y="3700272"/>
              <a:ext cx="394970" cy="239395"/>
            </a:xfrm>
            <a:custGeom>
              <a:avLst/>
              <a:gdLst/>
              <a:ahLst/>
              <a:cxnLst/>
              <a:rect l="l" t="t" r="r" b="b"/>
              <a:pathLst>
                <a:path w="394970" h="239395" extrusionOk="0">
                  <a:moveTo>
                    <a:pt x="197358" y="239013"/>
                  </a:moveTo>
                  <a:lnTo>
                    <a:pt x="0" y="239013"/>
                  </a:lnTo>
                  <a:lnTo>
                    <a:pt x="0" y="0"/>
                  </a:lnTo>
                  <a:lnTo>
                    <a:pt x="394462" y="0"/>
                  </a:lnTo>
                  <a:lnTo>
                    <a:pt x="394462" y="239013"/>
                  </a:lnTo>
                  <a:lnTo>
                    <a:pt x="197358"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39" name="Google Shape;1839;p77"/>
            <p:cNvPicPr preferRelativeResize="0"/>
            <p:nvPr/>
          </p:nvPicPr>
          <p:blipFill rotWithShape="1">
            <a:blip r:embed="rId9">
              <a:alphaModFix/>
            </a:blip>
            <a:srcRect/>
            <a:stretch/>
          </p:blipFill>
          <p:spPr>
            <a:xfrm>
              <a:off x="11205972" y="3736848"/>
              <a:ext cx="205740" cy="155447"/>
            </a:xfrm>
            <a:prstGeom prst="rect">
              <a:avLst/>
            </a:prstGeom>
            <a:noFill/>
            <a:ln>
              <a:noFill/>
            </a:ln>
          </p:spPr>
        </p:pic>
        <p:sp>
          <p:nvSpPr>
            <p:cNvPr id="1840" name="Google Shape;1840;p77"/>
            <p:cNvSpPr/>
            <p:nvPr/>
          </p:nvSpPr>
          <p:spPr>
            <a:xfrm>
              <a:off x="7840980" y="2133599"/>
              <a:ext cx="3703954" cy="3158490"/>
            </a:xfrm>
            <a:custGeom>
              <a:avLst/>
              <a:gdLst/>
              <a:ahLst/>
              <a:cxnLst/>
              <a:rect l="l" t="t" r="r" b="b"/>
              <a:pathLst>
                <a:path w="3703954" h="3158490" extrusionOk="0">
                  <a:moveTo>
                    <a:pt x="50800" y="31750"/>
                  </a:moveTo>
                  <a:lnTo>
                    <a:pt x="0" y="31750"/>
                  </a:lnTo>
                  <a:lnTo>
                    <a:pt x="0" y="44450"/>
                  </a:lnTo>
                  <a:lnTo>
                    <a:pt x="50800" y="44450"/>
                  </a:lnTo>
                  <a:lnTo>
                    <a:pt x="50800" y="31750"/>
                  </a:lnTo>
                  <a:close/>
                </a:path>
                <a:path w="3703954" h="3158490" extrusionOk="0">
                  <a:moveTo>
                    <a:pt x="88900" y="168910"/>
                  </a:moveTo>
                  <a:lnTo>
                    <a:pt x="50990" y="168821"/>
                  </a:lnTo>
                  <a:lnTo>
                    <a:pt x="52197" y="137541"/>
                  </a:lnTo>
                  <a:lnTo>
                    <a:pt x="0" y="173736"/>
                  </a:lnTo>
                  <a:lnTo>
                    <a:pt x="49276" y="213741"/>
                  </a:lnTo>
                  <a:lnTo>
                    <a:pt x="50507" y="181521"/>
                  </a:lnTo>
                  <a:lnTo>
                    <a:pt x="88900" y="181610"/>
                  </a:lnTo>
                  <a:lnTo>
                    <a:pt x="88900" y="168910"/>
                  </a:lnTo>
                  <a:close/>
                </a:path>
                <a:path w="3703954" h="3158490" extrusionOk="0">
                  <a:moveTo>
                    <a:pt x="139700" y="31750"/>
                  </a:moveTo>
                  <a:lnTo>
                    <a:pt x="88900" y="31750"/>
                  </a:lnTo>
                  <a:lnTo>
                    <a:pt x="88900" y="44450"/>
                  </a:lnTo>
                  <a:lnTo>
                    <a:pt x="139700" y="44450"/>
                  </a:lnTo>
                  <a:lnTo>
                    <a:pt x="139700" y="31750"/>
                  </a:lnTo>
                  <a:close/>
                </a:path>
                <a:path w="3703954" h="3158490" extrusionOk="0">
                  <a:moveTo>
                    <a:pt x="177800" y="168910"/>
                  </a:moveTo>
                  <a:lnTo>
                    <a:pt x="127000" y="168910"/>
                  </a:lnTo>
                  <a:lnTo>
                    <a:pt x="127000" y="181610"/>
                  </a:lnTo>
                  <a:lnTo>
                    <a:pt x="177800" y="181610"/>
                  </a:lnTo>
                  <a:lnTo>
                    <a:pt x="177800" y="168910"/>
                  </a:lnTo>
                  <a:close/>
                </a:path>
                <a:path w="3703954" h="3158490" extrusionOk="0">
                  <a:moveTo>
                    <a:pt x="228600" y="31750"/>
                  </a:moveTo>
                  <a:lnTo>
                    <a:pt x="177800" y="31750"/>
                  </a:lnTo>
                  <a:lnTo>
                    <a:pt x="177800" y="44450"/>
                  </a:lnTo>
                  <a:lnTo>
                    <a:pt x="228600" y="44450"/>
                  </a:lnTo>
                  <a:lnTo>
                    <a:pt x="228600" y="31750"/>
                  </a:lnTo>
                  <a:close/>
                </a:path>
                <a:path w="3703954" h="3158490" extrusionOk="0">
                  <a:moveTo>
                    <a:pt x="266700" y="168910"/>
                  </a:moveTo>
                  <a:lnTo>
                    <a:pt x="215900" y="168910"/>
                  </a:lnTo>
                  <a:lnTo>
                    <a:pt x="215900" y="181610"/>
                  </a:lnTo>
                  <a:lnTo>
                    <a:pt x="266700" y="181610"/>
                  </a:lnTo>
                  <a:lnTo>
                    <a:pt x="266700" y="168910"/>
                  </a:lnTo>
                  <a:close/>
                </a:path>
                <a:path w="3703954" h="3158490" extrusionOk="0">
                  <a:moveTo>
                    <a:pt x="317500" y="31750"/>
                  </a:moveTo>
                  <a:lnTo>
                    <a:pt x="266700" y="31750"/>
                  </a:lnTo>
                  <a:lnTo>
                    <a:pt x="266700" y="44450"/>
                  </a:lnTo>
                  <a:lnTo>
                    <a:pt x="317500" y="44450"/>
                  </a:lnTo>
                  <a:lnTo>
                    <a:pt x="317500" y="31750"/>
                  </a:lnTo>
                  <a:close/>
                </a:path>
                <a:path w="3703954" h="3158490" extrusionOk="0">
                  <a:moveTo>
                    <a:pt x="355600" y="169037"/>
                  </a:moveTo>
                  <a:lnTo>
                    <a:pt x="304800" y="169037"/>
                  </a:lnTo>
                  <a:lnTo>
                    <a:pt x="304800" y="181737"/>
                  </a:lnTo>
                  <a:lnTo>
                    <a:pt x="355600" y="181737"/>
                  </a:lnTo>
                  <a:lnTo>
                    <a:pt x="355600" y="169037"/>
                  </a:lnTo>
                  <a:close/>
                </a:path>
                <a:path w="3703954" h="3158490" extrusionOk="0">
                  <a:moveTo>
                    <a:pt x="406400" y="31750"/>
                  </a:moveTo>
                  <a:lnTo>
                    <a:pt x="355600" y="31750"/>
                  </a:lnTo>
                  <a:lnTo>
                    <a:pt x="355600" y="44450"/>
                  </a:lnTo>
                  <a:lnTo>
                    <a:pt x="406400" y="44450"/>
                  </a:lnTo>
                  <a:lnTo>
                    <a:pt x="406400" y="31750"/>
                  </a:lnTo>
                  <a:close/>
                </a:path>
                <a:path w="3703954" h="3158490" extrusionOk="0">
                  <a:moveTo>
                    <a:pt x="444500" y="169037"/>
                  </a:moveTo>
                  <a:lnTo>
                    <a:pt x="393700" y="169037"/>
                  </a:lnTo>
                  <a:lnTo>
                    <a:pt x="393700" y="181737"/>
                  </a:lnTo>
                  <a:lnTo>
                    <a:pt x="444500" y="181737"/>
                  </a:lnTo>
                  <a:lnTo>
                    <a:pt x="444500" y="169037"/>
                  </a:lnTo>
                  <a:close/>
                </a:path>
                <a:path w="3703954" h="3158490" extrusionOk="0">
                  <a:moveTo>
                    <a:pt x="495300" y="31750"/>
                  </a:moveTo>
                  <a:lnTo>
                    <a:pt x="444500" y="31750"/>
                  </a:lnTo>
                  <a:lnTo>
                    <a:pt x="444500" y="44450"/>
                  </a:lnTo>
                  <a:lnTo>
                    <a:pt x="495300" y="44450"/>
                  </a:lnTo>
                  <a:lnTo>
                    <a:pt x="495300" y="31750"/>
                  </a:lnTo>
                  <a:close/>
                </a:path>
                <a:path w="3703954" h="3158490" extrusionOk="0">
                  <a:moveTo>
                    <a:pt x="533400" y="169037"/>
                  </a:moveTo>
                  <a:lnTo>
                    <a:pt x="482600" y="169037"/>
                  </a:lnTo>
                  <a:lnTo>
                    <a:pt x="482600" y="181737"/>
                  </a:lnTo>
                  <a:lnTo>
                    <a:pt x="533400" y="181737"/>
                  </a:lnTo>
                  <a:lnTo>
                    <a:pt x="533400" y="169037"/>
                  </a:lnTo>
                  <a:close/>
                </a:path>
                <a:path w="3703954" h="3158490" extrusionOk="0">
                  <a:moveTo>
                    <a:pt x="584200" y="31750"/>
                  </a:moveTo>
                  <a:lnTo>
                    <a:pt x="533400" y="31750"/>
                  </a:lnTo>
                  <a:lnTo>
                    <a:pt x="533400" y="44450"/>
                  </a:lnTo>
                  <a:lnTo>
                    <a:pt x="584200" y="44450"/>
                  </a:lnTo>
                  <a:lnTo>
                    <a:pt x="584200" y="31750"/>
                  </a:lnTo>
                  <a:close/>
                </a:path>
                <a:path w="3703954" h="3158490" extrusionOk="0">
                  <a:moveTo>
                    <a:pt x="622300" y="169164"/>
                  </a:moveTo>
                  <a:lnTo>
                    <a:pt x="571500" y="169164"/>
                  </a:lnTo>
                  <a:lnTo>
                    <a:pt x="571500" y="181864"/>
                  </a:lnTo>
                  <a:lnTo>
                    <a:pt x="622300" y="181864"/>
                  </a:lnTo>
                  <a:lnTo>
                    <a:pt x="622300" y="169164"/>
                  </a:lnTo>
                  <a:close/>
                </a:path>
                <a:path w="3703954" h="3158490" extrusionOk="0">
                  <a:moveTo>
                    <a:pt x="673100" y="31750"/>
                  </a:moveTo>
                  <a:lnTo>
                    <a:pt x="622300" y="31750"/>
                  </a:lnTo>
                  <a:lnTo>
                    <a:pt x="622300" y="44450"/>
                  </a:lnTo>
                  <a:lnTo>
                    <a:pt x="673100" y="44450"/>
                  </a:lnTo>
                  <a:lnTo>
                    <a:pt x="673100" y="31750"/>
                  </a:lnTo>
                  <a:close/>
                </a:path>
                <a:path w="3703954" h="3158490" extrusionOk="0">
                  <a:moveTo>
                    <a:pt x="711200" y="169164"/>
                  </a:moveTo>
                  <a:lnTo>
                    <a:pt x="660400" y="169164"/>
                  </a:lnTo>
                  <a:lnTo>
                    <a:pt x="660400" y="181864"/>
                  </a:lnTo>
                  <a:lnTo>
                    <a:pt x="711200" y="181864"/>
                  </a:lnTo>
                  <a:lnTo>
                    <a:pt x="711200" y="169164"/>
                  </a:lnTo>
                  <a:close/>
                </a:path>
                <a:path w="3703954" h="3158490" extrusionOk="0">
                  <a:moveTo>
                    <a:pt x="762000" y="31750"/>
                  </a:moveTo>
                  <a:lnTo>
                    <a:pt x="711200" y="31750"/>
                  </a:lnTo>
                  <a:lnTo>
                    <a:pt x="711200" y="44450"/>
                  </a:lnTo>
                  <a:lnTo>
                    <a:pt x="762000" y="44450"/>
                  </a:lnTo>
                  <a:lnTo>
                    <a:pt x="762000" y="31750"/>
                  </a:lnTo>
                  <a:close/>
                </a:path>
                <a:path w="3703954" h="3158490" extrusionOk="0">
                  <a:moveTo>
                    <a:pt x="800100" y="169291"/>
                  </a:moveTo>
                  <a:lnTo>
                    <a:pt x="749300" y="169164"/>
                  </a:lnTo>
                  <a:lnTo>
                    <a:pt x="749300" y="181864"/>
                  </a:lnTo>
                  <a:lnTo>
                    <a:pt x="800100" y="181991"/>
                  </a:lnTo>
                  <a:lnTo>
                    <a:pt x="800100" y="169291"/>
                  </a:lnTo>
                  <a:close/>
                </a:path>
                <a:path w="3703954" h="3158490" extrusionOk="0">
                  <a:moveTo>
                    <a:pt x="850900" y="31750"/>
                  </a:moveTo>
                  <a:lnTo>
                    <a:pt x="800100" y="31750"/>
                  </a:lnTo>
                  <a:lnTo>
                    <a:pt x="800100" y="44450"/>
                  </a:lnTo>
                  <a:lnTo>
                    <a:pt x="850900" y="44450"/>
                  </a:lnTo>
                  <a:lnTo>
                    <a:pt x="850900" y="31750"/>
                  </a:lnTo>
                  <a:close/>
                </a:path>
                <a:path w="3703954" h="3158490" extrusionOk="0">
                  <a:moveTo>
                    <a:pt x="889000" y="169291"/>
                  </a:moveTo>
                  <a:lnTo>
                    <a:pt x="838200" y="169291"/>
                  </a:lnTo>
                  <a:lnTo>
                    <a:pt x="838200" y="181991"/>
                  </a:lnTo>
                  <a:lnTo>
                    <a:pt x="889000" y="181991"/>
                  </a:lnTo>
                  <a:lnTo>
                    <a:pt x="889000" y="169291"/>
                  </a:lnTo>
                  <a:close/>
                </a:path>
                <a:path w="3703954" h="3158490" extrusionOk="0">
                  <a:moveTo>
                    <a:pt x="939800" y="31750"/>
                  </a:moveTo>
                  <a:lnTo>
                    <a:pt x="889000" y="31750"/>
                  </a:lnTo>
                  <a:lnTo>
                    <a:pt x="889000" y="44450"/>
                  </a:lnTo>
                  <a:lnTo>
                    <a:pt x="939800" y="44450"/>
                  </a:lnTo>
                  <a:lnTo>
                    <a:pt x="939800" y="31750"/>
                  </a:lnTo>
                  <a:close/>
                </a:path>
                <a:path w="3703954" h="3158490" extrusionOk="0">
                  <a:moveTo>
                    <a:pt x="962152" y="1124839"/>
                  </a:moveTo>
                  <a:lnTo>
                    <a:pt x="949452" y="1124839"/>
                  </a:lnTo>
                  <a:lnTo>
                    <a:pt x="949452" y="1175639"/>
                  </a:lnTo>
                  <a:lnTo>
                    <a:pt x="962152" y="1175639"/>
                  </a:lnTo>
                  <a:lnTo>
                    <a:pt x="962152" y="1124839"/>
                  </a:lnTo>
                  <a:close/>
                </a:path>
                <a:path w="3703954" h="3158490" extrusionOk="0">
                  <a:moveTo>
                    <a:pt x="962152" y="1035939"/>
                  </a:moveTo>
                  <a:lnTo>
                    <a:pt x="949452" y="1035939"/>
                  </a:lnTo>
                  <a:lnTo>
                    <a:pt x="949452" y="1086739"/>
                  </a:lnTo>
                  <a:lnTo>
                    <a:pt x="962152" y="1086739"/>
                  </a:lnTo>
                  <a:lnTo>
                    <a:pt x="962152" y="1035939"/>
                  </a:lnTo>
                  <a:close/>
                </a:path>
                <a:path w="3703954" h="3158490" extrusionOk="0">
                  <a:moveTo>
                    <a:pt x="962152" y="947039"/>
                  </a:moveTo>
                  <a:lnTo>
                    <a:pt x="949452" y="947039"/>
                  </a:lnTo>
                  <a:lnTo>
                    <a:pt x="949452" y="997839"/>
                  </a:lnTo>
                  <a:lnTo>
                    <a:pt x="962152" y="997839"/>
                  </a:lnTo>
                  <a:lnTo>
                    <a:pt x="962152" y="947039"/>
                  </a:lnTo>
                  <a:close/>
                </a:path>
                <a:path w="3703954" h="3158490" extrusionOk="0">
                  <a:moveTo>
                    <a:pt x="962152" y="858139"/>
                  </a:moveTo>
                  <a:lnTo>
                    <a:pt x="949452" y="858139"/>
                  </a:lnTo>
                  <a:lnTo>
                    <a:pt x="949452" y="908939"/>
                  </a:lnTo>
                  <a:lnTo>
                    <a:pt x="962152" y="908939"/>
                  </a:lnTo>
                  <a:lnTo>
                    <a:pt x="962152" y="858139"/>
                  </a:lnTo>
                  <a:close/>
                </a:path>
                <a:path w="3703954" h="3158490" extrusionOk="0">
                  <a:moveTo>
                    <a:pt x="962152" y="769239"/>
                  </a:moveTo>
                  <a:lnTo>
                    <a:pt x="949452" y="769239"/>
                  </a:lnTo>
                  <a:lnTo>
                    <a:pt x="949452" y="820039"/>
                  </a:lnTo>
                  <a:lnTo>
                    <a:pt x="962152" y="820039"/>
                  </a:lnTo>
                  <a:lnTo>
                    <a:pt x="962152" y="769239"/>
                  </a:lnTo>
                  <a:close/>
                </a:path>
                <a:path w="3703954" h="3158490" extrusionOk="0">
                  <a:moveTo>
                    <a:pt x="962152" y="680339"/>
                  </a:moveTo>
                  <a:lnTo>
                    <a:pt x="949452" y="680339"/>
                  </a:lnTo>
                  <a:lnTo>
                    <a:pt x="949452" y="731139"/>
                  </a:lnTo>
                  <a:lnTo>
                    <a:pt x="962152" y="731139"/>
                  </a:lnTo>
                  <a:lnTo>
                    <a:pt x="962152" y="680339"/>
                  </a:lnTo>
                  <a:close/>
                </a:path>
                <a:path w="3703954" h="3158490" extrusionOk="0">
                  <a:moveTo>
                    <a:pt x="962152" y="591439"/>
                  </a:moveTo>
                  <a:lnTo>
                    <a:pt x="949452" y="591439"/>
                  </a:lnTo>
                  <a:lnTo>
                    <a:pt x="949452" y="642239"/>
                  </a:lnTo>
                  <a:lnTo>
                    <a:pt x="962152" y="642239"/>
                  </a:lnTo>
                  <a:lnTo>
                    <a:pt x="962152" y="591439"/>
                  </a:lnTo>
                  <a:close/>
                </a:path>
                <a:path w="3703954" h="3158490" extrusionOk="0">
                  <a:moveTo>
                    <a:pt x="962152" y="502539"/>
                  </a:moveTo>
                  <a:lnTo>
                    <a:pt x="949452" y="502539"/>
                  </a:lnTo>
                  <a:lnTo>
                    <a:pt x="949452" y="553339"/>
                  </a:lnTo>
                  <a:lnTo>
                    <a:pt x="962152" y="553339"/>
                  </a:lnTo>
                  <a:lnTo>
                    <a:pt x="962152" y="502539"/>
                  </a:lnTo>
                  <a:close/>
                </a:path>
                <a:path w="3703954" h="3158490" extrusionOk="0">
                  <a:moveTo>
                    <a:pt x="962152" y="413639"/>
                  </a:moveTo>
                  <a:lnTo>
                    <a:pt x="949452" y="413639"/>
                  </a:lnTo>
                  <a:lnTo>
                    <a:pt x="949452" y="464439"/>
                  </a:lnTo>
                  <a:lnTo>
                    <a:pt x="962152" y="464439"/>
                  </a:lnTo>
                  <a:lnTo>
                    <a:pt x="962152" y="413639"/>
                  </a:lnTo>
                  <a:close/>
                </a:path>
                <a:path w="3703954" h="3158490" extrusionOk="0">
                  <a:moveTo>
                    <a:pt x="962152" y="324739"/>
                  </a:moveTo>
                  <a:lnTo>
                    <a:pt x="949452" y="324739"/>
                  </a:lnTo>
                  <a:lnTo>
                    <a:pt x="949452" y="375539"/>
                  </a:lnTo>
                  <a:lnTo>
                    <a:pt x="962152" y="375539"/>
                  </a:lnTo>
                  <a:lnTo>
                    <a:pt x="962152" y="324739"/>
                  </a:lnTo>
                  <a:close/>
                </a:path>
                <a:path w="3703954" h="3158490" extrusionOk="0">
                  <a:moveTo>
                    <a:pt x="962152" y="235839"/>
                  </a:moveTo>
                  <a:lnTo>
                    <a:pt x="949452" y="235839"/>
                  </a:lnTo>
                  <a:lnTo>
                    <a:pt x="949452" y="286639"/>
                  </a:lnTo>
                  <a:lnTo>
                    <a:pt x="962152" y="286639"/>
                  </a:lnTo>
                  <a:lnTo>
                    <a:pt x="962152" y="235839"/>
                  </a:lnTo>
                  <a:close/>
                </a:path>
                <a:path w="3703954" h="3158490" extrusionOk="0">
                  <a:moveTo>
                    <a:pt x="962152" y="172212"/>
                  </a:moveTo>
                  <a:lnTo>
                    <a:pt x="959231" y="169291"/>
                  </a:lnTo>
                  <a:lnTo>
                    <a:pt x="927100" y="169291"/>
                  </a:lnTo>
                  <a:lnTo>
                    <a:pt x="927100" y="181991"/>
                  </a:lnTo>
                  <a:lnTo>
                    <a:pt x="949452" y="181991"/>
                  </a:lnTo>
                  <a:lnTo>
                    <a:pt x="949452" y="197739"/>
                  </a:lnTo>
                  <a:lnTo>
                    <a:pt x="962152" y="197739"/>
                  </a:lnTo>
                  <a:lnTo>
                    <a:pt x="962152" y="181991"/>
                  </a:lnTo>
                  <a:lnTo>
                    <a:pt x="962152" y="175641"/>
                  </a:lnTo>
                  <a:lnTo>
                    <a:pt x="962152" y="172212"/>
                  </a:lnTo>
                  <a:close/>
                </a:path>
                <a:path w="3703954" h="3158490" extrusionOk="0">
                  <a:moveTo>
                    <a:pt x="993902" y="1210818"/>
                  </a:moveTo>
                  <a:lnTo>
                    <a:pt x="917702" y="1210818"/>
                  </a:lnTo>
                  <a:lnTo>
                    <a:pt x="955802" y="1261618"/>
                  </a:lnTo>
                  <a:lnTo>
                    <a:pt x="984377" y="1223518"/>
                  </a:lnTo>
                  <a:lnTo>
                    <a:pt x="991704" y="1213739"/>
                  </a:lnTo>
                  <a:lnTo>
                    <a:pt x="993902" y="1210818"/>
                  </a:lnTo>
                  <a:close/>
                </a:path>
                <a:path w="3703954" h="3158490" extrusionOk="0">
                  <a:moveTo>
                    <a:pt x="1028700" y="31750"/>
                  </a:moveTo>
                  <a:lnTo>
                    <a:pt x="977900" y="31750"/>
                  </a:lnTo>
                  <a:lnTo>
                    <a:pt x="977900" y="44450"/>
                  </a:lnTo>
                  <a:lnTo>
                    <a:pt x="1028700" y="44450"/>
                  </a:lnTo>
                  <a:lnTo>
                    <a:pt x="1028700" y="31750"/>
                  </a:lnTo>
                  <a:close/>
                </a:path>
                <a:path w="3703954" h="3158490" extrusionOk="0">
                  <a:moveTo>
                    <a:pt x="1117600" y="31750"/>
                  </a:moveTo>
                  <a:lnTo>
                    <a:pt x="1066800" y="31750"/>
                  </a:lnTo>
                  <a:lnTo>
                    <a:pt x="1066800" y="44450"/>
                  </a:lnTo>
                  <a:lnTo>
                    <a:pt x="1117600" y="44450"/>
                  </a:lnTo>
                  <a:lnTo>
                    <a:pt x="1117600" y="31750"/>
                  </a:lnTo>
                  <a:close/>
                </a:path>
                <a:path w="3703954" h="3158490" extrusionOk="0">
                  <a:moveTo>
                    <a:pt x="1182878" y="1122680"/>
                  </a:moveTo>
                  <a:lnTo>
                    <a:pt x="1170178" y="1122680"/>
                  </a:lnTo>
                  <a:lnTo>
                    <a:pt x="1170178" y="1173480"/>
                  </a:lnTo>
                  <a:lnTo>
                    <a:pt x="1182878" y="1173480"/>
                  </a:lnTo>
                  <a:lnTo>
                    <a:pt x="1182878" y="1122680"/>
                  </a:lnTo>
                  <a:close/>
                </a:path>
                <a:path w="3703954" h="3158490" extrusionOk="0">
                  <a:moveTo>
                    <a:pt x="1182878" y="1033780"/>
                  </a:moveTo>
                  <a:lnTo>
                    <a:pt x="1170178" y="1033780"/>
                  </a:lnTo>
                  <a:lnTo>
                    <a:pt x="1170178" y="1084580"/>
                  </a:lnTo>
                  <a:lnTo>
                    <a:pt x="1182878" y="1084580"/>
                  </a:lnTo>
                  <a:lnTo>
                    <a:pt x="1182878" y="1033780"/>
                  </a:lnTo>
                  <a:close/>
                </a:path>
                <a:path w="3703954" h="3158490" extrusionOk="0">
                  <a:moveTo>
                    <a:pt x="1182878" y="944880"/>
                  </a:moveTo>
                  <a:lnTo>
                    <a:pt x="1170178" y="944880"/>
                  </a:lnTo>
                  <a:lnTo>
                    <a:pt x="1170178" y="995680"/>
                  </a:lnTo>
                  <a:lnTo>
                    <a:pt x="1182878" y="995680"/>
                  </a:lnTo>
                  <a:lnTo>
                    <a:pt x="1182878" y="944880"/>
                  </a:lnTo>
                  <a:close/>
                </a:path>
                <a:path w="3703954" h="3158490" extrusionOk="0">
                  <a:moveTo>
                    <a:pt x="1182878" y="855980"/>
                  </a:moveTo>
                  <a:lnTo>
                    <a:pt x="1170178" y="855980"/>
                  </a:lnTo>
                  <a:lnTo>
                    <a:pt x="1170178" y="906780"/>
                  </a:lnTo>
                  <a:lnTo>
                    <a:pt x="1182878" y="906780"/>
                  </a:lnTo>
                  <a:lnTo>
                    <a:pt x="1182878" y="855980"/>
                  </a:lnTo>
                  <a:close/>
                </a:path>
                <a:path w="3703954" h="3158490" extrusionOk="0">
                  <a:moveTo>
                    <a:pt x="1182878" y="767080"/>
                  </a:moveTo>
                  <a:lnTo>
                    <a:pt x="1170178" y="767080"/>
                  </a:lnTo>
                  <a:lnTo>
                    <a:pt x="1170178" y="817880"/>
                  </a:lnTo>
                  <a:lnTo>
                    <a:pt x="1182878" y="817880"/>
                  </a:lnTo>
                  <a:lnTo>
                    <a:pt x="1182878" y="767080"/>
                  </a:lnTo>
                  <a:close/>
                </a:path>
                <a:path w="3703954" h="3158490" extrusionOk="0">
                  <a:moveTo>
                    <a:pt x="1182878" y="678180"/>
                  </a:moveTo>
                  <a:lnTo>
                    <a:pt x="1170178" y="678180"/>
                  </a:lnTo>
                  <a:lnTo>
                    <a:pt x="1170178" y="728980"/>
                  </a:lnTo>
                  <a:lnTo>
                    <a:pt x="1182878" y="728980"/>
                  </a:lnTo>
                  <a:lnTo>
                    <a:pt x="1182878" y="678180"/>
                  </a:lnTo>
                  <a:close/>
                </a:path>
                <a:path w="3703954" h="3158490" extrusionOk="0">
                  <a:moveTo>
                    <a:pt x="1182878" y="589280"/>
                  </a:moveTo>
                  <a:lnTo>
                    <a:pt x="1170178" y="589280"/>
                  </a:lnTo>
                  <a:lnTo>
                    <a:pt x="1170178" y="640080"/>
                  </a:lnTo>
                  <a:lnTo>
                    <a:pt x="1182878" y="640080"/>
                  </a:lnTo>
                  <a:lnTo>
                    <a:pt x="1182878" y="589280"/>
                  </a:lnTo>
                  <a:close/>
                </a:path>
                <a:path w="3703954" h="3158490" extrusionOk="0">
                  <a:moveTo>
                    <a:pt x="1182878" y="500380"/>
                  </a:moveTo>
                  <a:lnTo>
                    <a:pt x="1170178" y="500380"/>
                  </a:lnTo>
                  <a:lnTo>
                    <a:pt x="1170178" y="551180"/>
                  </a:lnTo>
                  <a:lnTo>
                    <a:pt x="1182878" y="551180"/>
                  </a:lnTo>
                  <a:lnTo>
                    <a:pt x="1182878" y="500380"/>
                  </a:lnTo>
                  <a:close/>
                </a:path>
                <a:path w="3703954" h="3158490" extrusionOk="0">
                  <a:moveTo>
                    <a:pt x="1182878" y="411480"/>
                  </a:moveTo>
                  <a:lnTo>
                    <a:pt x="1170178" y="411480"/>
                  </a:lnTo>
                  <a:lnTo>
                    <a:pt x="1170178" y="462280"/>
                  </a:lnTo>
                  <a:lnTo>
                    <a:pt x="1182878" y="462280"/>
                  </a:lnTo>
                  <a:lnTo>
                    <a:pt x="1182878" y="411480"/>
                  </a:lnTo>
                  <a:close/>
                </a:path>
                <a:path w="3703954" h="3158490" extrusionOk="0">
                  <a:moveTo>
                    <a:pt x="1182878" y="322580"/>
                  </a:moveTo>
                  <a:lnTo>
                    <a:pt x="1170178" y="322580"/>
                  </a:lnTo>
                  <a:lnTo>
                    <a:pt x="1170178" y="373380"/>
                  </a:lnTo>
                  <a:lnTo>
                    <a:pt x="1182878" y="373380"/>
                  </a:lnTo>
                  <a:lnTo>
                    <a:pt x="1182878" y="322580"/>
                  </a:lnTo>
                  <a:close/>
                </a:path>
                <a:path w="3703954" h="3158490" extrusionOk="0">
                  <a:moveTo>
                    <a:pt x="1182878" y="233680"/>
                  </a:moveTo>
                  <a:lnTo>
                    <a:pt x="1170178" y="233680"/>
                  </a:lnTo>
                  <a:lnTo>
                    <a:pt x="1170178" y="284480"/>
                  </a:lnTo>
                  <a:lnTo>
                    <a:pt x="1182878" y="284480"/>
                  </a:lnTo>
                  <a:lnTo>
                    <a:pt x="1182878" y="233680"/>
                  </a:lnTo>
                  <a:close/>
                </a:path>
                <a:path w="3703954" h="3158490" extrusionOk="0">
                  <a:moveTo>
                    <a:pt x="1206500" y="31750"/>
                  </a:moveTo>
                  <a:lnTo>
                    <a:pt x="1155700" y="31750"/>
                  </a:lnTo>
                  <a:lnTo>
                    <a:pt x="1155700" y="44450"/>
                  </a:lnTo>
                  <a:lnTo>
                    <a:pt x="1206500" y="44450"/>
                  </a:lnTo>
                  <a:lnTo>
                    <a:pt x="1206500" y="31750"/>
                  </a:lnTo>
                  <a:close/>
                </a:path>
                <a:path w="3703954" h="3158490" extrusionOk="0">
                  <a:moveTo>
                    <a:pt x="1207389" y="169291"/>
                  </a:moveTo>
                  <a:lnTo>
                    <a:pt x="1172972" y="169291"/>
                  </a:lnTo>
                  <a:lnTo>
                    <a:pt x="1170178" y="172212"/>
                  </a:lnTo>
                  <a:lnTo>
                    <a:pt x="1170178" y="195580"/>
                  </a:lnTo>
                  <a:lnTo>
                    <a:pt x="1182878" y="195580"/>
                  </a:lnTo>
                  <a:lnTo>
                    <a:pt x="1182878" y="181991"/>
                  </a:lnTo>
                  <a:lnTo>
                    <a:pt x="1207389" y="181991"/>
                  </a:lnTo>
                  <a:lnTo>
                    <a:pt x="1207389" y="175641"/>
                  </a:lnTo>
                  <a:lnTo>
                    <a:pt x="1207389" y="169291"/>
                  </a:lnTo>
                  <a:close/>
                </a:path>
                <a:path w="3703954" h="3158490" extrusionOk="0">
                  <a:moveTo>
                    <a:pt x="1214628" y="1210818"/>
                  </a:moveTo>
                  <a:lnTo>
                    <a:pt x="1138428" y="1210818"/>
                  </a:lnTo>
                  <a:lnTo>
                    <a:pt x="1176528" y="1261618"/>
                  </a:lnTo>
                  <a:lnTo>
                    <a:pt x="1205103" y="1223518"/>
                  </a:lnTo>
                  <a:lnTo>
                    <a:pt x="1214056" y="1211580"/>
                  </a:lnTo>
                  <a:lnTo>
                    <a:pt x="1214628" y="1210818"/>
                  </a:lnTo>
                  <a:close/>
                </a:path>
                <a:path w="3703954" h="3158490" extrusionOk="0">
                  <a:moveTo>
                    <a:pt x="1280414" y="3035808"/>
                  </a:moveTo>
                  <a:lnTo>
                    <a:pt x="1267714" y="3035808"/>
                  </a:lnTo>
                  <a:lnTo>
                    <a:pt x="1267714" y="3086608"/>
                  </a:lnTo>
                  <a:lnTo>
                    <a:pt x="1280414" y="3086608"/>
                  </a:lnTo>
                  <a:lnTo>
                    <a:pt x="1280414" y="3035808"/>
                  </a:lnTo>
                  <a:close/>
                </a:path>
                <a:path w="3703954" h="3158490" extrusionOk="0">
                  <a:moveTo>
                    <a:pt x="1280414" y="2946908"/>
                  </a:moveTo>
                  <a:lnTo>
                    <a:pt x="1267714" y="2946908"/>
                  </a:lnTo>
                  <a:lnTo>
                    <a:pt x="1267714" y="2997708"/>
                  </a:lnTo>
                  <a:lnTo>
                    <a:pt x="1280414" y="2997708"/>
                  </a:lnTo>
                  <a:lnTo>
                    <a:pt x="1280414" y="2946908"/>
                  </a:lnTo>
                  <a:close/>
                </a:path>
                <a:path w="3703954" h="3158490" extrusionOk="0">
                  <a:moveTo>
                    <a:pt x="1280414" y="2858008"/>
                  </a:moveTo>
                  <a:lnTo>
                    <a:pt x="1267714" y="2858008"/>
                  </a:lnTo>
                  <a:lnTo>
                    <a:pt x="1267714" y="2908808"/>
                  </a:lnTo>
                  <a:lnTo>
                    <a:pt x="1280414" y="2908808"/>
                  </a:lnTo>
                  <a:lnTo>
                    <a:pt x="1280414" y="2858008"/>
                  </a:lnTo>
                  <a:close/>
                </a:path>
                <a:path w="3703954" h="3158490" extrusionOk="0">
                  <a:moveTo>
                    <a:pt x="1280414" y="2769108"/>
                  </a:moveTo>
                  <a:lnTo>
                    <a:pt x="1267714" y="2769108"/>
                  </a:lnTo>
                  <a:lnTo>
                    <a:pt x="1267714" y="2819908"/>
                  </a:lnTo>
                  <a:lnTo>
                    <a:pt x="1280414" y="2819908"/>
                  </a:lnTo>
                  <a:lnTo>
                    <a:pt x="1280414" y="2769108"/>
                  </a:lnTo>
                  <a:close/>
                </a:path>
                <a:path w="3703954" h="3158490" extrusionOk="0">
                  <a:moveTo>
                    <a:pt x="1280414" y="2680208"/>
                  </a:moveTo>
                  <a:lnTo>
                    <a:pt x="1267714" y="2680208"/>
                  </a:lnTo>
                  <a:lnTo>
                    <a:pt x="1267714" y="2731008"/>
                  </a:lnTo>
                  <a:lnTo>
                    <a:pt x="1280414" y="2731008"/>
                  </a:lnTo>
                  <a:lnTo>
                    <a:pt x="1280414" y="2680208"/>
                  </a:lnTo>
                  <a:close/>
                </a:path>
                <a:path w="3703954" h="3158490" extrusionOk="0">
                  <a:moveTo>
                    <a:pt x="1280414" y="2591308"/>
                  </a:moveTo>
                  <a:lnTo>
                    <a:pt x="1267714" y="2591308"/>
                  </a:lnTo>
                  <a:lnTo>
                    <a:pt x="1267714" y="2642108"/>
                  </a:lnTo>
                  <a:lnTo>
                    <a:pt x="1280414" y="2642108"/>
                  </a:lnTo>
                  <a:lnTo>
                    <a:pt x="1280414" y="2591308"/>
                  </a:lnTo>
                  <a:close/>
                </a:path>
                <a:path w="3703954" h="3158490" extrusionOk="0">
                  <a:moveTo>
                    <a:pt x="1280414" y="2502408"/>
                  </a:moveTo>
                  <a:lnTo>
                    <a:pt x="1267714" y="2502408"/>
                  </a:lnTo>
                  <a:lnTo>
                    <a:pt x="1267714" y="2553208"/>
                  </a:lnTo>
                  <a:lnTo>
                    <a:pt x="1280414" y="2553208"/>
                  </a:lnTo>
                  <a:lnTo>
                    <a:pt x="1280414" y="2502408"/>
                  </a:lnTo>
                  <a:close/>
                </a:path>
                <a:path w="3703954" h="3158490" extrusionOk="0">
                  <a:moveTo>
                    <a:pt x="1280414" y="2413508"/>
                  </a:moveTo>
                  <a:lnTo>
                    <a:pt x="1267714" y="2413508"/>
                  </a:lnTo>
                  <a:lnTo>
                    <a:pt x="1267714" y="2464308"/>
                  </a:lnTo>
                  <a:lnTo>
                    <a:pt x="1280414" y="2464308"/>
                  </a:lnTo>
                  <a:lnTo>
                    <a:pt x="1280414" y="2413508"/>
                  </a:lnTo>
                  <a:close/>
                </a:path>
                <a:path w="3703954" h="3158490" extrusionOk="0">
                  <a:moveTo>
                    <a:pt x="1280414" y="2324608"/>
                  </a:moveTo>
                  <a:lnTo>
                    <a:pt x="1267714" y="2324608"/>
                  </a:lnTo>
                  <a:lnTo>
                    <a:pt x="1267714" y="2375408"/>
                  </a:lnTo>
                  <a:lnTo>
                    <a:pt x="1280414" y="2375408"/>
                  </a:lnTo>
                  <a:lnTo>
                    <a:pt x="1280414" y="2324608"/>
                  </a:lnTo>
                  <a:close/>
                </a:path>
                <a:path w="3703954" h="3158490" extrusionOk="0">
                  <a:moveTo>
                    <a:pt x="1280414" y="2235708"/>
                  </a:moveTo>
                  <a:lnTo>
                    <a:pt x="1267714" y="2235708"/>
                  </a:lnTo>
                  <a:lnTo>
                    <a:pt x="1267714" y="2286508"/>
                  </a:lnTo>
                  <a:lnTo>
                    <a:pt x="1280414" y="2286508"/>
                  </a:lnTo>
                  <a:lnTo>
                    <a:pt x="1280414" y="2235708"/>
                  </a:lnTo>
                  <a:close/>
                </a:path>
                <a:path w="3703954" h="3158490" extrusionOk="0">
                  <a:moveTo>
                    <a:pt x="1295400" y="31750"/>
                  </a:moveTo>
                  <a:lnTo>
                    <a:pt x="1244600" y="31750"/>
                  </a:lnTo>
                  <a:lnTo>
                    <a:pt x="1244600" y="44450"/>
                  </a:lnTo>
                  <a:lnTo>
                    <a:pt x="1295400" y="44450"/>
                  </a:lnTo>
                  <a:lnTo>
                    <a:pt x="1295400" y="31750"/>
                  </a:lnTo>
                  <a:close/>
                </a:path>
                <a:path w="3703954" h="3158490" extrusionOk="0">
                  <a:moveTo>
                    <a:pt x="1296289" y="169164"/>
                  </a:moveTo>
                  <a:lnTo>
                    <a:pt x="1245489" y="169164"/>
                  </a:lnTo>
                  <a:lnTo>
                    <a:pt x="1245489" y="181864"/>
                  </a:lnTo>
                  <a:lnTo>
                    <a:pt x="1296289" y="181864"/>
                  </a:lnTo>
                  <a:lnTo>
                    <a:pt x="1296289" y="169164"/>
                  </a:lnTo>
                  <a:close/>
                </a:path>
                <a:path w="3703954" h="3158490" extrusionOk="0">
                  <a:moveTo>
                    <a:pt x="1329309" y="3113913"/>
                  </a:moveTo>
                  <a:lnTo>
                    <a:pt x="1278509" y="3113913"/>
                  </a:lnTo>
                  <a:lnTo>
                    <a:pt x="1278509" y="3126613"/>
                  </a:lnTo>
                  <a:lnTo>
                    <a:pt x="1329309" y="3126613"/>
                  </a:lnTo>
                  <a:lnTo>
                    <a:pt x="1329309" y="3113913"/>
                  </a:lnTo>
                  <a:close/>
                </a:path>
                <a:path w="3703954" h="3158490" extrusionOk="0">
                  <a:moveTo>
                    <a:pt x="1384300" y="31750"/>
                  </a:moveTo>
                  <a:lnTo>
                    <a:pt x="1333500" y="31750"/>
                  </a:lnTo>
                  <a:lnTo>
                    <a:pt x="1333500" y="44450"/>
                  </a:lnTo>
                  <a:lnTo>
                    <a:pt x="1384300" y="44450"/>
                  </a:lnTo>
                  <a:lnTo>
                    <a:pt x="1384300" y="31750"/>
                  </a:lnTo>
                  <a:close/>
                </a:path>
                <a:path w="3703954" h="3158490" extrusionOk="0">
                  <a:moveTo>
                    <a:pt x="1385189" y="169037"/>
                  </a:moveTo>
                  <a:lnTo>
                    <a:pt x="1334389" y="169037"/>
                  </a:lnTo>
                  <a:lnTo>
                    <a:pt x="1334389" y="181737"/>
                  </a:lnTo>
                  <a:lnTo>
                    <a:pt x="1385189" y="181737"/>
                  </a:lnTo>
                  <a:lnTo>
                    <a:pt x="1385189" y="169037"/>
                  </a:lnTo>
                  <a:close/>
                </a:path>
                <a:path w="3703954" h="3158490" extrusionOk="0">
                  <a:moveTo>
                    <a:pt x="1418209" y="3113786"/>
                  </a:moveTo>
                  <a:lnTo>
                    <a:pt x="1367409" y="3113786"/>
                  </a:lnTo>
                  <a:lnTo>
                    <a:pt x="1367409" y="3126486"/>
                  </a:lnTo>
                  <a:lnTo>
                    <a:pt x="1418209" y="3126486"/>
                  </a:lnTo>
                  <a:lnTo>
                    <a:pt x="1418209" y="3113786"/>
                  </a:lnTo>
                  <a:close/>
                </a:path>
                <a:path w="3703954" h="3158490" extrusionOk="0">
                  <a:moveTo>
                    <a:pt x="1512062" y="38100"/>
                  </a:moveTo>
                  <a:lnTo>
                    <a:pt x="1503591" y="31750"/>
                  </a:lnTo>
                  <a:lnTo>
                    <a:pt x="1461262" y="0"/>
                  </a:lnTo>
                  <a:lnTo>
                    <a:pt x="1461262" y="31750"/>
                  </a:lnTo>
                  <a:lnTo>
                    <a:pt x="1422400" y="31750"/>
                  </a:lnTo>
                  <a:lnTo>
                    <a:pt x="1422400" y="44450"/>
                  </a:lnTo>
                  <a:lnTo>
                    <a:pt x="1461262" y="44450"/>
                  </a:lnTo>
                  <a:lnTo>
                    <a:pt x="1461262" y="76200"/>
                  </a:lnTo>
                  <a:lnTo>
                    <a:pt x="1503591" y="44450"/>
                  </a:lnTo>
                  <a:lnTo>
                    <a:pt x="1512062" y="38100"/>
                  </a:lnTo>
                  <a:close/>
                </a:path>
                <a:path w="3703954" h="3158490" extrusionOk="0">
                  <a:moveTo>
                    <a:pt x="1512189" y="173736"/>
                  </a:moveTo>
                  <a:lnTo>
                    <a:pt x="1505026" y="168783"/>
                  </a:lnTo>
                  <a:lnTo>
                    <a:pt x="1459865" y="137541"/>
                  </a:lnTo>
                  <a:lnTo>
                    <a:pt x="1461058" y="168821"/>
                  </a:lnTo>
                  <a:lnTo>
                    <a:pt x="1423289" y="168910"/>
                  </a:lnTo>
                  <a:lnTo>
                    <a:pt x="1423289" y="181610"/>
                  </a:lnTo>
                  <a:lnTo>
                    <a:pt x="1461541" y="181521"/>
                  </a:lnTo>
                  <a:lnTo>
                    <a:pt x="1462786" y="213741"/>
                  </a:lnTo>
                  <a:lnTo>
                    <a:pt x="1512189" y="173736"/>
                  </a:lnTo>
                  <a:close/>
                </a:path>
                <a:path w="3703954" h="3158490" extrusionOk="0">
                  <a:moveTo>
                    <a:pt x="1521714" y="3119882"/>
                  </a:moveTo>
                  <a:lnTo>
                    <a:pt x="1513459" y="3113786"/>
                  </a:lnTo>
                  <a:lnTo>
                    <a:pt x="1470660" y="3082163"/>
                  </a:lnTo>
                  <a:lnTo>
                    <a:pt x="1470914" y="3113786"/>
                  </a:lnTo>
                  <a:lnTo>
                    <a:pt x="1456309" y="3113786"/>
                  </a:lnTo>
                  <a:lnTo>
                    <a:pt x="1456309" y="3126486"/>
                  </a:lnTo>
                  <a:lnTo>
                    <a:pt x="1471028" y="3126486"/>
                  </a:lnTo>
                  <a:lnTo>
                    <a:pt x="1471295" y="3158363"/>
                  </a:lnTo>
                  <a:lnTo>
                    <a:pt x="1513052" y="3126486"/>
                  </a:lnTo>
                  <a:lnTo>
                    <a:pt x="1521714" y="3119882"/>
                  </a:lnTo>
                  <a:close/>
                </a:path>
                <a:path w="3703954" h="3158490" extrusionOk="0">
                  <a:moveTo>
                    <a:pt x="3277870" y="104140"/>
                  </a:moveTo>
                  <a:lnTo>
                    <a:pt x="3232404" y="104140"/>
                  </a:lnTo>
                  <a:lnTo>
                    <a:pt x="3233420" y="105156"/>
                  </a:lnTo>
                  <a:lnTo>
                    <a:pt x="3226054" y="105156"/>
                  </a:lnTo>
                  <a:lnTo>
                    <a:pt x="3226054" y="113919"/>
                  </a:lnTo>
                  <a:lnTo>
                    <a:pt x="3228848" y="116840"/>
                  </a:lnTo>
                  <a:lnTo>
                    <a:pt x="3277870" y="116840"/>
                  </a:lnTo>
                  <a:lnTo>
                    <a:pt x="3277870" y="110490"/>
                  </a:lnTo>
                  <a:lnTo>
                    <a:pt x="3277870" y="105156"/>
                  </a:lnTo>
                  <a:lnTo>
                    <a:pt x="3277870" y="104140"/>
                  </a:lnTo>
                  <a:close/>
                </a:path>
                <a:path w="3703954" h="3158490" extrusionOk="0">
                  <a:moveTo>
                    <a:pt x="3301492" y="3113405"/>
                  </a:moveTo>
                  <a:lnTo>
                    <a:pt x="3250692" y="3113405"/>
                  </a:lnTo>
                  <a:lnTo>
                    <a:pt x="3250692" y="3126105"/>
                  </a:lnTo>
                  <a:lnTo>
                    <a:pt x="3301492" y="3126105"/>
                  </a:lnTo>
                  <a:lnTo>
                    <a:pt x="3301492" y="3113405"/>
                  </a:lnTo>
                  <a:close/>
                </a:path>
                <a:path w="3703954" h="3158490" extrusionOk="0">
                  <a:moveTo>
                    <a:pt x="3366770" y="104140"/>
                  </a:moveTo>
                  <a:lnTo>
                    <a:pt x="3315970" y="104140"/>
                  </a:lnTo>
                  <a:lnTo>
                    <a:pt x="3315970" y="116840"/>
                  </a:lnTo>
                  <a:lnTo>
                    <a:pt x="3366770" y="116840"/>
                  </a:lnTo>
                  <a:lnTo>
                    <a:pt x="3366770" y="104140"/>
                  </a:lnTo>
                  <a:close/>
                </a:path>
                <a:path w="3703954" h="3158490" extrusionOk="0">
                  <a:moveTo>
                    <a:pt x="3390392" y="3113405"/>
                  </a:moveTo>
                  <a:lnTo>
                    <a:pt x="3339592" y="3113405"/>
                  </a:lnTo>
                  <a:lnTo>
                    <a:pt x="3339592" y="3126105"/>
                  </a:lnTo>
                  <a:lnTo>
                    <a:pt x="3390392" y="3126105"/>
                  </a:lnTo>
                  <a:lnTo>
                    <a:pt x="3390392" y="3113405"/>
                  </a:lnTo>
                  <a:close/>
                </a:path>
                <a:path w="3703954" h="3158490" extrusionOk="0">
                  <a:moveTo>
                    <a:pt x="3455670" y="104140"/>
                  </a:moveTo>
                  <a:lnTo>
                    <a:pt x="3404870" y="104140"/>
                  </a:lnTo>
                  <a:lnTo>
                    <a:pt x="3404870" y="116840"/>
                  </a:lnTo>
                  <a:lnTo>
                    <a:pt x="3455670" y="116840"/>
                  </a:lnTo>
                  <a:lnTo>
                    <a:pt x="3455670" y="104140"/>
                  </a:lnTo>
                  <a:close/>
                </a:path>
                <a:path w="3703954" h="3158490" extrusionOk="0">
                  <a:moveTo>
                    <a:pt x="3479292" y="3113405"/>
                  </a:moveTo>
                  <a:lnTo>
                    <a:pt x="3428492" y="3113405"/>
                  </a:lnTo>
                  <a:lnTo>
                    <a:pt x="3428492" y="3126105"/>
                  </a:lnTo>
                  <a:lnTo>
                    <a:pt x="3479292" y="3126105"/>
                  </a:lnTo>
                  <a:lnTo>
                    <a:pt x="3479292" y="3113405"/>
                  </a:lnTo>
                  <a:close/>
                </a:path>
                <a:path w="3703954" h="3158490" extrusionOk="0">
                  <a:moveTo>
                    <a:pt x="3544570" y="104140"/>
                  </a:moveTo>
                  <a:lnTo>
                    <a:pt x="3493770" y="104140"/>
                  </a:lnTo>
                  <a:lnTo>
                    <a:pt x="3493770" y="116840"/>
                  </a:lnTo>
                  <a:lnTo>
                    <a:pt x="3544570" y="116840"/>
                  </a:lnTo>
                  <a:lnTo>
                    <a:pt x="3544570" y="104140"/>
                  </a:lnTo>
                  <a:close/>
                </a:path>
                <a:path w="3703954" h="3158490" extrusionOk="0">
                  <a:moveTo>
                    <a:pt x="3568192" y="3113405"/>
                  </a:moveTo>
                  <a:lnTo>
                    <a:pt x="3517392" y="3113405"/>
                  </a:lnTo>
                  <a:lnTo>
                    <a:pt x="3517392" y="3126105"/>
                  </a:lnTo>
                  <a:lnTo>
                    <a:pt x="3568192" y="3126105"/>
                  </a:lnTo>
                  <a:lnTo>
                    <a:pt x="3568192" y="3113405"/>
                  </a:lnTo>
                  <a:close/>
                </a:path>
                <a:path w="3703954" h="3158490" extrusionOk="0">
                  <a:moveTo>
                    <a:pt x="3633470" y="104140"/>
                  </a:moveTo>
                  <a:lnTo>
                    <a:pt x="3582670" y="104140"/>
                  </a:lnTo>
                  <a:lnTo>
                    <a:pt x="3582670" y="116840"/>
                  </a:lnTo>
                  <a:lnTo>
                    <a:pt x="3633470" y="116840"/>
                  </a:lnTo>
                  <a:lnTo>
                    <a:pt x="3633470" y="104140"/>
                  </a:lnTo>
                  <a:close/>
                </a:path>
                <a:path w="3703954" h="3158490" extrusionOk="0">
                  <a:moveTo>
                    <a:pt x="3657092" y="3113405"/>
                  </a:moveTo>
                  <a:lnTo>
                    <a:pt x="3606292" y="3113405"/>
                  </a:lnTo>
                  <a:lnTo>
                    <a:pt x="3606292" y="3126105"/>
                  </a:lnTo>
                  <a:lnTo>
                    <a:pt x="3657092" y="3126105"/>
                  </a:lnTo>
                  <a:lnTo>
                    <a:pt x="3657092" y="3113405"/>
                  </a:lnTo>
                  <a:close/>
                </a:path>
                <a:path w="3703954" h="3158490" extrusionOk="0">
                  <a:moveTo>
                    <a:pt x="3658616" y="1107694"/>
                  </a:moveTo>
                  <a:lnTo>
                    <a:pt x="3645916" y="1107694"/>
                  </a:lnTo>
                  <a:lnTo>
                    <a:pt x="3645916" y="1158494"/>
                  </a:lnTo>
                  <a:lnTo>
                    <a:pt x="3658616" y="1158494"/>
                  </a:lnTo>
                  <a:lnTo>
                    <a:pt x="3658616" y="1107694"/>
                  </a:lnTo>
                  <a:close/>
                </a:path>
                <a:path w="3703954" h="3158490" extrusionOk="0">
                  <a:moveTo>
                    <a:pt x="3658616" y="1018794"/>
                  </a:moveTo>
                  <a:lnTo>
                    <a:pt x="3645916" y="1018794"/>
                  </a:lnTo>
                  <a:lnTo>
                    <a:pt x="3645916" y="1069594"/>
                  </a:lnTo>
                  <a:lnTo>
                    <a:pt x="3658616" y="1069594"/>
                  </a:lnTo>
                  <a:lnTo>
                    <a:pt x="3658616" y="1018794"/>
                  </a:lnTo>
                  <a:close/>
                </a:path>
                <a:path w="3703954" h="3158490" extrusionOk="0">
                  <a:moveTo>
                    <a:pt x="3658616" y="929894"/>
                  </a:moveTo>
                  <a:lnTo>
                    <a:pt x="3645916" y="929894"/>
                  </a:lnTo>
                  <a:lnTo>
                    <a:pt x="3645916" y="980694"/>
                  </a:lnTo>
                  <a:lnTo>
                    <a:pt x="3658616" y="980694"/>
                  </a:lnTo>
                  <a:lnTo>
                    <a:pt x="3658616" y="929894"/>
                  </a:lnTo>
                  <a:close/>
                </a:path>
                <a:path w="3703954" h="3158490" extrusionOk="0">
                  <a:moveTo>
                    <a:pt x="3658616" y="840994"/>
                  </a:moveTo>
                  <a:lnTo>
                    <a:pt x="3645916" y="840994"/>
                  </a:lnTo>
                  <a:lnTo>
                    <a:pt x="3645916" y="891794"/>
                  </a:lnTo>
                  <a:lnTo>
                    <a:pt x="3658616" y="891794"/>
                  </a:lnTo>
                  <a:lnTo>
                    <a:pt x="3658616" y="840994"/>
                  </a:lnTo>
                  <a:close/>
                </a:path>
                <a:path w="3703954" h="3158490" extrusionOk="0">
                  <a:moveTo>
                    <a:pt x="3658616" y="752094"/>
                  </a:moveTo>
                  <a:lnTo>
                    <a:pt x="3645916" y="752094"/>
                  </a:lnTo>
                  <a:lnTo>
                    <a:pt x="3645916" y="802894"/>
                  </a:lnTo>
                  <a:lnTo>
                    <a:pt x="3658616" y="802894"/>
                  </a:lnTo>
                  <a:lnTo>
                    <a:pt x="3658616" y="752094"/>
                  </a:lnTo>
                  <a:close/>
                </a:path>
                <a:path w="3703954" h="3158490" extrusionOk="0">
                  <a:moveTo>
                    <a:pt x="3658616" y="663194"/>
                  </a:moveTo>
                  <a:lnTo>
                    <a:pt x="3645916" y="663194"/>
                  </a:lnTo>
                  <a:lnTo>
                    <a:pt x="3645916" y="713994"/>
                  </a:lnTo>
                  <a:lnTo>
                    <a:pt x="3658616" y="713994"/>
                  </a:lnTo>
                  <a:lnTo>
                    <a:pt x="3658616" y="663194"/>
                  </a:lnTo>
                  <a:close/>
                </a:path>
                <a:path w="3703954" h="3158490" extrusionOk="0">
                  <a:moveTo>
                    <a:pt x="3658616" y="574294"/>
                  </a:moveTo>
                  <a:lnTo>
                    <a:pt x="3645916" y="574294"/>
                  </a:lnTo>
                  <a:lnTo>
                    <a:pt x="3645916" y="625094"/>
                  </a:lnTo>
                  <a:lnTo>
                    <a:pt x="3658616" y="625094"/>
                  </a:lnTo>
                  <a:lnTo>
                    <a:pt x="3658616" y="574294"/>
                  </a:lnTo>
                  <a:close/>
                </a:path>
                <a:path w="3703954" h="3158490" extrusionOk="0">
                  <a:moveTo>
                    <a:pt x="3658616" y="485394"/>
                  </a:moveTo>
                  <a:lnTo>
                    <a:pt x="3645916" y="485394"/>
                  </a:lnTo>
                  <a:lnTo>
                    <a:pt x="3645916" y="536194"/>
                  </a:lnTo>
                  <a:lnTo>
                    <a:pt x="3658616" y="536194"/>
                  </a:lnTo>
                  <a:lnTo>
                    <a:pt x="3658616" y="485394"/>
                  </a:lnTo>
                  <a:close/>
                </a:path>
                <a:path w="3703954" h="3158490" extrusionOk="0">
                  <a:moveTo>
                    <a:pt x="3658616" y="396494"/>
                  </a:moveTo>
                  <a:lnTo>
                    <a:pt x="3645916" y="396494"/>
                  </a:lnTo>
                  <a:lnTo>
                    <a:pt x="3645916" y="447294"/>
                  </a:lnTo>
                  <a:lnTo>
                    <a:pt x="3658616" y="447294"/>
                  </a:lnTo>
                  <a:lnTo>
                    <a:pt x="3658616" y="396494"/>
                  </a:lnTo>
                  <a:close/>
                </a:path>
                <a:path w="3703954" h="3158490" extrusionOk="0">
                  <a:moveTo>
                    <a:pt x="3658616" y="307594"/>
                  </a:moveTo>
                  <a:lnTo>
                    <a:pt x="3645916" y="307594"/>
                  </a:lnTo>
                  <a:lnTo>
                    <a:pt x="3645916" y="358394"/>
                  </a:lnTo>
                  <a:lnTo>
                    <a:pt x="3658616" y="358394"/>
                  </a:lnTo>
                  <a:lnTo>
                    <a:pt x="3658616" y="307594"/>
                  </a:lnTo>
                  <a:close/>
                </a:path>
                <a:path w="3703954" h="3158490" extrusionOk="0">
                  <a:moveTo>
                    <a:pt x="3658616" y="218694"/>
                  </a:moveTo>
                  <a:lnTo>
                    <a:pt x="3645916" y="218694"/>
                  </a:lnTo>
                  <a:lnTo>
                    <a:pt x="3645916" y="269494"/>
                  </a:lnTo>
                  <a:lnTo>
                    <a:pt x="3658616" y="269494"/>
                  </a:lnTo>
                  <a:lnTo>
                    <a:pt x="3658616" y="218694"/>
                  </a:lnTo>
                  <a:close/>
                </a:path>
                <a:path w="3703954" h="3158490" extrusionOk="0">
                  <a:moveTo>
                    <a:pt x="3658616" y="129794"/>
                  </a:moveTo>
                  <a:lnTo>
                    <a:pt x="3645916" y="129794"/>
                  </a:lnTo>
                  <a:lnTo>
                    <a:pt x="3645916" y="180594"/>
                  </a:lnTo>
                  <a:lnTo>
                    <a:pt x="3658616" y="180594"/>
                  </a:lnTo>
                  <a:lnTo>
                    <a:pt x="3658616" y="129794"/>
                  </a:lnTo>
                  <a:close/>
                </a:path>
                <a:path w="3703954" h="3158490" extrusionOk="0">
                  <a:moveTo>
                    <a:pt x="3671824" y="3039237"/>
                  </a:moveTo>
                  <a:lnTo>
                    <a:pt x="3659124" y="3039237"/>
                  </a:lnTo>
                  <a:lnTo>
                    <a:pt x="3659124" y="3090037"/>
                  </a:lnTo>
                  <a:lnTo>
                    <a:pt x="3671824" y="3090037"/>
                  </a:lnTo>
                  <a:lnTo>
                    <a:pt x="3671824" y="3039237"/>
                  </a:lnTo>
                  <a:close/>
                </a:path>
                <a:path w="3703954" h="3158490" extrusionOk="0">
                  <a:moveTo>
                    <a:pt x="3671824" y="2950337"/>
                  </a:moveTo>
                  <a:lnTo>
                    <a:pt x="3659124" y="2950337"/>
                  </a:lnTo>
                  <a:lnTo>
                    <a:pt x="3659124" y="3001137"/>
                  </a:lnTo>
                  <a:lnTo>
                    <a:pt x="3671824" y="3001137"/>
                  </a:lnTo>
                  <a:lnTo>
                    <a:pt x="3671824" y="2950337"/>
                  </a:lnTo>
                  <a:close/>
                </a:path>
                <a:path w="3703954" h="3158490" extrusionOk="0">
                  <a:moveTo>
                    <a:pt x="3671824" y="2861437"/>
                  </a:moveTo>
                  <a:lnTo>
                    <a:pt x="3659124" y="2861437"/>
                  </a:lnTo>
                  <a:lnTo>
                    <a:pt x="3659124" y="2912237"/>
                  </a:lnTo>
                  <a:lnTo>
                    <a:pt x="3671824" y="2912237"/>
                  </a:lnTo>
                  <a:lnTo>
                    <a:pt x="3671824" y="2861437"/>
                  </a:lnTo>
                  <a:close/>
                </a:path>
                <a:path w="3703954" h="3158490" extrusionOk="0">
                  <a:moveTo>
                    <a:pt x="3671824" y="2772537"/>
                  </a:moveTo>
                  <a:lnTo>
                    <a:pt x="3659124" y="2772537"/>
                  </a:lnTo>
                  <a:lnTo>
                    <a:pt x="3659124" y="2823337"/>
                  </a:lnTo>
                  <a:lnTo>
                    <a:pt x="3671824" y="2823337"/>
                  </a:lnTo>
                  <a:lnTo>
                    <a:pt x="3671824" y="2772537"/>
                  </a:lnTo>
                  <a:close/>
                </a:path>
                <a:path w="3703954" h="3158490" extrusionOk="0">
                  <a:moveTo>
                    <a:pt x="3671824" y="2683637"/>
                  </a:moveTo>
                  <a:lnTo>
                    <a:pt x="3659124" y="2683637"/>
                  </a:lnTo>
                  <a:lnTo>
                    <a:pt x="3659124" y="2734437"/>
                  </a:lnTo>
                  <a:lnTo>
                    <a:pt x="3671824" y="2734437"/>
                  </a:lnTo>
                  <a:lnTo>
                    <a:pt x="3671824" y="2683637"/>
                  </a:lnTo>
                  <a:close/>
                </a:path>
                <a:path w="3703954" h="3158490" extrusionOk="0">
                  <a:moveTo>
                    <a:pt x="3671824" y="2594737"/>
                  </a:moveTo>
                  <a:lnTo>
                    <a:pt x="3659124" y="2594737"/>
                  </a:lnTo>
                  <a:lnTo>
                    <a:pt x="3659124" y="2645537"/>
                  </a:lnTo>
                  <a:lnTo>
                    <a:pt x="3671824" y="2645537"/>
                  </a:lnTo>
                  <a:lnTo>
                    <a:pt x="3671824" y="2594737"/>
                  </a:lnTo>
                  <a:close/>
                </a:path>
                <a:path w="3703954" h="3158490" extrusionOk="0">
                  <a:moveTo>
                    <a:pt x="3671824" y="2505837"/>
                  </a:moveTo>
                  <a:lnTo>
                    <a:pt x="3659124" y="2505837"/>
                  </a:lnTo>
                  <a:lnTo>
                    <a:pt x="3659124" y="2556637"/>
                  </a:lnTo>
                  <a:lnTo>
                    <a:pt x="3671824" y="2556637"/>
                  </a:lnTo>
                  <a:lnTo>
                    <a:pt x="3671824" y="2505837"/>
                  </a:lnTo>
                  <a:close/>
                </a:path>
                <a:path w="3703954" h="3158490" extrusionOk="0">
                  <a:moveTo>
                    <a:pt x="3671824" y="2416937"/>
                  </a:moveTo>
                  <a:lnTo>
                    <a:pt x="3659124" y="2416937"/>
                  </a:lnTo>
                  <a:lnTo>
                    <a:pt x="3659124" y="2467737"/>
                  </a:lnTo>
                  <a:lnTo>
                    <a:pt x="3671824" y="2467737"/>
                  </a:lnTo>
                  <a:lnTo>
                    <a:pt x="3671824" y="2416937"/>
                  </a:lnTo>
                  <a:close/>
                </a:path>
                <a:path w="3703954" h="3158490" extrusionOk="0">
                  <a:moveTo>
                    <a:pt x="3671824" y="2328037"/>
                  </a:moveTo>
                  <a:lnTo>
                    <a:pt x="3659124" y="2328037"/>
                  </a:lnTo>
                  <a:lnTo>
                    <a:pt x="3659124" y="2378837"/>
                  </a:lnTo>
                  <a:lnTo>
                    <a:pt x="3671824" y="2378837"/>
                  </a:lnTo>
                  <a:lnTo>
                    <a:pt x="3671824" y="2328037"/>
                  </a:lnTo>
                  <a:close/>
                </a:path>
                <a:path w="3703954" h="3158490" extrusionOk="0">
                  <a:moveTo>
                    <a:pt x="3671824" y="2239137"/>
                  </a:moveTo>
                  <a:lnTo>
                    <a:pt x="3659124" y="2239137"/>
                  </a:lnTo>
                  <a:lnTo>
                    <a:pt x="3659124" y="2289937"/>
                  </a:lnTo>
                  <a:lnTo>
                    <a:pt x="3671824" y="2289937"/>
                  </a:lnTo>
                  <a:lnTo>
                    <a:pt x="3671824" y="2239137"/>
                  </a:lnTo>
                  <a:close/>
                </a:path>
                <a:path w="3703954" h="3158490" extrusionOk="0">
                  <a:moveTo>
                    <a:pt x="3671824" y="2150237"/>
                  </a:moveTo>
                  <a:lnTo>
                    <a:pt x="3659124" y="2150237"/>
                  </a:lnTo>
                  <a:lnTo>
                    <a:pt x="3659124" y="2201037"/>
                  </a:lnTo>
                  <a:lnTo>
                    <a:pt x="3671824" y="2201037"/>
                  </a:lnTo>
                  <a:lnTo>
                    <a:pt x="3671824" y="2150237"/>
                  </a:lnTo>
                  <a:close/>
                </a:path>
                <a:path w="3703954" h="3158490" extrusionOk="0">
                  <a:moveTo>
                    <a:pt x="3690366" y="1207897"/>
                  </a:moveTo>
                  <a:lnTo>
                    <a:pt x="3658616" y="1207897"/>
                  </a:lnTo>
                  <a:lnTo>
                    <a:pt x="3658616" y="1196594"/>
                  </a:lnTo>
                  <a:lnTo>
                    <a:pt x="3645916" y="1196594"/>
                  </a:lnTo>
                  <a:lnTo>
                    <a:pt x="3645916" y="1207897"/>
                  </a:lnTo>
                  <a:lnTo>
                    <a:pt x="3614166" y="1207897"/>
                  </a:lnTo>
                  <a:lnTo>
                    <a:pt x="3652266" y="1258697"/>
                  </a:lnTo>
                  <a:lnTo>
                    <a:pt x="3680841" y="1220597"/>
                  </a:lnTo>
                  <a:lnTo>
                    <a:pt x="3690366" y="1207897"/>
                  </a:lnTo>
                  <a:close/>
                </a:path>
                <a:path w="3703954" h="3158490" extrusionOk="0">
                  <a:moveTo>
                    <a:pt x="3703574" y="2132584"/>
                  </a:moveTo>
                  <a:lnTo>
                    <a:pt x="3665474" y="2081784"/>
                  </a:lnTo>
                  <a:lnTo>
                    <a:pt x="3627374" y="2132584"/>
                  </a:lnTo>
                  <a:lnTo>
                    <a:pt x="3703574" y="2132584"/>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41" name="Google Shape;1841;p77"/>
          <p:cNvSpPr txBox="1"/>
          <p:nvPr/>
        </p:nvSpPr>
        <p:spPr>
          <a:xfrm>
            <a:off x="407314" y="3536696"/>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842" name="Google Shape;1842;p77"/>
          <p:cNvSpPr txBox="1"/>
          <p:nvPr/>
        </p:nvSpPr>
        <p:spPr>
          <a:xfrm>
            <a:off x="360984" y="4626609"/>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843" name="Google Shape;1843;p77"/>
          <p:cNvSpPr txBox="1"/>
          <p:nvPr/>
        </p:nvSpPr>
        <p:spPr>
          <a:xfrm>
            <a:off x="416458" y="5716625"/>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844" name="Google Shape;1844;p77"/>
          <p:cNvGrpSpPr/>
          <p:nvPr/>
        </p:nvGrpSpPr>
        <p:grpSpPr>
          <a:xfrm>
            <a:off x="859536" y="4152899"/>
            <a:ext cx="248920" cy="365760"/>
            <a:chOff x="859536" y="4152899"/>
            <a:chExt cx="248920" cy="365760"/>
          </a:xfrm>
        </p:grpSpPr>
        <p:sp>
          <p:nvSpPr>
            <p:cNvPr id="1845" name="Google Shape;1845;p77"/>
            <p:cNvSpPr/>
            <p:nvPr/>
          </p:nvSpPr>
          <p:spPr>
            <a:xfrm>
              <a:off x="859536" y="4152899"/>
              <a:ext cx="248920" cy="365760"/>
            </a:xfrm>
            <a:custGeom>
              <a:avLst/>
              <a:gdLst/>
              <a:ahLst/>
              <a:cxnLst/>
              <a:rect l="l" t="t" r="r" b="b"/>
              <a:pathLst>
                <a:path w="248919" h="365760" extrusionOk="0">
                  <a:moveTo>
                    <a:pt x="149351" y="0"/>
                  </a:moveTo>
                  <a:lnTo>
                    <a:pt x="248411" y="0"/>
                  </a:lnTo>
                </a:path>
                <a:path w="248919" h="365760" extrusionOk="0">
                  <a:moveTo>
                    <a:pt x="248411" y="48768"/>
                  </a:moveTo>
                  <a:lnTo>
                    <a:pt x="149351" y="48768"/>
                  </a:lnTo>
                </a:path>
                <a:path w="248919" h="365760" extrusionOk="0">
                  <a:moveTo>
                    <a:pt x="86867" y="243839"/>
                  </a:moveTo>
                  <a:lnTo>
                    <a:pt x="236219" y="243839"/>
                  </a:lnTo>
                  <a:lnTo>
                    <a:pt x="236219" y="109727"/>
                  </a:lnTo>
                  <a:lnTo>
                    <a:pt x="86867" y="109727"/>
                  </a:lnTo>
                  <a:lnTo>
                    <a:pt x="86867" y="243839"/>
                  </a:lnTo>
                  <a:close/>
                </a:path>
                <a:path w="248919" h="365760" extrusionOk="0">
                  <a:moveTo>
                    <a:pt x="236219" y="237744"/>
                  </a:moveTo>
                  <a:lnTo>
                    <a:pt x="186626" y="188975"/>
                  </a:lnTo>
                  <a:lnTo>
                    <a:pt x="173799" y="201168"/>
                  </a:lnTo>
                  <a:lnTo>
                    <a:pt x="136461" y="164592"/>
                  </a:lnTo>
                  <a:lnTo>
                    <a:pt x="86867" y="213360"/>
                  </a:lnTo>
                </a:path>
                <a:path w="248919" h="365760" extrusionOk="0">
                  <a:moveTo>
                    <a:pt x="0" y="134112"/>
                  </a:moveTo>
                  <a:lnTo>
                    <a:pt x="50291" y="134112"/>
                  </a:lnTo>
                </a:path>
                <a:path w="248919" h="365760" extrusionOk="0">
                  <a:moveTo>
                    <a:pt x="0" y="182880"/>
                  </a:moveTo>
                  <a:lnTo>
                    <a:pt x="50291" y="182880"/>
                  </a:lnTo>
                </a:path>
                <a:path w="248919" h="365760" extrusionOk="0">
                  <a:moveTo>
                    <a:pt x="0" y="231648"/>
                  </a:moveTo>
                  <a:lnTo>
                    <a:pt x="50291" y="231648"/>
                  </a:lnTo>
                </a:path>
                <a:path w="248919" h="365760" extrusionOk="0">
                  <a:moveTo>
                    <a:pt x="13715" y="365760"/>
                  </a:moveTo>
                  <a:lnTo>
                    <a:pt x="112775" y="365760"/>
                  </a:lnTo>
                  <a:lnTo>
                    <a:pt x="112775" y="291084"/>
                  </a:lnTo>
                  <a:lnTo>
                    <a:pt x="13715" y="291084"/>
                  </a:lnTo>
                  <a:lnTo>
                    <a:pt x="13715" y="365760"/>
                  </a:lnTo>
                  <a:close/>
                </a:path>
                <a:path w="248919" h="365760" extrusionOk="0">
                  <a:moveTo>
                    <a:pt x="149351" y="303275"/>
                  </a:moveTo>
                  <a:lnTo>
                    <a:pt x="248411" y="30327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6" name="Google Shape;1846;p77"/>
            <p:cNvSpPr/>
            <p:nvPr/>
          </p:nvSpPr>
          <p:spPr>
            <a:xfrm>
              <a:off x="873252" y="4152899"/>
              <a:ext cx="198120" cy="158750"/>
            </a:xfrm>
            <a:custGeom>
              <a:avLst/>
              <a:gdLst/>
              <a:ahLst/>
              <a:cxnLst/>
              <a:rect l="l" t="t" r="r" b="b"/>
              <a:pathLst>
                <a:path w="198119" h="158750" extrusionOk="0">
                  <a:moveTo>
                    <a:pt x="172211" y="146304"/>
                  </a:moveTo>
                  <a:lnTo>
                    <a:pt x="172211" y="139573"/>
                  </a:lnTo>
                  <a:lnTo>
                    <a:pt x="178015" y="134112"/>
                  </a:lnTo>
                  <a:lnTo>
                    <a:pt x="185165" y="134112"/>
                  </a:lnTo>
                  <a:lnTo>
                    <a:pt x="192316" y="134112"/>
                  </a:lnTo>
                  <a:lnTo>
                    <a:pt x="198119" y="139573"/>
                  </a:lnTo>
                  <a:lnTo>
                    <a:pt x="198119" y="146304"/>
                  </a:lnTo>
                  <a:lnTo>
                    <a:pt x="198119" y="153035"/>
                  </a:lnTo>
                  <a:lnTo>
                    <a:pt x="192316" y="158495"/>
                  </a:lnTo>
                  <a:lnTo>
                    <a:pt x="185165" y="158495"/>
                  </a:lnTo>
                  <a:lnTo>
                    <a:pt x="178015" y="158495"/>
                  </a:lnTo>
                  <a:lnTo>
                    <a:pt x="172211" y="153035"/>
                  </a:lnTo>
                  <a:lnTo>
                    <a:pt x="172211" y="146304"/>
                  </a:lnTo>
                  <a:close/>
                </a:path>
                <a:path w="198119" h="158750" extrusionOk="0">
                  <a:moveTo>
                    <a:pt x="0" y="0"/>
                  </a:moveTo>
                  <a:lnTo>
                    <a:pt x="99059" y="0"/>
                  </a:lnTo>
                  <a:lnTo>
                    <a:pt x="99059" y="60579"/>
                  </a:lnTo>
                  <a:lnTo>
                    <a:pt x="31153" y="60579"/>
                  </a:lnTo>
                  <a:lnTo>
                    <a:pt x="9182" y="82295"/>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847" name="Google Shape;1847;p77"/>
          <p:cNvGrpSpPr/>
          <p:nvPr/>
        </p:nvGrpSpPr>
        <p:grpSpPr>
          <a:xfrm>
            <a:off x="859535" y="5282184"/>
            <a:ext cx="248920" cy="303530"/>
            <a:chOff x="859535" y="5282184"/>
            <a:chExt cx="248920" cy="303530"/>
          </a:xfrm>
        </p:grpSpPr>
        <p:sp>
          <p:nvSpPr>
            <p:cNvPr id="1848" name="Google Shape;1848;p77"/>
            <p:cNvSpPr/>
            <p:nvPr/>
          </p:nvSpPr>
          <p:spPr>
            <a:xfrm>
              <a:off x="859535" y="5282184"/>
              <a:ext cx="248920" cy="303530"/>
            </a:xfrm>
            <a:custGeom>
              <a:avLst/>
              <a:gdLst/>
              <a:ahLst/>
              <a:cxnLst/>
              <a:rect l="l" t="t" r="r" b="b"/>
              <a:pathLst>
                <a:path w="248919" h="303529" extrusionOk="0">
                  <a:moveTo>
                    <a:pt x="0" y="0"/>
                  </a:moveTo>
                  <a:lnTo>
                    <a:pt x="177025" y="0"/>
                  </a:lnTo>
                  <a:lnTo>
                    <a:pt x="248411" y="71373"/>
                  </a:lnTo>
                  <a:lnTo>
                    <a:pt x="248411"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9" name="Google Shape;1849;p77"/>
            <p:cNvSpPr/>
            <p:nvPr/>
          </p:nvSpPr>
          <p:spPr>
            <a:xfrm>
              <a:off x="1035951" y="5284216"/>
              <a:ext cx="70485" cy="69850"/>
            </a:xfrm>
            <a:custGeom>
              <a:avLst/>
              <a:gdLst/>
              <a:ahLst/>
              <a:cxnLst/>
              <a:rect l="l" t="t" r="r" b="b"/>
              <a:pathLst>
                <a:path w="70484" h="69850" extrusionOk="0">
                  <a:moveTo>
                    <a:pt x="393" y="0"/>
                  </a:moveTo>
                  <a:lnTo>
                    <a:pt x="0" y="69850"/>
                  </a:lnTo>
                  <a:lnTo>
                    <a:pt x="69900" y="69469"/>
                  </a:lnTo>
                  <a:lnTo>
                    <a:pt x="393" y="0"/>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0" name="Google Shape;1850;p77"/>
            <p:cNvSpPr/>
            <p:nvPr/>
          </p:nvSpPr>
          <p:spPr>
            <a:xfrm>
              <a:off x="899159" y="5347716"/>
              <a:ext cx="172720" cy="169545"/>
            </a:xfrm>
            <a:custGeom>
              <a:avLst/>
              <a:gdLst/>
              <a:ahLst/>
              <a:cxnLst/>
              <a:rect l="l" t="t" r="r" b="b"/>
              <a:pathLst>
                <a:path w="172719" h="169545" extrusionOk="0">
                  <a:moveTo>
                    <a:pt x="0" y="0"/>
                  </a:moveTo>
                  <a:lnTo>
                    <a:pt x="101130" y="0"/>
                  </a:lnTo>
                </a:path>
                <a:path w="172719" h="169545" extrusionOk="0">
                  <a:moveTo>
                    <a:pt x="0" y="56388"/>
                  </a:moveTo>
                  <a:lnTo>
                    <a:pt x="172504" y="56388"/>
                  </a:lnTo>
                </a:path>
                <a:path w="172719" h="169545" extrusionOk="0">
                  <a:moveTo>
                    <a:pt x="0" y="112776"/>
                  </a:moveTo>
                  <a:lnTo>
                    <a:pt x="172504" y="112776"/>
                  </a:lnTo>
                </a:path>
                <a:path w="172719" h="169545" extrusionOk="0">
                  <a:moveTo>
                    <a:pt x="0" y="169164"/>
                  </a:moveTo>
                  <a:lnTo>
                    <a:pt x="172504" y="16916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851" name="Google Shape;1851;p77"/>
          <p:cNvGrpSpPr/>
          <p:nvPr/>
        </p:nvGrpSpPr>
        <p:grpSpPr>
          <a:xfrm>
            <a:off x="787908" y="3084575"/>
            <a:ext cx="392430" cy="340360"/>
            <a:chOff x="787908" y="3084575"/>
            <a:chExt cx="392430" cy="340360"/>
          </a:xfrm>
        </p:grpSpPr>
        <p:sp>
          <p:nvSpPr>
            <p:cNvPr id="1852" name="Google Shape;1852;p77"/>
            <p:cNvSpPr/>
            <p:nvPr/>
          </p:nvSpPr>
          <p:spPr>
            <a:xfrm>
              <a:off x="787908" y="3084575"/>
              <a:ext cx="391795" cy="340360"/>
            </a:xfrm>
            <a:custGeom>
              <a:avLst/>
              <a:gdLst/>
              <a:ahLst/>
              <a:cxnLst/>
              <a:rect l="l" t="t" r="r" b="b"/>
              <a:pathLst>
                <a:path w="391794" h="340360" extrusionOk="0">
                  <a:moveTo>
                    <a:pt x="0" y="17652"/>
                  </a:moveTo>
                  <a:lnTo>
                    <a:pt x="0" y="7874"/>
                  </a:lnTo>
                  <a:lnTo>
                    <a:pt x="7886" y="0"/>
                  </a:lnTo>
                  <a:lnTo>
                    <a:pt x="17602" y="0"/>
                  </a:lnTo>
                  <a:lnTo>
                    <a:pt x="374065" y="0"/>
                  </a:lnTo>
                  <a:lnTo>
                    <a:pt x="383781" y="0"/>
                  </a:lnTo>
                  <a:lnTo>
                    <a:pt x="391667" y="7874"/>
                  </a:lnTo>
                  <a:lnTo>
                    <a:pt x="391667" y="17652"/>
                  </a:lnTo>
                  <a:lnTo>
                    <a:pt x="391667" y="322199"/>
                  </a:lnTo>
                  <a:lnTo>
                    <a:pt x="391667" y="331977"/>
                  </a:lnTo>
                  <a:lnTo>
                    <a:pt x="383781" y="339851"/>
                  </a:lnTo>
                  <a:lnTo>
                    <a:pt x="374065" y="339851"/>
                  </a:lnTo>
                  <a:lnTo>
                    <a:pt x="17602" y="339851"/>
                  </a:lnTo>
                  <a:lnTo>
                    <a:pt x="7886" y="339851"/>
                  </a:lnTo>
                  <a:lnTo>
                    <a:pt x="0" y="331977"/>
                  </a:lnTo>
                  <a:lnTo>
                    <a:pt x="0" y="322199"/>
                  </a:lnTo>
                  <a:lnTo>
                    <a:pt x="0" y="17652"/>
                  </a:lnTo>
                  <a:close/>
                </a:path>
                <a:path w="391794" h="340360" extrusionOk="0">
                  <a:moveTo>
                    <a:pt x="30479" y="149351"/>
                  </a:moveTo>
                  <a:lnTo>
                    <a:pt x="124967" y="149351"/>
                  </a:lnTo>
                  <a:lnTo>
                    <a:pt x="124967" y="88391"/>
                  </a:lnTo>
                  <a:lnTo>
                    <a:pt x="30479" y="88391"/>
                  </a:lnTo>
                  <a:lnTo>
                    <a:pt x="30479" y="149351"/>
                  </a:lnTo>
                  <a:close/>
                </a:path>
                <a:path w="391794" h="340360" extrusionOk="0">
                  <a:moveTo>
                    <a:pt x="149351" y="149351"/>
                  </a:moveTo>
                  <a:lnTo>
                    <a:pt x="243839" y="149351"/>
                  </a:lnTo>
                  <a:lnTo>
                    <a:pt x="243839" y="88391"/>
                  </a:lnTo>
                  <a:lnTo>
                    <a:pt x="149351" y="88391"/>
                  </a:lnTo>
                  <a:lnTo>
                    <a:pt x="149351" y="149351"/>
                  </a:lnTo>
                  <a:close/>
                </a:path>
                <a:path w="391794" h="340360" extrusionOk="0">
                  <a:moveTo>
                    <a:pt x="268223" y="149351"/>
                  </a:moveTo>
                  <a:lnTo>
                    <a:pt x="364236" y="149351"/>
                  </a:lnTo>
                  <a:lnTo>
                    <a:pt x="364236" y="88391"/>
                  </a:lnTo>
                  <a:lnTo>
                    <a:pt x="268223" y="88391"/>
                  </a:lnTo>
                  <a:lnTo>
                    <a:pt x="268223" y="149351"/>
                  </a:lnTo>
                  <a:close/>
                </a:path>
                <a:path w="391794" h="340360" extrusionOk="0">
                  <a:moveTo>
                    <a:pt x="30479" y="230124"/>
                  </a:moveTo>
                  <a:lnTo>
                    <a:pt x="124967" y="230124"/>
                  </a:lnTo>
                  <a:lnTo>
                    <a:pt x="124967" y="169163"/>
                  </a:lnTo>
                  <a:lnTo>
                    <a:pt x="30479" y="169163"/>
                  </a:lnTo>
                  <a:lnTo>
                    <a:pt x="30479" y="230124"/>
                  </a:lnTo>
                  <a:close/>
                </a:path>
                <a:path w="391794" h="340360" extrusionOk="0">
                  <a:moveTo>
                    <a:pt x="149351" y="230124"/>
                  </a:moveTo>
                  <a:lnTo>
                    <a:pt x="243839" y="230124"/>
                  </a:lnTo>
                  <a:lnTo>
                    <a:pt x="243839" y="169163"/>
                  </a:lnTo>
                  <a:lnTo>
                    <a:pt x="149351" y="169163"/>
                  </a:lnTo>
                  <a:lnTo>
                    <a:pt x="149351" y="230124"/>
                  </a:lnTo>
                  <a:close/>
                </a:path>
                <a:path w="391794" h="340360" extrusionOk="0">
                  <a:moveTo>
                    <a:pt x="268223" y="230124"/>
                  </a:moveTo>
                  <a:lnTo>
                    <a:pt x="364236" y="230124"/>
                  </a:lnTo>
                  <a:lnTo>
                    <a:pt x="364236" y="169163"/>
                  </a:lnTo>
                  <a:lnTo>
                    <a:pt x="268223" y="169163"/>
                  </a:lnTo>
                  <a:lnTo>
                    <a:pt x="268223" y="230124"/>
                  </a:lnTo>
                  <a:close/>
                </a:path>
                <a:path w="391794" h="340360" extrusionOk="0">
                  <a:moveTo>
                    <a:pt x="30479" y="310896"/>
                  </a:moveTo>
                  <a:lnTo>
                    <a:pt x="124967" y="310896"/>
                  </a:lnTo>
                  <a:lnTo>
                    <a:pt x="124967" y="249936"/>
                  </a:lnTo>
                  <a:lnTo>
                    <a:pt x="30479" y="249936"/>
                  </a:lnTo>
                  <a:lnTo>
                    <a:pt x="30479" y="310896"/>
                  </a:lnTo>
                  <a:close/>
                </a:path>
                <a:path w="391794" h="340360" extrusionOk="0">
                  <a:moveTo>
                    <a:pt x="149351" y="310896"/>
                  </a:moveTo>
                  <a:lnTo>
                    <a:pt x="243839" y="310896"/>
                  </a:lnTo>
                  <a:lnTo>
                    <a:pt x="243839" y="249936"/>
                  </a:lnTo>
                  <a:lnTo>
                    <a:pt x="149351" y="249936"/>
                  </a:lnTo>
                  <a:lnTo>
                    <a:pt x="149351" y="310896"/>
                  </a:lnTo>
                  <a:close/>
                </a:path>
                <a:path w="391794" h="340360" extrusionOk="0">
                  <a:moveTo>
                    <a:pt x="268223" y="310896"/>
                  </a:moveTo>
                  <a:lnTo>
                    <a:pt x="364236" y="310896"/>
                  </a:lnTo>
                  <a:lnTo>
                    <a:pt x="364236" y="249936"/>
                  </a:lnTo>
                  <a:lnTo>
                    <a:pt x="268223" y="249936"/>
                  </a:lnTo>
                  <a:lnTo>
                    <a:pt x="268223"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3" name="Google Shape;1853;p77"/>
            <p:cNvSpPr/>
            <p:nvPr/>
          </p:nvSpPr>
          <p:spPr>
            <a:xfrm>
              <a:off x="787908" y="3147059"/>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54" name="Google Shape;1854;p77"/>
          <p:cNvSpPr txBox="1"/>
          <p:nvPr/>
        </p:nvSpPr>
        <p:spPr>
          <a:xfrm>
            <a:off x="4408423" y="4007358"/>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sp>
        <p:nvSpPr>
          <p:cNvPr id="1855" name="Google Shape;1855;p77"/>
          <p:cNvSpPr txBox="1"/>
          <p:nvPr/>
        </p:nvSpPr>
        <p:spPr>
          <a:xfrm>
            <a:off x="2539745" y="3999991"/>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78"/>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1" name="Google Shape;1861;p78"/>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862" name="Google Shape;1862;p78"/>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3" name="Google Shape;1863;p78"/>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864" name="Google Shape;1864;p78"/>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5" name="Google Shape;1865;p78"/>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866" name="Google Shape;1866;p78"/>
          <p:cNvSpPr/>
          <p:nvPr/>
        </p:nvSpPr>
        <p:spPr>
          <a:xfrm>
            <a:off x="8450580" y="1318260"/>
            <a:ext cx="3549650" cy="4823460"/>
          </a:xfrm>
          <a:custGeom>
            <a:avLst/>
            <a:gdLst/>
            <a:ahLst/>
            <a:cxnLst/>
            <a:rect l="l" t="t" r="r" b="b"/>
            <a:pathLst>
              <a:path w="3549650" h="4823460" extrusionOk="0">
                <a:moveTo>
                  <a:pt x="3549396" y="0"/>
                </a:moveTo>
                <a:lnTo>
                  <a:pt x="0" y="0"/>
                </a:lnTo>
                <a:lnTo>
                  <a:pt x="0" y="4823460"/>
                </a:lnTo>
                <a:lnTo>
                  <a:pt x="3549396" y="4823460"/>
                </a:lnTo>
                <a:lnTo>
                  <a:pt x="3549396"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7" name="Google Shape;1867;p78"/>
          <p:cNvSpPr txBox="1"/>
          <p:nvPr/>
        </p:nvSpPr>
        <p:spPr>
          <a:xfrm>
            <a:off x="9543033"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868" name="Google Shape;1868;p78"/>
          <p:cNvSpPr txBox="1">
            <a:spLocks noGrp="1"/>
          </p:cNvSpPr>
          <p:nvPr>
            <p:ph type="title"/>
          </p:nvPr>
        </p:nvSpPr>
        <p:spPr>
          <a:xfrm>
            <a:off x="2060575" y="320704"/>
            <a:ext cx="1205230"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A U T O</a:t>
            </a:r>
            <a:endParaRPr/>
          </a:p>
        </p:txBody>
      </p:sp>
      <p:sp>
        <p:nvSpPr>
          <p:cNvPr id="1869" name="Google Shape;1869;p78"/>
          <p:cNvSpPr txBox="1"/>
          <p:nvPr/>
        </p:nvSpPr>
        <p:spPr>
          <a:xfrm>
            <a:off x="3540092" y="316179"/>
            <a:ext cx="199136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S C A L I N G</a:t>
            </a:r>
            <a:endParaRPr sz="2800">
              <a:solidFill>
                <a:schemeClr val="dk1"/>
              </a:solidFill>
              <a:latin typeface="Quattrocento Sans"/>
              <a:ea typeface="Quattrocento Sans"/>
              <a:cs typeface="Quattrocento Sans"/>
              <a:sym typeface="Quattrocento Sans"/>
            </a:endParaRPr>
          </a:p>
        </p:txBody>
      </p:sp>
      <p:sp>
        <p:nvSpPr>
          <p:cNvPr id="1870" name="Google Shape;1870;p78"/>
          <p:cNvSpPr txBox="1"/>
          <p:nvPr/>
        </p:nvSpPr>
        <p:spPr>
          <a:xfrm>
            <a:off x="5803614" y="316179"/>
            <a:ext cx="1182402"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D A T A</a:t>
            </a:r>
            <a:endParaRPr sz="2800" dirty="0">
              <a:solidFill>
                <a:schemeClr val="dk1"/>
              </a:solidFill>
              <a:latin typeface="Quattrocento Sans"/>
              <a:ea typeface="Quattrocento Sans"/>
              <a:cs typeface="Quattrocento Sans"/>
              <a:sym typeface="Quattrocento Sans"/>
            </a:endParaRPr>
          </a:p>
        </p:txBody>
      </p:sp>
      <p:sp>
        <p:nvSpPr>
          <p:cNvPr id="1871" name="Google Shape;1871;p78"/>
          <p:cNvSpPr txBox="1"/>
          <p:nvPr/>
        </p:nvSpPr>
        <p:spPr>
          <a:xfrm>
            <a:off x="7188595" y="316179"/>
            <a:ext cx="304280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W A R E H O U S E</a:t>
            </a:r>
            <a:endParaRPr sz="2800" dirty="0">
              <a:solidFill>
                <a:schemeClr val="dk1"/>
              </a:solidFill>
              <a:latin typeface="Quattrocento Sans"/>
              <a:ea typeface="Quattrocento Sans"/>
              <a:cs typeface="Quattrocento Sans"/>
              <a:sym typeface="Quattrocento Sans"/>
            </a:endParaRPr>
          </a:p>
        </p:txBody>
      </p:sp>
      <p:sp>
        <p:nvSpPr>
          <p:cNvPr id="1872" name="Google Shape;1872;p78"/>
          <p:cNvSpPr txBox="1"/>
          <p:nvPr/>
        </p:nvSpPr>
        <p:spPr>
          <a:xfrm>
            <a:off x="2800857" y="6383528"/>
            <a:ext cx="658749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Microsoft Azure supports other services like Azure HDInsight to allow customers a truly customized solution.</a:t>
            </a:r>
            <a:endParaRPr sz="1050">
              <a:solidFill>
                <a:schemeClr val="dk1"/>
              </a:solidFill>
              <a:latin typeface="Quattrocento Sans"/>
              <a:ea typeface="Quattrocento Sans"/>
              <a:cs typeface="Quattrocento Sans"/>
              <a:sym typeface="Quattrocento Sans"/>
            </a:endParaRPr>
          </a:p>
        </p:txBody>
      </p:sp>
      <p:sp>
        <p:nvSpPr>
          <p:cNvPr id="1873" name="Google Shape;1873;p78"/>
          <p:cNvSpPr txBox="1"/>
          <p:nvPr/>
        </p:nvSpPr>
        <p:spPr>
          <a:xfrm>
            <a:off x="9796398" y="3996309"/>
            <a:ext cx="859790" cy="330200"/>
          </a:xfrm>
          <a:prstGeom prst="rect">
            <a:avLst/>
          </a:prstGeom>
          <a:noFill/>
          <a:ln>
            <a:noFill/>
          </a:ln>
        </p:spPr>
        <p:txBody>
          <a:bodyPr spcFirstLastPara="1" wrap="square" lIns="0" tIns="12050" rIns="0" bIns="0" anchor="t" anchorCtr="0">
            <a:spAutoFit/>
          </a:bodyPr>
          <a:lstStyle/>
          <a:p>
            <a:pPr marL="198120" marR="5080" lvl="0" indent="-18605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grpSp>
        <p:nvGrpSpPr>
          <p:cNvPr id="1874" name="Google Shape;1874;p78"/>
          <p:cNvGrpSpPr/>
          <p:nvPr/>
        </p:nvGrpSpPr>
        <p:grpSpPr>
          <a:xfrm>
            <a:off x="1764792" y="1770888"/>
            <a:ext cx="8780017" cy="4247515"/>
            <a:chOff x="1764792" y="1770888"/>
            <a:chExt cx="8780017" cy="4247515"/>
          </a:xfrm>
        </p:grpSpPr>
        <p:sp>
          <p:nvSpPr>
            <p:cNvPr id="1875" name="Google Shape;1875;p78"/>
            <p:cNvSpPr/>
            <p:nvPr/>
          </p:nvSpPr>
          <p:spPr>
            <a:xfrm>
              <a:off x="1764792" y="1770888"/>
              <a:ext cx="86995" cy="4247515"/>
            </a:xfrm>
            <a:custGeom>
              <a:avLst/>
              <a:gdLst/>
              <a:ahLst/>
              <a:cxnLst/>
              <a:rect l="l" t="t" r="r" b="b"/>
              <a:pathLst>
                <a:path w="86994" h="4247515" extrusionOk="0">
                  <a:moveTo>
                    <a:pt x="0" y="0"/>
                  </a:moveTo>
                  <a:lnTo>
                    <a:pt x="33825" y="577"/>
                  </a:lnTo>
                  <a:lnTo>
                    <a:pt x="61436" y="2143"/>
                  </a:lnTo>
                  <a:lnTo>
                    <a:pt x="80045" y="4446"/>
                  </a:lnTo>
                  <a:lnTo>
                    <a:pt x="86868" y="7238"/>
                  </a:lnTo>
                  <a:lnTo>
                    <a:pt x="86868" y="4240149"/>
                  </a:lnTo>
                  <a:lnTo>
                    <a:pt x="80045" y="4242967"/>
                  </a:lnTo>
                  <a:lnTo>
                    <a:pt x="61436" y="4245268"/>
                  </a:lnTo>
                  <a:lnTo>
                    <a:pt x="33825" y="4246819"/>
                  </a:lnTo>
                  <a:lnTo>
                    <a:pt x="0" y="4247388"/>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6" name="Google Shape;1876;p78"/>
            <p:cNvSpPr/>
            <p:nvPr/>
          </p:nvSpPr>
          <p:spPr>
            <a:xfrm>
              <a:off x="1844040" y="3621023"/>
              <a:ext cx="807085" cy="76200"/>
            </a:xfrm>
            <a:custGeom>
              <a:avLst/>
              <a:gdLst/>
              <a:ahLst/>
              <a:cxnLst/>
              <a:rect l="l" t="t" r="r" b="b"/>
              <a:pathLst>
                <a:path w="807085" h="76200" extrusionOk="0">
                  <a:moveTo>
                    <a:pt x="50800" y="31750"/>
                  </a:moveTo>
                  <a:lnTo>
                    <a:pt x="0" y="31750"/>
                  </a:lnTo>
                  <a:lnTo>
                    <a:pt x="0" y="44450"/>
                  </a:lnTo>
                  <a:lnTo>
                    <a:pt x="50800" y="44450"/>
                  </a:lnTo>
                  <a:lnTo>
                    <a:pt x="50800" y="31750"/>
                  </a:lnTo>
                  <a:close/>
                </a:path>
                <a:path w="807085" h="76200" extrusionOk="0">
                  <a:moveTo>
                    <a:pt x="139700" y="31750"/>
                  </a:moveTo>
                  <a:lnTo>
                    <a:pt x="88900" y="31750"/>
                  </a:lnTo>
                  <a:lnTo>
                    <a:pt x="88900" y="44450"/>
                  </a:lnTo>
                  <a:lnTo>
                    <a:pt x="139700" y="44450"/>
                  </a:lnTo>
                  <a:lnTo>
                    <a:pt x="139700" y="31750"/>
                  </a:lnTo>
                  <a:close/>
                </a:path>
                <a:path w="807085" h="76200" extrusionOk="0">
                  <a:moveTo>
                    <a:pt x="228600" y="31750"/>
                  </a:moveTo>
                  <a:lnTo>
                    <a:pt x="177800" y="31750"/>
                  </a:lnTo>
                  <a:lnTo>
                    <a:pt x="177800" y="44450"/>
                  </a:lnTo>
                  <a:lnTo>
                    <a:pt x="228600" y="44450"/>
                  </a:lnTo>
                  <a:lnTo>
                    <a:pt x="228600" y="31750"/>
                  </a:lnTo>
                  <a:close/>
                </a:path>
                <a:path w="807085" h="76200" extrusionOk="0">
                  <a:moveTo>
                    <a:pt x="317500" y="31750"/>
                  </a:moveTo>
                  <a:lnTo>
                    <a:pt x="266700" y="31750"/>
                  </a:lnTo>
                  <a:lnTo>
                    <a:pt x="266700" y="44450"/>
                  </a:lnTo>
                  <a:lnTo>
                    <a:pt x="317500" y="44450"/>
                  </a:lnTo>
                  <a:lnTo>
                    <a:pt x="317500" y="31750"/>
                  </a:lnTo>
                  <a:close/>
                </a:path>
                <a:path w="807085" h="76200" extrusionOk="0">
                  <a:moveTo>
                    <a:pt x="406400" y="31750"/>
                  </a:moveTo>
                  <a:lnTo>
                    <a:pt x="355600" y="31750"/>
                  </a:lnTo>
                  <a:lnTo>
                    <a:pt x="355600" y="44450"/>
                  </a:lnTo>
                  <a:lnTo>
                    <a:pt x="406400" y="44450"/>
                  </a:lnTo>
                  <a:lnTo>
                    <a:pt x="406400" y="31750"/>
                  </a:lnTo>
                  <a:close/>
                </a:path>
                <a:path w="807085" h="76200" extrusionOk="0">
                  <a:moveTo>
                    <a:pt x="495300" y="31750"/>
                  </a:moveTo>
                  <a:lnTo>
                    <a:pt x="444500" y="31750"/>
                  </a:lnTo>
                  <a:lnTo>
                    <a:pt x="444500" y="44450"/>
                  </a:lnTo>
                  <a:lnTo>
                    <a:pt x="495300" y="44450"/>
                  </a:lnTo>
                  <a:lnTo>
                    <a:pt x="495300" y="31750"/>
                  </a:lnTo>
                  <a:close/>
                </a:path>
                <a:path w="807085" h="76200" extrusionOk="0">
                  <a:moveTo>
                    <a:pt x="584200" y="31750"/>
                  </a:moveTo>
                  <a:lnTo>
                    <a:pt x="533400" y="31750"/>
                  </a:lnTo>
                  <a:lnTo>
                    <a:pt x="533400" y="44450"/>
                  </a:lnTo>
                  <a:lnTo>
                    <a:pt x="584200" y="44450"/>
                  </a:lnTo>
                  <a:lnTo>
                    <a:pt x="584200" y="31750"/>
                  </a:lnTo>
                  <a:close/>
                </a:path>
                <a:path w="807085" h="76200" extrusionOk="0">
                  <a:moveTo>
                    <a:pt x="673100" y="31750"/>
                  </a:moveTo>
                  <a:lnTo>
                    <a:pt x="622300" y="31750"/>
                  </a:lnTo>
                  <a:lnTo>
                    <a:pt x="622300" y="44450"/>
                  </a:lnTo>
                  <a:lnTo>
                    <a:pt x="673100" y="44450"/>
                  </a:lnTo>
                  <a:lnTo>
                    <a:pt x="673100" y="31750"/>
                  </a:lnTo>
                  <a:close/>
                </a:path>
                <a:path w="807085" h="76200" extrusionOk="0">
                  <a:moveTo>
                    <a:pt x="756031" y="0"/>
                  </a:moveTo>
                  <a:lnTo>
                    <a:pt x="756031" y="76200"/>
                  </a:lnTo>
                  <a:lnTo>
                    <a:pt x="798364" y="44450"/>
                  </a:lnTo>
                  <a:lnTo>
                    <a:pt x="762000" y="44450"/>
                  </a:lnTo>
                  <a:lnTo>
                    <a:pt x="762000" y="31750"/>
                  </a:lnTo>
                  <a:lnTo>
                    <a:pt x="798364" y="31750"/>
                  </a:lnTo>
                  <a:lnTo>
                    <a:pt x="756031" y="0"/>
                  </a:lnTo>
                  <a:close/>
                </a:path>
                <a:path w="807085" h="76200" extrusionOk="0">
                  <a:moveTo>
                    <a:pt x="756031" y="31750"/>
                  </a:moveTo>
                  <a:lnTo>
                    <a:pt x="711200" y="31750"/>
                  </a:lnTo>
                  <a:lnTo>
                    <a:pt x="711200" y="44450"/>
                  </a:lnTo>
                  <a:lnTo>
                    <a:pt x="756031" y="44450"/>
                  </a:lnTo>
                  <a:lnTo>
                    <a:pt x="756031" y="31750"/>
                  </a:lnTo>
                  <a:close/>
                </a:path>
                <a:path w="807085" h="76200" extrusionOk="0">
                  <a:moveTo>
                    <a:pt x="798364" y="31750"/>
                  </a:moveTo>
                  <a:lnTo>
                    <a:pt x="762000" y="31750"/>
                  </a:lnTo>
                  <a:lnTo>
                    <a:pt x="762000" y="44450"/>
                  </a:lnTo>
                  <a:lnTo>
                    <a:pt x="798364" y="44450"/>
                  </a:lnTo>
                  <a:lnTo>
                    <a:pt x="806831" y="38100"/>
                  </a:lnTo>
                  <a:lnTo>
                    <a:pt x="798364"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7" name="Google Shape;1877;p78"/>
            <p:cNvSpPr/>
            <p:nvPr/>
          </p:nvSpPr>
          <p:spPr>
            <a:xfrm>
              <a:off x="9905999" y="3416808"/>
              <a:ext cx="638810" cy="497205"/>
            </a:xfrm>
            <a:custGeom>
              <a:avLst/>
              <a:gdLst/>
              <a:ahLst/>
              <a:cxnLst/>
              <a:rect l="l" t="t" r="r" b="b"/>
              <a:pathLst>
                <a:path w="638809" h="497204" extrusionOk="0">
                  <a:moveTo>
                    <a:pt x="0" y="205739"/>
                  </a:moveTo>
                  <a:lnTo>
                    <a:pt x="262127" y="205739"/>
                  </a:lnTo>
                  <a:lnTo>
                    <a:pt x="262127" y="0"/>
                  </a:lnTo>
                  <a:lnTo>
                    <a:pt x="0" y="0"/>
                  </a:lnTo>
                  <a:lnTo>
                    <a:pt x="0" y="205739"/>
                  </a:lnTo>
                  <a:close/>
                </a:path>
                <a:path w="638809" h="497204" extrusionOk="0">
                  <a:moveTo>
                    <a:pt x="0" y="48767"/>
                  </a:moveTo>
                  <a:lnTo>
                    <a:pt x="262127" y="48767"/>
                  </a:lnTo>
                </a:path>
                <a:path w="638809" h="497204" extrusionOk="0">
                  <a:moveTo>
                    <a:pt x="45720" y="496823"/>
                  </a:moveTo>
                  <a:lnTo>
                    <a:pt x="307848" y="496823"/>
                  </a:lnTo>
                  <a:lnTo>
                    <a:pt x="307848" y="291083"/>
                  </a:lnTo>
                  <a:lnTo>
                    <a:pt x="45720" y="291083"/>
                  </a:lnTo>
                  <a:lnTo>
                    <a:pt x="45720" y="496823"/>
                  </a:lnTo>
                  <a:close/>
                </a:path>
                <a:path w="638809" h="497204" extrusionOk="0">
                  <a:moveTo>
                    <a:pt x="45720" y="339851"/>
                  </a:moveTo>
                  <a:lnTo>
                    <a:pt x="307975" y="339851"/>
                  </a:lnTo>
                </a:path>
                <a:path w="638809" h="497204" extrusionOk="0">
                  <a:moveTo>
                    <a:pt x="376427" y="318515"/>
                  </a:moveTo>
                  <a:lnTo>
                    <a:pt x="638555" y="318515"/>
                  </a:lnTo>
                  <a:lnTo>
                    <a:pt x="638555" y="114300"/>
                  </a:lnTo>
                  <a:lnTo>
                    <a:pt x="376427" y="114300"/>
                  </a:lnTo>
                  <a:lnTo>
                    <a:pt x="376427" y="318515"/>
                  </a:lnTo>
                  <a:close/>
                </a:path>
                <a:path w="638809" h="497204" extrusionOk="0">
                  <a:moveTo>
                    <a:pt x="376427" y="163067"/>
                  </a:moveTo>
                  <a:lnTo>
                    <a:pt x="638555" y="1630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78" name="Google Shape;1878;p78"/>
            <p:cNvPicPr preferRelativeResize="0"/>
            <p:nvPr/>
          </p:nvPicPr>
          <p:blipFill rotWithShape="1">
            <a:blip r:embed="rId3">
              <a:alphaModFix/>
            </a:blip>
            <a:srcRect/>
            <a:stretch/>
          </p:blipFill>
          <p:spPr>
            <a:xfrm>
              <a:off x="9997747" y="3501062"/>
              <a:ext cx="78632" cy="78632"/>
            </a:xfrm>
            <a:prstGeom prst="rect">
              <a:avLst/>
            </a:prstGeom>
            <a:noFill/>
            <a:ln>
              <a:noFill/>
            </a:ln>
          </p:spPr>
        </p:pic>
        <p:pic>
          <p:nvPicPr>
            <p:cNvPr id="1879" name="Google Shape;1879;p78"/>
            <p:cNvPicPr preferRelativeResize="0"/>
            <p:nvPr/>
          </p:nvPicPr>
          <p:blipFill rotWithShape="1">
            <a:blip r:embed="rId4">
              <a:alphaModFix/>
            </a:blip>
            <a:srcRect/>
            <a:stretch/>
          </p:blipFill>
          <p:spPr>
            <a:xfrm>
              <a:off x="10043160" y="3794760"/>
              <a:ext cx="77724" cy="79247"/>
            </a:xfrm>
            <a:prstGeom prst="rect">
              <a:avLst/>
            </a:prstGeom>
            <a:noFill/>
            <a:ln>
              <a:noFill/>
            </a:ln>
          </p:spPr>
        </p:pic>
        <p:pic>
          <p:nvPicPr>
            <p:cNvPr id="1880" name="Google Shape;1880;p78"/>
            <p:cNvPicPr preferRelativeResize="0"/>
            <p:nvPr/>
          </p:nvPicPr>
          <p:blipFill rotWithShape="1">
            <a:blip r:embed="rId5">
              <a:alphaModFix/>
            </a:blip>
            <a:srcRect/>
            <a:stretch/>
          </p:blipFill>
          <p:spPr>
            <a:xfrm>
              <a:off x="10373923" y="3616507"/>
              <a:ext cx="78557" cy="78628"/>
            </a:xfrm>
            <a:prstGeom prst="rect">
              <a:avLst/>
            </a:prstGeom>
            <a:noFill/>
            <a:ln>
              <a:noFill/>
            </a:ln>
          </p:spPr>
        </p:pic>
        <p:sp>
          <p:nvSpPr>
            <p:cNvPr id="1881" name="Google Shape;1881;p78"/>
            <p:cNvSpPr/>
            <p:nvPr/>
          </p:nvSpPr>
          <p:spPr>
            <a:xfrm>
              <a:off x="10047732" y="3555492"/>
              <a:ext cx="336550" cy="255904"/>
            </a:xfrm>
            <a:custGeom>
              <a:avLst/>
              <a:gdLst/>
              <a:ahLst/>
              <a:cxnLst/>
              <a:rect l="l" t="t" r="r" b="b"/>
              <a:pathLst>
                <a:path w="336550" h="255904" extrusionOk="0">
                  <a:moveTo>
                    <a:pt x="18288" y="0"/>
                  </a:moveTo>
                  <a:lnTo>
                    <a:pt x="333248" y="90932"/>
                  </a:lnTo>
                </a:path>
                <a:path w="336550" h="255904" extrusionOk="0">
                  <a:moveTo>
                    <a:pt x="0" y="16763"/>
                  </a:moveTo>
                  <a:lnTo>
                    <a:pt x="34925" y="246380"/>
                  </a:lnTo>
                </a:path>
                <a:path w="336550" h="255904" extrusionOk="0">
                  <a:moveTo>
                    <a:pt x="336423" y="115824"/>
                  </a:moveTo>
                  <a:lnTo>
                    <a:pt x="57912" y="25539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2" name="Google Shape;1882;p78"/>
            <p:cNvSpPr/>
            <p:nvPr/>
          </p:nvSpPr>
          <p:spPr>
            <a:xfrm>
              <a:off x="9076944" y="4396739"/>
              <a:ext cx="76200" cy="424180"/>
            </a:xfrm>
            <a:custGeom>
              <a:avLst/>
              <a:gdLst/>
              <a:ahLst/>
              <a:cxnLst/>
              <a:rect l="l" t="t" r="r" b="b"/>
              <a:pathLst>
                <a:path w="76200" h="424179" extrusionOk="0">
                  <a:moveTo>
                    <a:pt x="44450" y="38100"/>
                  </a:moveTo>
                  <a:lnTo>
                    <a:pt x="31750" y="38100"/>
                  </a:lnTo>
                  <a:lnTo>
                    <a:pt x="31750" y="88900"/>
                  </a:lnTo>
                  <a:lnTo>
                    <a:pt x="44450" y="88900"/>
                  </a:lnTo>
                  <a:lnTo>
                    <a:pt x="44450" y="38100"/>
                  </a:lnTo>
                  <a:close/>
                </a:path>
                <a:path w="76200" h="424179" extrusionOk="0">
                  <a:moveTo>
                    <a:pt x="38100" y="0"/>
                  </a:moveTo>
                  <a:lnTo>
                    <a:pt x="0" y="50800"/>
                  </a:lnTo>
                  <a:lnTo>
                    <a:pt x="31750" y="50800"/>
                  </a:lnTo>
                  <a:lnTo>
                    <a:pt x="31750" y="38100"/>
                  </a:lnTo>
                  <a:lnTo>
                    <a:pt x="66675" y="38100"/>
                  </a:lnTo>
                  <a:lnTo>
                    <a:pt x="38100" y="0"/>
                  </a:lnTo>
                  <a:close/>
                </a:path>
                <a:path w="76200" h="424179" extrusionOk="0">
                  <a:moveTo>
                    <a:pt x="66675" y="38100"/>
                  </a:moveTo>
                  <a:lnTo>
                    <a:pt x="44450" y="38100"/>
                  </a:lnTo>
                  <a:lnTo>
                    <a:pt x="44450" y="50800"/>
                  </a:lnTo>
                  <a:lnTo>
                    <a:pt x="76200" y="50800"/>
                  </a:lnTo>
                  <a:lnTo>
                    <a:pt x="66675" y="38100"/>
                  </a:lnTo>
                  <a:close/>
                </a:path>
                <a:path w="76200" h="424179" extrusionOk="0">
                  <a:moveTo>
                    <a:pt x="44450" y="127000"/>
                  </a:moveTo>
                  <a:lnTo>
                    <a:pt x="31750" y="127000"/>
                  </a:lnTo>
                  <a:lnTo>
                    <a:pt x="31750" y="177800"/>
                  </a:lnTo>
                  <a:lnTo>
                    <a:pt x="44450" y="177800"/>
                  </a:lnTo>
                  <a:lnTo>
                    <a:pt x="44450" y="127000"/>
                  </a:lnTo>
                  <a:close/>
                </a:path>
                <a:path w="76200" h="424179" extrusionOk="0">
                  <a:moveTo>
                    <a:pt x="44450" y="215900"/>
                  </a:moveTo>
                  <a:lnTo>
                    <a:pt x="31750" y="215900"/>
                  </a:lnTo>
                  <a:lnTo>
                    <a:pt x="31750" y="266700"/>
                  </a:lnTo>
                  <a:lnTo>
                    <a:pt x="44450" y="266700"/>
                  </a:lnTo>
                  <a:lnTo>
                    <a:pt x="44450" y="215900"/>
                  </a:lnTo>
                  <a:close/>
                </a:path>
                <a:path w="76200" h="424179" extrusionOk="0">
                  <a:moveTo>
                    <a:pt x="44450" y="304800"/>
                  </a:moveTo>
                  <a:lnTo>
                    <a:pt x="31750" y="304800"/>
                  </a:lnTo>
                  <a:lnTo>
                    <a:pt x="31750" y="355600"/>
                  </a:lnTo>
                  <a:lnTo>
                    <a:pt x="44450" y="355600"/>
                  </a:lnTo>
                  <a:lnTo>
                    <a:pt x="44450" y="304800"/>
                  </a:lnTo>
                  <a:close/>
                </a:path>
                <a:path w="76200" h="424179" extrusionOk="0">
                  <a:moveTo>
                    <a:pt x="76200" y="373380"/>
                  </a:moveTo>
                  <a:lnTo>
                    <a:pt x="0" y="373380"/>
                  </a:lnTo>
                  <a:lnTo>
                    <a:pt x="38100" y="424180"/>
                  </a:lnTo>
                  <a:lnTo>
                    <a:pt x="76200" y="37338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3" name="Google Shape;1883;p78"/>
            <p:cNvSpPr/>
            <p:nvPr/>
          </p:nvSpPr>
          <p:spPr>
            <a:xfrm>
              <a:off x="8845296" y="5077967"/>
              <a:ext cx="142240" cy="264160"/>
            </a:xfrm>
            <a:custGeom>
              <a:avLst/>
              <a:gdLst/>
              <a:ahLst/>
              <a:cxnLst/>
              <a:rect l="l" t="t" r="r" b="b"/>
              <a:pathLst>
                <a:path w="142240" h="264160" extrusionOk="0">
                  <a:moveTo>
                    <a:pt x="141731" y="263651"/>
                  </a:moveTo>
                  <a:lnTo>
                    <a:pt x="0" y="131825"/>
                  </a:lnTo>
                  <a:lnTo>
                    <a:pt x="141731"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4" name="Google Shape;1884;p78"/>
            <p:cNvSpPr/>
            <p:nvPr/>
          </p:nvSpPr>
          <p:spPr>
            <a:xfrm>
              <a:off x="9243060" y="5077967"/>
              <a:ext cx="142240" cy="264160"/>
            </a:xfrm>
            <a:custGeom>
              <a:avLst/>
              <a:gdLst/>
              <a:ahLst/>
              <a:cxnLst/>
              <a:rect l="l" t="t" r="r" b="b"/>
              <a:pathLst>
                <a:path w="142240" h="264160" extrusionOk="0">
                  <a:moveTo>
                    <a:pt x="0" y="0"/>
                  </a:moveTo>
                  <a:lnTo>
                    <a:pt x="141732" y="131825"/>
                  </a:lnTo>
                  <a:lnTo>
                    <a:pt x="0" y="26365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5" name="Google Shape;1885;p78"/>
            <p:cNvSpPr/>
            <p:nvPr/>
          </p:nvSpPr>
          <p:spPr>
            <a:xfrm>
              <a:off x="8999220" y="4991100"/>
              <a:ext cx="247015" cy="447040"/>
            </a:xfrm>
            <a:custGeom>
              <a:avLst/>
              <a:gdLst/>
              <a:ahLst/>
              <a:cxnLst/>
              <a:rect l="l" t="t" r="r" b="b"/>
              <a:pathLst>
                <a:path w="247015" h="447039" extrusionOk="0">
                  <a:moveTo>
                    <a:pt x="239522" y="0"/>
                  </a:moveTo>
                  <a:lnTo>
                    <a:pt x="83057" y="0"/>
                  </a:lnTo>
                  <a:lnTo>
                    <a:pt x="0" y="226694"/>
                  </a:lnTo>
                  <a:lnTo>
                    <a:pt x="105155" y="226694"/>
                  </a:lnTo>
                  <a:lnTo>
                    <a:pt x="19557" y="446531"/>
                  </a:lnTo>
                  <a:lnTo>
                    <a:pt x="246887" y="151892"/>
                  </a:lnTo>
                  <a:lnTo>
                    <a:pt x="141731" y="151892"/>
                  </a:lnTo>
                  <a:lnTo>
                    <a:pt x="239522"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6" name="Google Shape;1886;p78"/>
            <p:cNvSpPr/>
            <p:nvPr/>
          </p:nvSpPr>
          <p:spPr>
            <a:xfrm>
              <a:off x="8712708" y="3395472"/>
              <a:ext cx="410209" cy="370840"/>
            </a:xfrm>
            <a:custGeom>
              <a:avLst/>
              <a:gdLst/>
              <a:ahLst/>
              <a:cxnLst/>
              <a:rect l="l" t="t" r="r" b="b"/>
              <a:pathLst>
                <a:path w="410209" h="370839" extrusionOk="0">
                  <a:moveTo>
                    <a:pt x="345186" y="208787"/>
                  </a:moveTo>
                  <a:lnTo>
                    <a:pt x="345281" y="196520"/>
                  </a:lnTo>
                  <a:lnTo>
                    <a:pt x="345376" y="184276"/>
                  </a:lnTo>
                  <a:lnTo>
                    <a:pt x="345471" y="172033"/>
                  </a:lnTo>
                  <a:lnTo>
                    <a:pt x="345567" y="159765"/>
                  </a:lnTo>
                  <a:lnTo>
                    <a:pt x="64389" y="159765"/>
                  </a:lnTo>
                  <a:lnTo>
                    <a:pt x="64389" y="370331"/>
                  </a:lnTo>
                  <a:lnTo>
                    <a:pt x="35051" y="370331"/>
                  </a:lnTo>
                  <a:lnTo>
                    <a:pt x="35051" y="148081"/>
                  </a:lnTo>
                  <a:lnTo>
                    <a:pt x="0" y="148081"/>
                  </a:lnTo>
                  <a:lnTo>
                    <a:pt x="204977" y="0"/>
                  </a:lnTo>
                  <a:lnTo>
                    <a:pt x="409956" y="148081"/>
                  </a:lnTo>
                  <a:lnTo>
                    <a:pt x="374903" y="148081"/>
                  </a:lnTo>
                  <a:lnTo>
                    <a:pt x="374650" y="2009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7" name="Google Shape;1887;p78"/>
            <p:cNvSpPr/>
            <p:nvPr/>
          </p:nvSpPr>
          <p:spPr>
            <a:xfrm>
              <a:off x="8796527" y="3578352"/>
              <a:ext cx="447040" cy="337185"/>
            </a:xfrm>
            <a:custGeom>
              <a:avLst/>
              <a:gdLst/>
              <a:ahLst/>
              <a:cxnLst/>
              <a:rect l="l" t="t" r="r" b="b"/>
              <a:pathLst>
                <a:path w="447040" h="337185" extrusionOk="0">
                  <a:moveTo>
                    <a:pt x="0" y="185928"/>
                  </a:moveTo>
                  <a:lnTo>
                    <a:pt x="62483" y="185928"/>
                  </a:lnTo>
                  <a:lnTo>
                    <a:pt x="62483" y="123444"/>
                  </a:lnTo>
                  <a:lnTo>
                    <a:pt x="0" y="123444"/>
                  </a:lnTo>
                  <a:lnTo>
                    <a:pt x="0" y="185928"/>
                  </a:lnTo>
                  <a:close/>
                </a:path>
                <a:path w="447040" h="337185" extrusionOk="0">
                  <a:moveTo>
                    <a:pt x="62483" y="185928"/>
                  </a:moveTo>
                  <a:lnTo>
                    <a:pt x="123443" y="185928"/>
                  </a:lnTo>
                  <a:lnTo>
                    <a:pt x="123443" y="123444"/>
                  </a:lnTo>
                  <a:lnTo>
                    <a:pt x="62483" y="123444"/>
                  </a:lnTo>
                  <a:lnTo>
                    <a:pt x="62483" y="185928"/>
                  </a:lnTo>
                  <a:close/>
                </a:path>
                <a:path w="447040" h="337185" extrusionOk="0">
                  <a:moveTo>
                    <a:pt x="123444" y="185928"/>
                  </a:moveTo>
                  <a:lnTo>
                    <a:pt x="185927" y="185928"/>
                  </a:lnTo>
                  <a:lnTo>
                    <a:pt x="185927" y="123444"/>
                  </a:lnTo>
                  <a:lnTo>
                    <a:pt x="123444" y="123444"/>
                  </a:lnTo>
                  <a:lnTo>
                    <a:pt x="123444" y="185928"/>
                  </a:lnTo>
                  <a:close/>
                </a:path>
                <a:path w="447040" h="337185" extrusionOk="0">
                  <a:moveTo>
                    <a:pt x="0" y="123443"/>
                  </a:moveTo>
                  <a:lnTo>
                    <a:pt x="62483" y="123443"/>
                  </a:lnTo>
                  <a:lnTo>
                    <a:pt x="62483" y="62483"/>
                  </a:lnTo>
                  <a:lnTo>
                    <a:pt x="0" y="62483"/>
                  </a:lnTo>
                  <a:lnTo>
                    <a:pt x="0" y="123443"/>
                  </a:lnTo>
                  <a:close/>
                </a:path>
                <a:path w="447040" h="337185" extrusionOk="0">
                  <a:moveTo>
                    <a:pt x="62483" y="123443"/>
                  </a:moveTo>
                  <a:lnTo>
                    <a:pt x="123443" y="123443"/>
                  </a:lnTo>
                  <a:lnTo>
                    <a:pt x="123443" y="62483"/>
                  </a:lnTo>
                  <a:lnTo>
                    <a:pt x="62483" y="62483"/>
                  </a:lnTo>
                  <a:lnTo>
                    <a:pt x="62483" y="123443"/>
                  </a:lnTo>
                  <a:close/>
                </a:path>
                <a:path w="447040" h="337185" extrusionOk="0">
                  <a:moveTo>
                    <a:pt x="42672" y="62484"/>
                  </a:moveTo>
                  <a:lnTo>
                    <a:pt x="103631" y="62484"/>
                  </a:lnTo>
                  <a:lnTo>
                    <a:pt x="103631" y="0"/>
                  </a:lnTo>
                  <a:lnTo>
                    <a:pt x="42672" y="0"/>
                  </a:lnTo>
                  <a:lnTo>
                    <a:pt x="42672" y="62484"/>
                  </a:lnTo>
                  <a:close/>
                </a:path>
                <a:path w="447040" h="337185" extrusionOk="0">
                  <a:moveTo>
                    <a:pt x="446531" y="63373"/>
                  </a:moveTo>
                  <a:lnTo>
                    <a:pt x="436947" y="82165"/>
                  </a:lnTo>
                  <a:lnTo>
                    <a:pt x="410813" y="97504"/>
                  </a:lnTo>
                  <a:lnTo>
                    <a:pt x="372058" y="107842"/>
                  </a:lnTo>
                  <a:lnTo>
                    <a:pt x="324612" y="111633"/>
                  </a:lnTo>
                  <a:lnTo>
                    <a:pt x="277165" y="107842"/>
                  </a:lnTo>
                  <a:lnTo>
                    <a:pt x="238410" y="97504"/>
                  </a:lnTo>
                  <a:lnTo>
                    <a:pt x="212276" y="82165"/>
                  </a:lnTo>
                  <a:lnTo>
                    <a:pt x="202692" y="63373"/>
                  </a:lnTo>
                  <a:lnTo>
                    <a:pt x="212276" y="44654"/>
                  </a:lnTo>
                  <a:lnTo>
                    <a:pt x="238410" y="29352"/>
                  </a:lnTo>
                  <a:lnTo>
                    <a:pt x="277165" y="19028"/>
                  </a:lnTo>
                  <a:lnTo>
                    <a:pt x="324612" y="15239"/>
                  </a:lnTo>
                  <a:lnTo>
                    <a:pt x="372058" y="19028"/>
                  </a:lnTo>
                  <a:lnTo>
                    <a:pt x="410813" y="29352"/>
                  </a:lnTo>
                  <a:lnTo>
                    <a:pt x="436947" y="44654"/>
                  </a:lnTo>
                  <a:lnTo>
                    <a:pt x="446531" y="63373"/>
                  </a:lnTo>
                  <a:close/>
                </a:path>
                <a:path w="447040" h="337185" extrusionOk="0">
                  <a:moveTo>
                    <a:pt x="446531" y="63373"/>
                  </a:moveTo>
                  <a:lnTo>
                    <a:pt x="446531" y="288671"/>
                  </a:lnTo>
                  <a:lnTo>
                    <a:pt x="436947" y="307389"/>
                  </a:lnTo>
                  <a:lnTo>
                    <a:pt x="410813" y="322691"/>
                  </a:lnTo>
                  <a:lnTo>
                    <a:pt x="372058" y="333015"/>
                  </a:lnTo>
                  <a:lnTo>
                    <a:pt x="324612" y="336804"/>
                  </a:lnTo>
                  <a:lnTo>
                    <a:pt x="277165" y="333015"/>
                  </a:lnTo>
                  <a:lnTo>
                    <a:pt x="238410" y="322691"/>
                  </a:lnTo>
                  <a:lnTo>
                    <a:pt x="212276" y="307389"/>
                  </a:lnTo>
                  <a:lnTo>
                    <a:pt x="202692" y="288671"/>
                  </a:lnTo>
                  <a:lnTo>
                    <a:pt x="202692" y="6337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88" name="Google Shape;1888;p78"/>
          <p:cNvSpPr txBox="1"/>
          <p:nvPr/>
        </p:nvSpPr>
        <p:spPr>
          <a:xfrm>
            <a:off x="8634476" y="5551728"/>
            <a:ext cx="947419" cy="330200"/>
          </a:xfrm>
          <a:prstGeom prst="rect">
            <a:avLst/>
          </a:prstGeom>
          <a:noFill/>
          <a:ln>
            <a:noFill/>
          </a:ln>
        </p:spPr>
        <p:txBody>
          <a:bodyPr spcFirstLastPara="1" wrap="square" lIns="0" tIns="12050" rIns="0" bIns="0" anchor="t" anchorCtr="0">
            <a:spAutoFit/>
          </a:bodyPr>
          <a:lstStyle/>
          <a:p>
            <a:pPr marL="74930" marR="5080" lvl="0" indent="-6286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Functions  (Auto-scaling)</a:t>
            </a:r>
            <a:endParaRPr sz="1000">
              <a:solidFill>
                <a:schemeClr val="dk1"/>
              </a:solidFill>
              <a:latin typeface="Quattrocento Sans"/>
              <a:ea typeface="Quattrocento Sans"/>
              <a:cs typeface="Quattrocento Sans"/>
              <a:sym typeface="Quattrocento Sans"/>
            </a:endParaRPr>
          </a:p>
        </p:txBody>
      </p:sp>
      <p:grpSp>
        <p:nvGrpSpPr>
          <p:cNvPr id="1889" name="Google Shape;1889;p78"/>
          <p:cNvGrpSpPr/>
          <p:nvPr/>
        </p:nvGrpSpPr>
        <p:grpSpPr>
          <a:xfrm>
            <a:off x="777240" y="1900428"/>
            <a:ext cx="443865" cy="387350"/>
            <a:chOff x="777240" y="1900428"/>
            <a:chExt cx="443865" cy="387350"/>
          </a:xfrm>
        </p:grpSpPr>
        <p:sp>
          <p:nvSpPr>
            <p:cNvPr id="1890" name="Google Shape;1890;p78"/>
            <p:cNvSpPr/>
            <p:nvPr/>
          </p:nvSpPr>
          <p:spPr>
            <a:xfrm>
              <a:off x="777240" y="1900428"/>
              <a:ext cx="443865" cy="387350"/>
            </a:xfrm>
            <a:custGeom>
              <a:avLst/>
              <a:gdLst/>
              <a:ahLst/>
              <a:cxnLst/>
              <a:rect l="l" t="t" r="r" b="b"/>
              <a:pathLst>
                <a:path w="443865" h="387350" extrusionOk="0">
                  <a:moveTo>
                    <a:pt x="443395" y="316738"/>
                  </a:moveTo>
                  <a:lnTo>
                    <a:pt x="441121" y="328646"/>
                  </a:lnTo>
                  <a:lnTo>
                    <a:pt x="434925" y="338375"/>
                  </a:lnTo>
                  <a:lnTo>
                    <a:pt x="425741" y="344937"/>
                  </a:lnTo>
                  <a:lnTo>
                    <a:pt x="414502" y="347345"/>
                  </a:lnTo>
                  <a:lnTo>
                    <a:pt x="28879" y="347345"/>
                  </a:lnTo>
                  <a:lnTo>
                    <a:pt x="17648" y="344937"/>
                  </a:lnTo>
                  <a:lnTo>
                    <a:pt x="8467" y="338375"/>
                  </a:lnTo>
                  <a:lnTo>
                    <a:pt x="2272" y="328646"/>
                  </a:lnTo>
                  <a:lnTo>
                    <a:pt x="0" y="316738"/>
                  </a:lnTo>
                  <a:lnTo>
                    <a:pt x="0" y="30607"/>
                  </a:lnTo>
                  <a:lnTo>
                    <a:pt x="2272" y="18698"/>
                  </a:lnTo>
                  <a:lnTo>
                    <a:pt x="8467" y="8969"/>
                  </a:lnTo>
                  <a:lnTo>
                    <a:pt x="17648" y="2407"/>
                  </a:lnTo>
                  <a:lnTo>
                    <a:pt x="28879" y="0"/>
                  </a:lnTo>
                  <a:lnTo>
                    <a:pt x="414502" y="0"/>
                  </a:lnTo>
                  <a:lnTo>
                    <a:pt x="425741" y="2407"/>
                  </a:lnTo>
                  <a:lnTo>
                    <a:pt x="434925" y="8969"/>
                  </a:lnTo>
                  <a:lnTo>
                    <a:pt x="441121" y="18698"/>
                  </a:lnTo>
                  <a:lnTo>
                    <a:pt x="443395" y="30607"/>
                  </a:lnTo>
                  <a:lnTo>
                    <a:pt x="443395" y="316738"/>
                  </a:lnTo>
                </a:path>
                <a:path w="443865" h="387350" extrusionOk="0">
                  <a:moveTo>
                    <a:pt x="85343" y="387096"/>
                  </a:moveTo>
                  <a:lnTo>
                    <a:pt x="358140" y="387096"/>
                  </a:lnTo>
                </a:path>
                <a:path w="443865" h="387350" extrusionOk="0">
                  <a:moveTo>
                    <a:pt x="222503" y="347472"/>
                  </a:moveTo>
                  <a:lnTo>
                    <a:pt x="222503" y="387096"/>
                  </a:lnTo>
                </a:path>
                <a:path w="443865" h="387350" extrusionOk="0">
                  <a:moveTo>
                    <a:pt x="231546" y="309372"/>
                  </a:moveTo>
                  <a:lnTo>
                    <a:pt x="231546" y="311023"/>
                  </a:lnTo>
                  <a:lnTo>
                    <a:pt x="231165" y="312547"/>
                  </a:lnTo>
                  <a:lnTo>
                    <a:pt x="223469" y="318388"/>
                  </a:lnTo>
                  <a:lnTo>
                    <a:pt x="221741" y="318388"/>
                  </a:lnTo>
                  <a:lnTo>
                    <a:pt x="219913" y="318388"/>
                  </a:lnTo>
                  <a:lnTo>
                    <a:pt x="218274" y="318135"/>
                  </a:lnTo>
                  <a:lnTo>
                    <a:pt x="216738" y="317246"/>
                  </a:lnTo>
                  <a:lnTo>
                    <a:pt x="215201" y="316357"/>
                  </a:lnTo>
                  <a:lnTo>
                    <a:pt x="213956" y="315468"/>
                  </a:lnTo>
                  <a:lnTo>
                    <a:pt x="213080" y="313944"/>
                  </a:lnTo>
                  <a:lnTo>
                    <a:pt x="212128" y="312547"/>
                  </a:lnTo>
                  <a:lnTo>
                    <a:pt x="211835" y="311023"/>
                  </a:lnTo>
                  <a:lnTo>
                    <a:pt x="211835" y="309372"/>
                  </a:lnTo>
                  <a:lnTo>
                    <a:pt x="211835" y="307594"/>
                  </a:lnTo>
                  <a:lnTo>
                    <a:pt x="216738" y="301498"/>
                  </a:lnTo>
                  <a:lnTo>
                    <a:pt x="218274" y="300609"/>
                  </a:lnTo>
                  <a:lnTo>
                    <a:pt x="219913" y="300227"/>
                  </a:lnTo>
                  <a:lnTo>
                    <a:pt x="221741" y="300227"/>
                  </a:lnTo>
                  <a:lnTo>
                    <a:pt x="223469" y="300227"/>
                  </a:lnTo>
                  <a:lnTo>
                    <a:pt x="231546" y="307594"/>
                  </a:lnTo>
                  <a:lnTo>
                    <a:pt x="231546" y="309372"/>
                  </a:lnTo>
                </a:path>
                <a:path w="443865" h="387350" extrusionOk="0">
                  <a:moveTo>
                    <a:pt x="0" y="271272"/>
                  </a:moveTo>
                  <a:lnTo>
                    <a:pt x="443484" y="27127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91" name="Google Shape;1891;p78"/>
            <p:cNvPicPr preferRelativeResize="0"/>
            <p:nvPr/>
          </p:nvPicPr>
          <p:blipFill rotWithShape="1">
            <a:blip r:embed="rId6">
              <a:alphaModFix/>
            </a:blip>
            <a:srcRect/>
            <a:stretch/>
          </p:blipFill>
          <p:spPr>
            <a:xfrm>
              <a:off x="818388" y="1933956"/>
              <a:ext cx="205651" cy="205613"/>
            </a:xfrm>
            <a:prstGeom prst="rect">
              <a:avLst/>
            </a:prstGeom>
            <a:noFill/>
            <a:ln>
              <a:noFill/>
            </a:ln>
          </p:spPr>
        </p:pic>
        <p:sp>
          <p:nvSpPr>
            <p:cNvPr id="1892" name="Google Shape;1892;p78"/>
            <p:cNvSpPr/>
            <p:nvPr/>
          </p:nvSpPr>
          <p:spPr>
            <a:xfrm>
              <a:off x="1057656" y="1958340"/>
              <a:ext cx="116205" cy="116205"/>
            </a:xfrm>
            <a:custGeom>
              <a:avLst/>
              <a:gdLst/>
              <a:ahLst/>
              <a:cxnLst/>
              <a:rect l="l" t="t" r="r" b="b"/>
              <a:pathLst>
                <a:path w="116205" h="116205" extrusionOk="0">
                  <a:moveTo>
                    <a:pt x="0" y="0"/>
                  </a:moveTo>
                  <a:lnTo>
                    <a:pt x="115824" y="0"/>
                  </a:lnTo>
                </a:path>
                <a:path w="116205" h="116205" extrusionOk="0">
                  <a:moveTo>
                    <a:pt x="0" y="57912"/>
                  </a:moveTo>
                  <a:lnTo>
                    <a:pt x="115824" y="57912"/>
                  </a:lnTo>
                </a:path>
                <a:path w="116205" h="116205" extrusionOk="0">
                  <a:moveTo>
                    <a:pt x="0" y="115824"/>
                  </a:moveTo>
                  <a:lnTo>
                    <a:pt x="115824" y="11582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93" name="Google Shape;1893;p78"/>
          <p:cNvSpPr txBox="1"/>
          <p:nvPr/>
        </p:nvSpPr>
        <p:spPr>
          <a:xfrm>
            <a:off x="349402" y="2372994"/>
            <a:ext cx="1297305" cy="330200"/>
          </a:xfrm>
          <a:prstGeom prst="rect">
            <a:avLst/>
          </a:prstGeom>
          <a:noFill/>
          <a:ln>
            <a:noFill/>
          </a:ln>
        </p:spPr>
        <p:txBody>
          <a:bodyPr spcFirstLastPara="1" wrap="square" lIns="0" tIns="12050" rIns="0" bIns="0" anchor="t" anchorCtr="0">
            <a:spAutoFit/>
          </a:bodyPr>
          <a:lstStyle/>
          <a:p>
            <a:pPr marL="311150" marR="5080" lvl="0" indent="-29908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  (structured)</a:t>
            </a:r>
            <a:endParaRPr sz="1000">
              <a:solidFill>
                <a:schemeClr val="dk1"/>
              </a:solidFill>
              <a:latin typeface="Quattrocento Sans"/>
              <a:ea typeface="Quattrocento Sans"/>
              <a:cs typeface="Quattrocento Sans"/>
              <a:sym typeface="Quattrocento Sans"/>
            </a:endParaRPr>
          </a:p>
        </p:txBody>
      </p:sp>
      <p:sp>
        <p:nvSpPr>
          <p:cNvPr id="1894" name="Google Shape;1894;p78"/>
          <p:cNvSpPr txBox="1"/>
          <p:nvPr/>
        </p:nvSpPr>
        <p:spPr>
          <a:xfrm>
            <a:off x="407314" y="3536696"/>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895" name="Google Shape;1895;p78"/>
          <p:cNvSpPr txBox="1"/>
          <p:nvPr/>
        </p:nvSpPr>
        <p:spPr>
          <a:xfrm>
            <a:off x="360984" y="4626609"/>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896" name="Google Shape;1896;p78"/>
          <p:cNvSpPr txBox="1"/>
          <p:nvPr/>
        </p:nvSpPr>
        <p:spPr>
          <a:xfrm>
            <a:off x="416458" y="5716625"/>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897" name="Google Shape;1897;p78"/>
          <p:cNvGrpSpPr/>
          <p:nvPr/>
        </p:nvGrpSpPr>
        <p:grpSpPr>
          <a:xfrm>
            <a:off x="859536" y="4152899"/>
            <a:ext cx="248920" cy="365760"/>
            <a:chOff x="859536" y="4152899"/>
            <a:chExt cx="248920" cy="365760"/>
          </a:xfrm>
        </p:grpSpPr>
        <p:sp>
          <p:nvSpPr>
            <p:cNvPr id="1898" name="Google Shape;1898;p78"/>
            <p:cNvSpPr/>
            <p:nvPr/>
          </p:nvSpPr>
          <p:spPr>
            <a:xfrm>
              <a:off x="859536" y="4152899"/>
              <a:ext cx="248920" cy="365760"/>
            </a:xfrm>
            <a:custGeom>
              <a:avLst/>
              <a:gdLst/>
              <a:ahLst/>
              <a:cxnLst/>
              <a:rect l="l" t="t" r="r" b="b"/>
              <a:pathLst>
                <a:path w="248919" h="365760" extrusionOk="0">
                  <a:moveTo>
                    <a:pt x="149351" y="0"/>
                  </a:moveTo>
                  <a:lnTo>
                    <a:pt x="248411" y="0"/>
                  </a:lnTo>
                </a:path>
                <a:path w="248919" h="365760" extrusionOk="0">
                  <a:moveTo>
                    <a:pt x="248411" y="48768"/>
                  </a:moveTo>
                  <a:lnTo>
                    <a:pt x="149351" y="48768"/>
                  </a:lnTo>
                </a:path>
                <a:path w="248919" h="365760" extrusionOk="0">
                  <a:moveTo>
                    <a:pt x="86867" y="243839"/>
                  </a:moveTo>
                  <a:lnTo>
                    <a:pt x="236219" y="243839"/>
                  </a:lnTo>
                  <a:lnTo>
                    <a:pt x="236219" y="109727"/>
                  </a:lnTo>
                  <a:lnTo>
                    <a:pt x="86867" y="109727"/>
                  </a:lnTo>
                  <a:lnTo>
                    <a:pt x="86867" y="243839"/>
                  </a:lnTo>
                  <a:close/>
                </a:path>
                <a:path w="248919" h="365760" extrusionOk="0">
                  <a:moveTo>
                    <a:pt x="236219" y="237744"/>
                  </a:moveTo>
                  <a:lnTo>
                    <a:pt x="186626" y="188975"/>
                  </a:lnTo>
                  <a:lnTo>
                    <a:pt x="173799" y="201168"/>
                  </a:lnTo>
                  <a:lnTo>
                    <a:pt x="136461" y="164592"/>
                  </a:lnTo>
                  <a:lnTo>
                    <a:pt x="86867" y="213360"/>
                  </a:lnTo>
                </a:path>
                <a:path w="248919" h="365760" extrusionOk="0">
                  <a:moveTo>
                    <a:pt x="0" y="134112"/>
                  </a:moveTo>
                  <a:lnTo>
                    <a:pt x="50291" y="134112"/>
                  </a:lnTo>
                </a:path>
                <a:path w="248919" h="365760" extrusionOk="0">
                  <a:moveTo>
                    <a:pt x="0" y="182880"/>
                  </a:moveTo>
                  <a:lnTo>
                    <a:pt x="50291" y="182880"/>
                  </a:lnTo>
                </a:path>
                <a:path w="248919" h="365760" extrusionOk="0">
                  <a:moveTo>
                    <a:pt x="0" y="231648"/>
                  </a:moveTo>
                  <a:lnTo>
                    <a:pt x="50291" y="231648"/>
                  </a:lnTo>
                </a:path>
                <a:path w="248919" h="365760" extrusionOk="0">
                  <a:moveTo>
                    <a:pt x="13715" y="365760"/>
                  </a:moveTo>
                  <a:lnTo>
                    <a:pt x="112775" y="365760"/>
                  </a:lnTo>
                  <a:lnTo>
                    <a:pt x="112775" y="291084"/>
                  </a:lnTo>
                  <a:lnTo>
                    <a:pt x="13715" y="291084"/>
                  </a:lnTo>
                  <a:lnTo>
                    <a:pt x="13715" y="365760"/>
                  </a:lnTo>
                  <a:close/>
                </a:path>
                <a:path w="248919" h="365760" extrusionOk="0">
                  <a:moveTo>
                    <a:pt x="149351" y="303275"/>
                  </a:moveTo>
                  <a:lnTo>
                    <a:pt x="248411" y="30327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9" name="Google Shape;1899;p78"/>
            <p:cNvSpPr/>
            <p:nvPr/>
          </p:nvSpPr>
          <p:spPr>
            <a:xfrm>
              <a:off x="873252" y="4152899"/>
              <a:ext cx="198120" cy="158750"/>
            </a:xfrm>
            <a:custGeom>
              <a:avLst/>
              <a:gdLst/>
              <a:ahLst/>
              <a:cxnLst/>
              <a:rect l="l" t="t" r="r" b="b"/>
              <a:pathLst>
                <a:path w="198119" h="158750" extrusionOk="0">
                  <a:moveTo>
                    <a:pt x="172211" y="146304"/>
                  </a:moveTo>
                  <a:lnTo>
                    <a:pt x="172211" y="139573"/>
                  </a:lnTo>
                  <a:lnTo>
                    <a:pt x="178015" y="134112"/>
                  </a:lnTo>
                  <a:lnTo>
                    <a:pt x="185165" y="134112"/>
                  </a:lnTo>
                  <a:lnTo>
                    <a:pt x="192316" y="134112"/>
                  </a:lnTo>
                  <a:lnTo>
                    <a:pt x="198119" y="139573"/>
                  </a:lnTo>
                  <a:lnTo>
                    <a:pt x="198119" y="146304"/>
                  </a:lnTo>
                  <a:lnTo>
                    <a:pt x="198119" y="153035"/>
                  </a:lnTo>
                  <a:lnTo>
                    <a:pt x="192316" y="158495"/>
                  </a:lnTo>
                  <a:lnTo>
                    <a:pt x="185165" y="158495"/>
                  </a:lnTo>
                  <a:lnTo>
                    <a:pt x="178015" y="158495"/>
                  </a:lnTo>
                  <a:lnTo>
                    <a:pt x="172211" y="153035"/>
                  </a:lnTo>
                  <a:lnTo>
                    <a:pt x="172211" y="146304"/>
                  </a:lnTo>
                  <a:close/>
                </a:path>
                <a:path w="198119" h="158750" extrusionOk="0">
                  <a:moveTo>
                    <a:pt x="0" y="0"/>
                  </a:moveTo>
                  <a:lnTo>
                    <a:pt x="99059" y="0"/>
                  </a:lnTo>
                  <a:lnTo>
                    <a:pt x="99059" y="60579"/>
                  </a:lnTo>
                  <a:lnTo>
                    <a:pt x="31153" y="60579"/>
                  </a:lnTo>
                  <a:lnTo>
                    <a:pt x="9182" y="82295"/>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900" name="Google Shape;1900;p78"/>
          <p:cNvGrpSpPr/>
          <p:nvPr/>
        </p:nvGrpSpPr>
        <p:grpSpPr>
          <a:xfrm>
            <a:off x="859535" y="5282184"/>
            <a:ext cx="248920" cy="303530"/>
            <a:chOff x="859535" y="5282184"/>
            <a:chExt cx="248920" cy="303530"/>
          </a:xfrm>
        </p:grpSpPr>
        <p:sp>
          <p:nvSpPr>
            <p:cNvPr id="1901" name="Google Shape;1901;p78"/>
            <p:cNvSpPr/>
            <p:nvPr/>
          </p:nvSpPr>
          <p:spPr>
            <a:xfrm>
              <a:off x="859535" y="5282184"/>
              <a:ext cx="248920" cy="303530"/>
            </a:xfrm>
            <a:custGeom>
              <a:avLst/>
              <a:gdLst/>
              <a:ahLst/>
              <a:cxnLst/>
              <a:rect l="l" t="t" r="r" b="b"/>
              <a:pathLst>
                <a:path w="248919" h="303529" extrusionOk="0">
                  <a:moveTo>
                    <a:pt x="0" y="0"/>
                  </a:moveTo>
                  <a:lnTo>
                    <a:pt x="177025" y="0"/>
                  </a:lnTo>
                  <a:lnTo>
                    <a:pt x="248411" y="71373"/>
                  </a:lnTo>
                  <a:lnTo>
                    <a:pt x="248411"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2" name="Google Shape;1902;p78"/>
            <p:cNvSpPr/>
            <p:nvPr/>
          </p:nvSpPr>
          <p:spPr>
            <a:xfrm>
              <a:off x="1035951" y="5284216"/>
              <a:ext cx="70485" cy="69850"/>
            </a:xfrm>
            <a:custGeom>
              <a:avLst/>
              <a:gdLst/>
              <a:ahLst/>
              <a:cxnLst/>
              <a:rect l="l" t="t" r="r" b="b"/>
              <a:pathLst>
                <a:path w="70484" h="69850" extrusionOk="0">
                  <a:moveTo>
                    <a:pt x="393" y="0"/>
                  </a:moveTo>
                  <a:lnTo>
                    <a:pt x="0" y="69850"/>
                  </a:lnTo>
                  <a:lnTo>
                    <a:pt x="69900" y="69469"/>
                  </a:lnTo>
                  <a:lnTo>
                    <a:pt x="393" y="0"/>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3" name="Google Shape;1903;p78"/>
            <p:cNvSpPr/>
            <p:nvPr/>
          </p:nvSpPr>
          <p:spPr>
            <a:xfrm>
              <a:off x="899159" y="5347716"/>
              <a:ext cx="172720" cy="169545"/>
            </a:xfrm>
            <a:custGeom>
              <a:avLst/>
              <a:gdLst/>
              <a:ahLst/>
              <a:cxnLst/>
              <a:rect l="l" t="t" r="r" b="b"/>
              <a:pathLst>
                <a:path w="172719" h="169545" extrusionOk="0">
                  <a:moveTo>
                    <a:pt x="0" y="0"/>
                  </a:moveTo>
                  <a:lnTo>
                    <a:pt x="101130" y="0"/>
                  </a:lnTo>
                </a:path>
                <a:path w="172719" h="169545" extrusionOk="0">
                  <a:moveTo>
                    <a:pt x="0" y="56388"/>
                  </a:moveTo>
                  <a:lnTo>
                    <a:pt x="172504" y="56388"/>
                  </a:lnTo>
                </a:path>
                <a:path w="172719" h="169545" extrusionOk="0">
                  <a:moveTo>
                    <a:pt x="0" y="112776"/>
                  </a:moveTo>
                  <a:lnTo>
                    <a:pt x="172504" y="112776"/>
                  </a:lnTo>
                </a:path>
                <a:path w="172719" h="169545" extrusionOk="0">
                  <a:moveTo>
                    <a:pt x="0" y="169164"/>
                  </a:moveTo>
                  <a:lnTo>
                    <a:pt x="172504" y="16916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904" name="Google Shape;1904;p78"/>
          <p:cNvGrpSpPr/>
          <p:nvPr/>
        </p:nvGrpSpPr>
        <p:grpSpPr>
          <a:xfrm>
            <a:off x="787908" y="3084575"/>
            <a:ext cx="392430" cy="340360"/>
            <a:chOff x="787908" y="3084575"/>
            <a:chExt cx="392430" cy="340360"/>
          </a:xfrm>
        </p:grpSpPr>
        <p:sp>
          <p:nvSpPr>
            <p:cNvPr id="1905" name="Google Shape;1905;p78"/>
            <p:cNvSpPr/>
            <p:nvPr/>
          </p:nvSpPr>
          <p:spPr>
            <a:xfrm>
              <a:off x="787908" y="3084575"/>
              <a:ext cx="391795" cy="340360"/>
            </a:xfrm>
            <a:custGeom>
              <a:avLst/>
              <a:gdLst/>
              <a:ahLst/>
              <a:cxnLst/>
              <a:rect l="l" t="t" r="r" b="b"/>
              <a:pathLst>
                <a:path w="391794" h="340360" extrusionOk="0">
                  <a:moveTo>
                    <a:pt x="0" y="17652"/>
                  </a:moveTo>
                  <a:lnTo>
                    <a:pt x="0" y="7874"/>
                  </a:lnTo>
                  <a:lnTo>
                    <a:pt x="7886" y="0"/>
                  </a:lnTo>
                  <a:lnTo>
                    <a:pt x="17602" y="0"/>
                  </a:lnTo>
                  <a:lnTo>
                    <a:pt x="374065" y="0"/>
                  </a:lnTo>
                  <a:lnTo>
                    <a:pt x="383781" y="0"/>
                  </a:lnTo>
                  <a:lnTo>
                    <a:pt x="391667" y="7874"/>
                  </a:lnTo>
                  <a:lnTo>
                    <a:pt x="391667" y="17652"/>
                  </a:lnTo>
                  <a:lnTo>
                    <a:pt x="391667" y="322199"/>
                  </a:lnTo>
                  <a:lnTo>
                    <a:pt x="391667" y="331977"/>
                  </a:lnTo>
                  <a:lnTo>
                    <a:pt x="383781" y="339851"/>
                  </a:lnTo>
                  <a:lnTo>
                    <a:pt x="374065" y="339851"/>
                  </a:lnTo>
                  <a:lnTo>
                    <a:pt x="17602" y="339851"/>
                  </a:lnTo>
                  <a:lnTo>
                    <a:pt x="7886" y="339851"/>
                  </a:lnTo>
                  <a:lnTo>
                    <a:pt x="0" y="331977"/>
                  </a:lnTo>
                  <a:lnTo>
                    <a:pt x="0" y="322199"/>
                  </a:lnTo>
                  <a:lnTo>
                    <a:pt x="0" y="17652"/>
                  </a:lnTo>
                  <a:close/>
                </a:path>
                <a:path w="391794" h="340360" extrusionOk="0">
                  <a:moveTo>
                    <a:pt x="30479" y="149351"/>
                  </a:moveTo>
                  <a:lnTo>
                    <a:pt x="124967" y="149351"/>
                  </a:lnTo>
                  <a:lnTo>
                    <a:pt x="124967" y="88391"/>
                  </a:lnTo>
                  <a:lnTo>
                    <a:pt x="30479" y="88391"/>
                  </a:lnTo>
                  <a:lnTo>
                    <a:pt x="30479" y="149351"/>
                  </a:lnTo>
                  <a:close/>
                </a:path>
                <a:path w="391794" h="340360" extrusionOk="0">
                  <a:moveTo>
                    <a:pt x="149351" y="149351"/>
                  </a:moveTo>
                  <a:lnTo>
                    <a:pt x="243839" y="149351"/>
                  </a:lnTo>
                  <a:lnTo>
                    <a:pt x="243839" y="88391"/>
                  </a:lnTo>
                  <a:lnTo>
                    <a:pt x="149351" y="88391"/>
                  </a:lnTo>
                  <a:lnTo>
                    <a:pt x="149351" y="149351"/>
                  </a:lnTo>
                  <a:close/>
                </a:path>
                <a:path w="391794" h="340360" extrusionOk="0">
                  <a:moveTo>
                    <a:pt x="268223" y="149351"/>
                  </a:moveTo>
                  <a:lnTo>
                    <a:pt x="364236" y="149351"/>
                  </a:lnTo>
                  <a:lnTo>
                    <a:pt x="364236" y="88391"/>
                  </a:lnTo>
                  <a:lnTo>
                    <a:pt x="268223" y="88391"/>
                  </a:lnTo>
                  <a:lnTo>
                    <a:pt x="268223" y="149351"/>
                  </a:lnTo>
                  <a:close/>
                </a:path>
                <a:path w="391794" h="340360" extrusionOk="0">
                  <a:moveTo>
                    <a:pt x="30479" y="230124"/>
                  </a:moveTo>
                  <a:lnTo>
                    <a:pt x="124967" y="230124"/>
                  </a:lnTo>
                  <a:lnTo>
                    <a:pt x="124967" y="169163"/>
                  </a:lnTo>
                  <a:lnTo>
                    <a:pt x="30479" y="169163"/>
                  </a:lnTo>
                  <a:lnTo>
                    <a:pt x="30479" y="230124"/>
                  </a:lnTo>
                  <a:close/>
                </a:path>
                <a:path w="391794" h="340360" extrusionOk="0">
                  <a:moveTo>
                    <a:pt x="149351" y="230124"/>
                  </a:moveTo>
                  <a:lnTo>
                    <a:pt x="243839" y="230124"/>
                  </a:lnTo>
                  <a:lnTo>
                    <a:pt x="243839" y="169163"/>
                  </a:lnTo>
                  <a:lnTo>
                    <a:pt x="149351" y="169163"/>
                  </a:lnTo>
                  <a:lnTo>
                    <a:pt x="149351" y="230124"/>
                  </a:lnTo>
                  <a:close/>
                </a:path>
                <a:path w="391794" h="340360" extrusionOk="0">
                  <a:moveTo>
                    <a:pt x="268223" y="230124"/>
                  </a:moveTo>
                  <a:lnTo>
                    <a:pt x="364236" y="230124"/>
                  </a:lnTo>
                  <a:lnTo>
                    <a:pt x="364236" y="169163"/>
                  </a:lnTo>
                  <a:lnTo>
                    <a:pt x="268223" y="169163"/>
                  </a:lnTo>
                  <a:lnTo>
                    <a:pt x="268223" y="230124"/>
                  </a:lnTo>
                  <a:close/>
                </a:path>
                <a:path w="391794" h="340360" extrusionOk="0">
                  <a:moveTo>
                    <a:pt x="30479" y="310896"/>
                  </a:moveTo>
                  <a:lnTo>
                    <a:pt x="124967" y="310896"/>
                  </a:lnTo>
                  <a:lnTo>
                    <a:pt x="124967" y="249936"/>
                  </a:lnTo>
                  <a:lnTo>
                    <a:pt x="30479" y="249936"/>
                  </a:lnTo>
                  <a:lnTo>
                    <a:pt x="30479" y="310896"/>
                  </a:lnTo>
                  <a:close/>
                </a:path>
                <a:path w="391794" h="340360" extrusionOk="0">
                  <a:moveTo>
                    <a:pt x="149351" y="310896"/>
                  </a:moveTo>
                  <a:lnTo>
                    <a:pt x="243839" y="310896"/>
                  </a:lnTo>
                  <a:lnTo>
                    <a:pt x="243839" y="249936"/>
                  </a:lnTo>
                  <a:lnTo>
                    <a:pt x="149351" y="249936"/>
                  </a:lnTo>
                  <a:lnTo>
                    <a:pt x="149351" y="310896"/>
                  </a:lnTo>
                  <a:close/>
                </a:path>
                <a:path w="391794" h="340360" extrusionOk="0">
                  <a:moveTo>
                    <a:pt x="268223" y="310896"/>
                  </a:moveTo>
                  <a:lnTo>
                    <a:pt x="364236" y="310896"/>
                  </a:lnTo>
                  <a:lnTo>
                    <a:pt x="364236" y="249936"/>
                  </a:lnTo>
                  <a:lnTo>
                    <a:pt x="268223" y="249936"/>
                  </a:lnTo>
                  <a:lnTo>
                    <a:pt x="268223"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6" name="Google Shape;1906;p78"/>
            <p:cNvSpPr/>
            <p:nvPr/>
          </p:nvSpPr>
          <p:spPr>
            <a:xfrm>
              <a:off x="787908" y="3147059"/>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907" name="Google Shape;1907;p78"/>
          <p:cNvSpPr txBox="1"/>
          <p:nvPr/>
        </p:nvSpPr>
        <p:spPr>
          <a:xfrm>
            <a:off x="8627109" y="3999991"/>
            <a:ext cx="975994" cy="330200"/>
          </a:xfrm>
          <a:prstGeom prst="rect">
            <a:avLst/>
          </a:prstGeom>
          <a:noFill/>
          <a:ln>
            <a:noFill/>
          </a:ln>
        </p:spPr>
        <p:txBody>
          <a:bodyPr spcFirstLastPara="1" wrap="square" lIns="0" tIns="12050" rIns="0" bIns="0" anchor="t" anchorCtr="0">
            <a:spAutoFit/>
          </a:bodyPr>
          <a:lstStyle/>
          <a:p>
            <a:pPr marL="12700" marR="5080" lvl="0" indent="17653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908" name="Google Shape;1908;p78"/>
          <p:cNvSpPr txBox="1"/>
          <p:nvPr/>
        </p:nvSpPr>
        <p:spPr>
          <a:xfrm>
            <a:off x="6899529" y="3448939"/>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
        <p:nvSpPr>
          <p:cNvPr id="1909" name="Google Shape;1909;p78"/>
          <p:cNvSpPr txBox="1"/>
          <p:nvPr/>
        </p:nvSpPr>
        <p:spPr>
          <a:xfrm>
            <a:off x="11240769" y="3999991"/>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910" name="Google Shape;1910;p78"/>
          <p:cNvSpPr txBox="1"/>
          <p:nvPr/>
        </p:nvSpPr>
        <p:spPr>
          <a:xfrm>
            <a:off x="4411471" y="3988130"/>
            <a:ext cx="164020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grpSp>
        <p:nvGrpSpPr>
          <p:cNvPr id="1911" name="Google Shape;1911;p78"/>
          <p:cNvGrpSpPr/>
          <p:nvPr/>
        </p:nvGrpSpPr>
        <p:grpSpPr>
          <a:xfrm>
            <a:off x="2907792" y="2191511"/>
            <a:ext cx="8991472" cy="1748156"/>
            <a:chOff x="2907792" y="2191511"/>
            <a:chExt cx="8991472" cy="1748156"/>
          </a:xfrm>
        </p:grpSpPr>
        <p:sp>
          <p:nvSpPr>
            <p:cNvPr id="1912" name="Google Shape;1912;p78"/>
            <p:cNvSpPr/>
            <p:nvPr/>
          </p:nvSpPr>
          <p:spPr>
            <a:xfrm>
              <a:off x="2913888" y="3483863"/>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13" name="Google Shape;1913;p78"/>
            <p:cNvPicPr preferRelativeResize="0"/>
            <p:nvPr/>
          </p:nvPicPr>
          <p:blipFill rotWithShape="1">
            <a:blip r:embed="rId7">
              <a:alphaModFix/>
            </a:blip>
            <a:srcRect/>
            <a:stretch/>
          </p:blipFill>
          <p:spPr>
            <a:xfrm>
              <a:off x="2907792" y="3441191"/>
              <a:ext cx="199643" cy="88392"/>
            </a:xfrm>
            <a:prstGeom prst="rect">
              <a:avLst/>
            </a:prstGeom>
            <a:noFill/>
            <a:ln>
              <a:noFill/>
            </a:ln>
          </p:spPr>
        </p:pic>
        <p:sp>
          <p:nvSpPr>
            <p:cNvPr id="1914" name="Google Shape;1914;p78"/>
            <p:cNvSpPr/>
            <p:nvPr/>
          </p:nvSpPr>
          <p:spPr>
            <a:xfrm>
              <a:off x="4991100" y="3438144"/>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89915"/>
                  </a:moveTo>
                  <a:lnTo>
                    <a:pt x="307213" y="89915"/>
                  </a:lnTo>
                  <a:lnTo>
                    <a:pt x="379475" y="162178"/>
                  </a:lnTo>
                  <a:lnTo>
                    <a:pt x="379475" y="344423"/>
                  </a:lnTo>
                  <a:lnTo>
                    <a:pt x="128015" y="344423"/>
                  </a:lnTo>
                  <a:lnTo>
                    <a:pt x="128015" y="89915"/>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15" name="Google Shape;1915;p78"/>
            <p:cNvPicPr preferRelativeResize="0"/>
            <p:nvPr/>
          </p:nvPicPr>
          <p:blipFill rotWithShape="1">
            <a:blip r:embed="rId8">
              <a:alphaModFix/>
            </a:blip>
            <a:srcRect/>
            <a:stretch/>
          </p:blipFill>
          <p:spPr>
            <a:xfrm>
              <a:off x="5178552" y="3521963"/>
              <a:ext cx="198120" cy="220980"/>
            </a:xfrm>
            <a:prstGeom prst="rect">
              <a:avLst/>
            </a:prstGeom>
            <a:noFill/>
            <a:ln>
              <a:noFill/>
            </a:ln>
          </p:spPr>
        </p:pic>
        <p:sp>
          <p:nvSpPr>
            <p:cNvPr id="1916" name="Google Shape;1916;p78"/>
            <p:cNvSpPr/>
            <p:nvPr/>
          </p:nvSpPr>
          <p:spPr>
            <a:xfrm>
              <a:off x="3500628" y="3621023"/>
              <a:ext cx="5055870" cy="76200"/>
            </a:xfrm>
            <a:custGeom>
              <a:avLst/>
              <a:gdLst/>
              <a:ahLst/>
              <a:cxnLst/>
              <a:rect l="l" t="t" r="r" b="b"/>
              <a:pathLst>
                <a:path w="5055870" h="76200" extrusionOk="0">
                  <a:moveTo>
                    <a:pt x="50800" y="31750"/>
                  </a:moveTo>
                  <a:lnTo>
                    <a:pt x="0" y="31750"/>
                  </a:lnTo>
                  <a:lnTo>
                    <a:pt x="0" y="44450"/>
                  </a:lnTo>
                  <a:lnTo>
                    <a:pt x="50800" y="44450"/>
                  </a:lnTo>
                  <a:lnTo>
                    <a:pt x="50800" y="31750"/>
                  </a:lnTo>
                  <a:close/>
                </a:path>
                <a:path w="5055870" h="76200" extrusionOk="0">
                  <a:moveTo>
                    <a:pt x="139700" y="31750"/>
                  </a:moveTo>
                  <a:lnTo>
                    <a:pt x="88900" y="31750"/>
                  </a:lnTo>
                  <a:lnTo>
                    <a:pt x="88900" y="44450"/>
                  </a:lnTo>
                  <a:lnTo>
                    <a:pt x="139700" y="44450"/>
                  </a:lnTo>
                  <a:lnTo>
                    <a:pt x="139700" y="31750"/>
                  </a:lnTo>
                  <a:close/>
                </a:path>
                <a:path w="5055870" h="76200" extrusionOk="0">
                  <a:moveTo>
                    <a:pt x="228600" y="31750"/>
                  </a:moveTo>
                  <a:lnTo>
                    <a:pt x="177800" y="31750"/>
                  </a:lnTo>
                  <a:lnTo>
                    <a:pt x="177800" y="44450"/>
                  </a:lnTo>
                  <a:lnTo>
                    <a:pt x="228600" y="44450"/>
                  </a:lnTo>
                  <a:lnTo>
                    <a:pt x="228600" y="31750"/>
                  </a:lnTo>
                  <a:close/>
                </a:path>
                <a:path w="5055870" h="76200" extrusionOk="0">
                  <a:moveTo>
                    <a:pt x="317500" y="31750"/>
                  </a:moveTo>
                  <a:lnTo>
                    <a:pt x="266700" y="31750"/>
                  </a:lnTo>
                  <a:lnTo>
                    <a:pt x="266700" y="44450"/>
                  </a:lnTo>
                  <a:lnTo>
                    <a:pt x="317500" y="44450"/>
                  </a:lnTo>
                  <a:lnTo>
                    <a:pt x="317500" y="31750"/>
                  </a:lnTo>
                  <a:close/>
                </a:path>
                <a:path w="5055870" h="76200" extrusionOk="0">
                  <a:moveTo>
                    <a:pt x="406400" y="31750"/>
                  </a:moveTo>
                  <a:lnTo>
                    <a:pt x="355600" y="31750"/>
                  </a:lnTo>
                  <a:lnTo>
                    <a:pt x="355600" y="44450"/>
                  </a:lnTo>
                  <a:lnTo>
                    <a:pt x="406400" y="44450"/>
                  </a:lnTo>
                  <a:lnTo>
                    <a:pt x="406400" y="31750"/>
                  </a:lnTo>
                  <a:close/>
                </a:path>
                <a:path w="5055870" h="76200" extrusionOk="0">
                  <a:moveTo>
                    <a:pt x="495300" y="31750"/>
                  </a:moveTo>
                  <a:lnTo>
                    <a:pt x="444500" y="31750"/>
                  </a:lnTo>
                  <a:lnTo>
                    <a:pt x="444500" y="44450"/>
                  </a:lnTo>
                  <a:lnTo>
                    <a:pt x="495300" y="44450"/>
                  </a:lnTo>
                  <a:lnTo>
                    <a:pt x="495300" y="31750"/>
                  </a:lnTo>
                  <a:close/>
                </a:path>
                <a:path w="5055870" h="76200" extrusionOk="0">
                  <a:moveTo>
                    <a:pt x="584200" y="31750"/>
                  </a:moveTo>
                  <a:lnTo>
                    <a:pt x="533400" y="31750"/>
                  </a:lnTo>
                  <a:lnTo>
                    <a:pt x="533400" y="44450"/>
                  </a:lnTo>
                  <a:lnTo>
                    <a:pt x="584200" y="44450"/>
                  </a:lnTo>
                  <a:lnTo>
                    <a:pt x="584200" y="31750"/>
                  </a:lnTo>
                  <a:close/>
                </a:path>
                <a:path w="5055870" h="76200" extrusionOk="0">
                  <a:moveTo>
                    <a:pt x="673100" y="31750"/>
                  </a:moveTo>
                  <a:lnTo>
                    <a:pt x="622300" y="31750"/>
                  </a:lnTo>
                  <a:lnTo>
                    <a:pt x="622300" y="44450"/>
                  </a:lnTo>
                  <a:lnTo>
                    <a:pt x="673100" y="44450"/>
                  </a:lnTo>
                  <a:lnTo>
                    <a:pt x="673100" y="31750"/>
                  </a:lnTo>
                  <a:close/>
                </a:path>
                <a:path w="5055870" h="76200" extrusionOk="0">
                  <a:moveTo>
                    <a:pt x="762000" y="31750"/>
                  </a:moveTo>
                  <a:lnTo>
                    <a:pt x="711200" y="31750"/>
                  </a:lnTo>
                  <a:lnTo>
                    <a:pt x="711200" y="44450"/>
                  </a:lnTo>
                  <a:lnTo>
                    <a:pt x="762000" y="44450"/>
                  </a:lnTo>
                  <a:lnTo>
                    <a:pt x="762000" y="31750"/>
                  </a:lnTo>
                  <a:close/>
                </a:path>
                <a:path w="5055870" h="76200" extrusionOk="0">
                  <a:moveTo>
                    <a:pt x="850900" y="31750"/>
                  </a:moveTo>
                  <a:lnTo>
                    <a:pt x="800100" y="31750"/>
                  </a:lnTo>
                  <a:lnTo>
                    <a:pt x="800100" y="44450"/>
                  </a:lnTo>
                  <a:lnTo>
                    <a:pt x="850900" y="44450"/>
                  </a:lnTo>
                  <a:lnTo>
                    <a:pt x="850900" y="31750"/>
                  </a:lnTo>
                  <a:close/>
                </a:path>
                <a:path w="5055870" h="76200" extrusionOk="0">
                  <a:moveTo>
                    <a:pt x="939800" y="31750"/>
                  </a:moveTo>
                  <a:lnTo>
                    <a:pt x="889000" y="31750"/>
                  </a:lnTo>
                  <a:lnTo>
                    <a:pt x="889000" y="44450"/>
                  </a:lnTo>
                  <a:lnTo>
                    <a:pt x="939800" y="44450"/>
                  </a:lnTo>
                  <a:lnTo>
                    <a:pt x="939800" y="31750"/>
                  </a:lnTo>
                  <a:close/>
                </a:path>
                <a:path w="5055870" h="76200" extrusionOk="0">
                  <a:moveTo>
                    <a:pt x="1028700" y="31750"/>
                  </a:moveTo>
                  <a:lnTo>
                    <a:pt x="977900" y="31750"/>
                  </a:lnTo>
                  <a:lnTo>
                    <a:pt x="977900" y="44450"/>
                  </a:lnTo>
                  <a:lnTo>
                    <a:pt x="1028700" y="44450"/>
                  </a:lnTo>
                  <a:lnTo>
                    <a:pt x="1028700" y="31750"/>
                  </a:lnTo>
                  <a:close/>
                </a:path>
                <a:path w="5055870" h="76200" extrusionOk="0">
                  <a:moveTo>
                    <a:pt x="1117600" y="31750"/>
                  </a:moveTo>
                  <a:lnTo>
                    <a:pt x="1066800" y="31750"/>
                  </a:lnTo>
                  <a:lnTo>
                    <a:pt x="1066800" y="44450"/>
                  </a:lnTo>
                  <a:lnTo>
                    <a:pt x="1117600" y="44450"/>
                  </a:lnTo>
                  <a:lnTo>
                    <a:pt x="1117600" y="31750"/>
                  </a:lnTo>
                  <a:close/>
                </a:path>
                <a:path w="5055870" h="76200" extrusionOk="0">
                  <a:moveTo>
                    <a:pt x="1206500" y="31750"/>
                  </a:moveTo>
                  <a:lnTo>
                    <a:pt x="1155700" y="31750"/>
                  </a:lnTo>
                  <a:lnTo>
                    <a:pt x="1155700" y="44450"/>
                  </a:lnTo>
                  <a:lnTo>
                    <a:pt x="1206500" y="44450"/>
                  </a:lnTo>
                  <a:lnTo>
                    <a:pt x="1206500" y="31750"/>
                  </a:lnTo>
                  <a:close/>
                </a:path>
                <a:path w="5055870" h="76200" extrusionOk="0">
                  <a:moveTo>
                    <a:pt x="1315466" y="38100"/>
                  </a:moveTo>
                  <a:lnTo>
                    <a:pt x="1306995" y="31750"/>
                  </a:lnTo>
                  <a:lnTo>
                    <a:pt x="1264666" y="0"/>
                  </a:lnTo>
                  <a:lnTo>
                    <a:pt x="1264666" y="31750"/>
                  </a:lnTo>
                  <a:lnTo>
                    <a:pt x="1244600" y="31750"/>
                  </a:lnTo>
                  <a:lnTo>
                    <a:pt x="1244600" y="44450"/>
                  </a:lnTo>
                  <a:lnTo>
                    <a:pt x="1264666" y="44450"/>
                  </a:lnTo>
                  <a:lnTo>
                    <a:pt x="1264666" y="76200"/>
                  </a:lnTo>
                  <a:lnTo>
                    <a:pt x="1306995" y="44450"/>
                  </a:lnTo>
                  <a:lnTo>
                    <a:pt x="1315466" y="38100"/>
                  </a:lnTo>
                  <a:close/>
                </a:path>
                <a:path w="5055870" h="76200" extrusionOk="0">
                  <a:moveTo>
                    <a:pt x="2260600" y="31750"/>
                  </a:moveTo>
                  <a:lnTo>
                    <a:pt x="2222500" y="31750"/>
                  </a:lnTo>
                  <a:lnTo>
                    <a:pt x="2222500" y="0"/>
                  </a:lnTo>
                  <a:lnTo>
                    <a:pt x="2171700" y="38100"/>
                  </a:lnTo>
                  <a:lnTo>
                    <a:pt x="2222500" y="76200"/>
                  </a:lnTo>
                  <a:lnTo>
                    <a:pt x="2222500" y="44450"/>
                  </a:lnTo>
                  <a:lnTo>
                    <a:pt x="2260600" y="44450"/>
                  </a:lnTo>
                  <a:lnTo>
                    <a:pt x="2260600" y="31750"/>
                  </a:lnTo>
                  <a:close/>
                </a:path>
                <a:path w="5055870" h="76200" extrusionOk="0">
                  <a:moveTo>
                    <a:pt x="2349500" y="31750"/>
                  </a:moveTo>
                  <a:lnTo>
                    <a:pt x="2298700" y="31750"/>
                  </a:lnTo>
                  <a:lnTo>
                    <a:pt x="2298700" y="44450"/>
                  </a:lnTo>
                  <a:lnTo>
                    <a:pt x="2349500" y="44450"/>
                  </a:lnTo>
                  <a:lnTo>
                    <a:pt x="2349500" y="31750"/>
                  </a:lnTo>
                  <a:close/>
                </a:path>
                <a:path w="5055870" h="76200" extrusionOk="0">
                  <a:moveTo>
                    <a:pt x="2438400" y="31750"/>
                  </a:moveTo>
                  <a:lnTo>
                    <a:pt x="2387600" y="31750"/>
                  </a:lnTo>
                  <a:lnTo>
                    <a:pt x="2387600" y="44450"/>
                  </a:lnTo>
                  <a:lnTo>
                    <a:pt x="2438400" y="44450"/>
                  </a:lnTo>
                  <a:lnTo>
                    <a:pt x="2438400" y="31750"/>
                  </a:lnTo>
                  <a:close/>
                </a:path>
                <a:path w="5055870" h="76200" extrusionOk="0">
                  <a:moveTo>
                    <a:pt x="2527300" y="31750"/>
                  </a:moveTo>
                  <a:lnTo>
                    <a:pt x="2476500" y="31750"/>
                  </a:lnTo>
                  <a:lnTo>
                    <a:pt x="2476500" y="44450"/>
                  </a:lnTo>
                  <a:lnTo>
                    <a:pt x="2527300" y="44450"/>
                  </a:lnTo>
                  <a:lnTo>
                    <a:pt x="2527300" y="31750"/>
                  </a:lnTo>
                  <a:close/>
                </a:path>
                <a:path w="5055870" h="76200" extrusionOk="0">
                  <a:moveTo>
                    <a:pt x="2616200" y="31750"/>
                  </a:moveTo>
                  <a:lnTo>
                    <a:pt x="2565400" y="31750"/>
                  </a:lnTo>
                  <a:lnTo>
                    <a:pt x="2565400" y="44450"/>
                  </a:lnTo>
                  <a:lnTo>
                    <a:pt x="2616200" y="44450"/>
                  </a:lnTo>
                  <a:lnTo>
                    <a:pt x="2616200" y="31750"/>
                  </a:lnTo>
                  <a:close/>
                </a:path>
                <a:path w="5055870" h="76200" extrusionOk="0">
                  <a:moveTo>
                    <a:pt x="2705100" y="31750"/>
                  </a:moveTo>
                  <a:lnTo>
                    <a:pt x="2654300" y="31750"/>
                  </a:lnTo>
                  <a:lnTo>
                    <a:pt x="2654300" y="44450"/>
                  </a:lnTo>
                  <a:lnTo>
                    <a:pt x="2705100" y="44450"/>
                  </a:lnTo>
                  <a:lnTo>
                    <a:pt x="2705100" y="31750"/>
                  </a:lnTo>
                  <a:close/>
                </a:path>
                <a:path w="5055870" h="76200" extrusionOk="0">
                  <a:moveTo>
                    <a:pt x="2794000" y="31750"/>
                  </a:moveTo>
                  <a:lnTo>
                    <a:pt x="2743200" y="31750"/>
                  </a:lnTo>
                  <a:lnTo>
                    <a:pt x="2743200" y="44450"/>
                  </a:lnTo>
                  <a:lnTo>
                    <a:pt x="2794000" y="44450"/>
                  </a:lnTo>
                  <a:lnTo>
                    <a:pt x="2794000" y="31750"/>
                  </a:lnTo>
                  <a:close/>
                </a:path>
                <a:path w="5055870" h="76200" extrusionOk="0">
                  <a:moveTo>
                    <a:pt x="2882900" y="31750"/>
                  </a:moveTo>
                  <a:lnTo>
                    <a:pt x="2832100" y="31750"/>
                  </a:lnTo>
                  <a:lnTo>
                    <a:pt x="2832100" y="44450"/>
                  </a:lnTo>
                  <a:lnTo>
                    <a:pt x="2882900" y="44450"/>
                  </a:lnTo>
                  <a:lnTo>
                    <a:pt x="2882900" y="31750"/>
                  </a:lnTo>
                  <a:close/>
                </a:path>
                <a:path w="5055870" h="76200" extrusionOk="0">
                  <a:moveTo>
                    <a:pt x="2971800" y="31750"/>
                  </a:moveTo>
                  <a:lnTo>
                    <a:pt x="2921000" y="31750"/>
                  </a:lnTo>
                  <a:lnTo>
                    <a:pt x="2921000" y="44450"/>
                  </a:lnTo>
                  <a:lnTo>
                    <a:pt x="2971800" y="44450"/>
                  </a:lnTo>
                  <a:lnTo>
                    <a:pt x="2971800" y="31750"/>
                  </a:lnTo>
                  <a:close/>
                </a:path>
                <a:path w="5055870" h="76200" extrusionOk="0">
                  <a:moveTo>
                    <a:pt x="3060700" y="31750"/>
                  </a:moveTo>
                  <a:lnTo>
                    <a:pt x="3009900" y="31750"/>
                  </a:lnTo>
                  <a:lnTo>
                    <a:pt x="3009900" y="44450"/>
                  </a:lnTo>
                  <a:lnTo>
                    <a:pt x="3060700" y="44450"/>
                  </a:lnTo>
                  <a:lnTo>
                    <a:pt x="3060700" y="31750"/>
                  </a:lnTo>
                  <a:close/>
                </a:path>
                <a:path w="5055870" h="76200" extrusionOk="0">
                  <a:moveTo>
                    <a:pt x="3149600" y="31750"/>
                  </a:moveTo>
                  <a:lnTo>
                    <a:pt x="3098800" y="31750"/>
                  </a:lnTo>
                  <a:lnTo>
                    <a:pt x="3098800" y="44450"/>
                  </a:lnTo>
                  <a:lnTo>
                    <a:pt x="3149600" y="44450"/>
                  </a:lnTo>
                  <a:lnTo>
                    <a:pt x="3149600" y="31750"/>
                  </a:lnTo>
                  <a:close/>
                </a:path>
                <a:path w="5055870" h="76200" extrusionOk="0">
                  <a:moveTo>
                    <a:pt x="3238500" y="31750"/>
                  </a:moveTo>
                  <a:lnTo>
                    <a:pt x="3187700" y="31750"/>
                  </a:lnTo>
                  <a:lnTo>
                    <a:pt x="3187700" y="44450"/>
                  </a:lnTo>
                  <a:lnTo>
                    <a:pt x="3238500" y="44450"/>
                  </a:lnTo>
                  <a:lnTo>
                    <a:pt x="3238500" y="31750"/>
                  </a:lnTo>
                  <a:close/>
                </a:path>
                <a:path w="5055870" h="76200" extrusionOk="0">
                  <a:moveTo>
                    <a:pt x="3327400" y="31750"/>
                  </a:moveTo>
                  <a:lnTo>
                    <a:pt x="3276600" y="31750"/>
                  </a:lnTo>
                  <a:lnTo>
                    <a:pt x="3276600" y="44450"/>
                  </a:lnTo>
                  <a:lnTo>
                    <a:pt x="3327400" y="44450"/>
                  </a:lnTo>
                  <a:lnTo>
                    <a:pt x="3327400" y="31750"/>
                  </a:lnTo>
                  <a:close/>
                </a:path>
                <a:path w="5055870" h="76200" extrusionOk="0">
                  <a:moveTo>
                    <a:pt x="3416300" y="31750"/>
                  </a:moveTo>
                  <a:lnTo>
                    <a:pt x="3365500" y="31750"/>
                  </a:lnTo>
                  <a:lnTo>
                    <a:pt x="3365500" y="44450"/>
                  </a:lnTo>
                  <a:lnTo>
                    <a:pt x="3416300" y="44450"/>
                  </a:lnTo>
                  <a:lnTo>
                    <a:pt x="3416300" y="31750"/>
                  </a:lnTo>
                  <a:close/>
                </a:path>
                <a:path w="5055870" h="76200" extrusionOk="0">
                  <a:moveTo>
                    <a:pt x="3505200" y="31750"/>
                  </a:moveTo>
                  <a:lnTo>
                    <a:pt x="3454400" y="31750"/>
                  </a:lnTo>
                  <a:lnTo>
                    <a:pt x="3454400" y="44450"/>
                  </a:lnTo>
                  <a:lnTo>
                    <a:pt x="3505200" y="44450"/>
                  </a:lnTo>
                  <a:lnTo>
                    <a:pt x="3505200" y="31750"/>
                  </a:lnTo>
                  <a:close/>
                </a:path>
                <a:path w="5055870" h="76200" extrusionOk="0">
                  <a:moveTo>
                    <a:pt x="3594100" y="31750"/>
                  </a:moveTo>
                  <a:lnTo>
                    <a:pt x="3543300" y="31750"/>
                  </a:lnTo>
                  <a:lnTo>
                    <a:pt x="3543300" y="44450"/>
                  </a:lnTo>
                  <a:lnTo>
                    <a:pt x="3594100" y="44450"/>
                  </a:lnTo>
                  <a:lnTo>
                    <a:pt x="3594100" y="31750"/>
                  </a:lnTo>
                  <a:close/>
                </a:path>
                <a:path w="5055870" h="76200" extrusionOk="0">
                  <a:moveTo>
                    <a:pt x="3683000" y="31750"/>
                  </a:moveTo>
                  <a:lnTo>
                    <a:pt x="3632200" y="31750"/>
                  </a:lnTo>
                  <a:lnTo>
                    <a:pt x="3632200" y="44450"/>
                  </a:lnTo>
                  <a:lnTo>
                    <a:pt x="3683000" y="44450"/>
                  </a:lnTo>
                  <a:lnTo>
                    <a:pt x="3683000" y="31750"/>
                  </a:lnTo>
                  <a:close/>
                </a:path>
                <a:path w="5055870" h="76200" extrusionOk="0">
                  <a:moveTo>
                    <a:pt x="3771900" y="31750"/>
                  </a:moveTo>
                  <a:lnTo>
                    <a:pt x="3721100" y="31750"/>
                  </a:lnTo>
                  <a:lnTo>
                    <a:pt x="3721100" y="44450"/>
                  </a:lnTo>
                  <a:lnTo>
                    <a:pt x="3771900" y="44450"/>
                  </a:lnTo>
                  <a:lnTo>
                    <a:pt x="3771900" y="31750"/>
                  </a:lnTo>
                  <a:close/>
                </a:path>
                <a:path w="5055870" h="76200" extrusionOk="0">
                  <a:moveTo>
                    <a:pt x="3860800" y="31750"/>
                  </a:moveTo>
                  <a:lnTo>
                    <a:pt x="3810000" y="31750"/>
                  </a:lnTo>
                  <a:lnTo>
                    <a:pt x="3810000" y="44450"/>
                  </a:lnTo>
                  <a:lnTo>
                    <a:pt x="3860800" y="44450"/>
                  </a:lnTo>
                  <a:lnTo>
                    <a:pt x="3860800" y="31750"/>
                  </a:lnTo>
                  <a:close/>
                </a:path>
                <a:path w="5055870" h="76200" extrusionOk="0">
                  <a:moveTo>
                    <a:pt x="3949700" y="31750"/>
                  </a:moveTo>
                  <a:lnTo>
                    <a:pt x="3898900" y="31750"/>
                  </a:lnTo>
                  <a:lnTo>
                    <a:pt x="3898900" y="44450"/>
                  </a:lnTo>
                  <a:lnTo>
                    <a:pt x="3949700" y="44450"/>
                  </a:lnTo>
                  <a:lnTo>
                    <a:pt x="3949700" y="31750"/>
                  </a:lnTo>
                  <a:close/>
                </a:path>
                <a:path w="5055870" h="76200" extrusionOk="0">
                  <a:moveTo>
                    <a:pt x="4038600" y="31750"/>
                  </a:moveTo>
                  <a:lnTo>
                    <a:pt x="3987800" y="31750"/>
                  </a:lnTo>
                  <a:lnTo>
                    <a:pt x="3987800" y="44450"/>
                  </a:lnTo>
                  <a:lnTo>
                    <a:pt x="4038600" y="44450"/>
                  </a:lnTo>
                  <a:lnTo>
                    <a:pt x="4038600" y="31750"/>
                  </a:lnTo>
                  <a:close/>
                </a:path>
                <a:path w="5055870" h="76200" extrusionOk="0">
                  <a:moveTo>
                    <a:pt x="4127500" y="31750"/>
                  </a:moveTo>
                  <a:lnTo>
                    <a:pt x="4076700" y="31750"/>
                  </a:lnTo>
                  <a:lnTo>
                    <a:pt x="4076700" y="44450"/>
                  </a:lnTo>
                  <a:lnTo>
                    <a:pt x="4127500" y="44450"/>
                  </a:lnTo>
                  <a:lnTo>
                    <a:pt x="4127500" y="31750"/>
                  </a:lnTo>
                  <a:close/>
                </a:path>
                <a:path w="5055870" h="76200" extrusionOk="0">
                  <a:moveTo>
                    <a:pt x="4216400" y="31750"/>
                  </a:moveTo>
                  <a:lnTo>
                    <a:pt x="4165600" y="31750"/>
                  </a:lnTo>
                  <a:lnTo>
                    <a:pt x="4165600" y="44450"/>
                  </a:lnTo>
                  <a:lnTo>
                    <a:pt x="4216400" y="44450"/>
                  </a:lnTo>
                  <a:lnTo>
                    <a:pt x="4216400" y="31750"/>
                  </a:lnTo>
                  <a:close/>
                </a:path>
                <a:path w="5055870" h="76200" extrusionOk="0">
                  <a:moveTo>
                    <a:pt x="4305300" y="31750"/>
                  </a:moveTo>
                  <a:lnTo>
                    <a:pt x="4254500" y="31750"/>
                  </a:lnTo>
                  <a:lnTo>
                    <a:pt x="4254500" y="44450"/>
                  </a:lnTo>
                  <a:lnTo>
                    <a:pt x="4305300" y="44450"/>
                  </a:lnTo>
                  <a:lnTo>
                    <a:pt x="4305300" y="31750"/>
                  </a:lnTo>
                  <a:close/>
                </a:path>
                <a:path w="5055870" h="76200" extrusionOk="0">
                  <a:moveTo>
                    <a:pt x="4394200" y="31750"/>
                  </a:moveTo>
                  <a:lnTo>
                    <a:pt x="4343400" y="31750"/>
                  </a:lnTo>
                  <a:lnTo>
                    <a:pt x="4343400" y="44450"/>
                  </a:lnTo>
                  <a:lnTo>
                    <a:pt x="4394200" y="44450"/>
                  </a:lnTo>
                  <a:lnTo>
                    <a:pt x="4394200" y="31750"/>
                  </a:lnTo>
                  <a:close/>
                </a:path>
                <a:path w="5055870" h="76200" extrusionOk="0">
                  <a:moveTo>
                    <a:pt x="4483100" y="31750"/>
                  </a:moveTo>
                  <a:lnTo>
                    <a:pt x="4432300" y="31750"/>
                  </a:lnTo>
                  <a:lnTo>
                    <a:pt x="4432300" y="44450"/>
                  </a:lnTo>
                  <a:lnTo>
                    <a:pt x="4483100" y="44450"/>
                  </a:lnTo>
                  <a:lnTo>
                    <a:pt x="4483100" y="31750"/>
                  </a:lnTo>
                  <a:close/>
                </a:path>
                <a:path w="5055870" h="76200" extrusionOk="0">
                  <a:moveTo>
                    <a:pt x="4572000" y="31750"/>
                  </a:moveTo>
                  <a:lnTo>
                    <a:pt x="4521200" y="31750"/>
                  </a:lnTo>
                  <a:lnTo>
                    <a:pt x="4521200" y="44450"/>
                  </a:lnTo>
                  <a:lnTo>
                    <a:pt x="4572000" y="44450"/>
                  </a:lnTo>
                  <a:lnTo>
                    <a:pt x="4572000" y="31750"/>
                  </a:lnTo>
                  <a:close/>
                </a:path>
                <a:path w="5055870" h="76200" extrusionOk="0">
                  <a:moveTo>
                    <a:pt x="4660900" y="31750"/>
                  </a:moveTo>
                  <a:lnTo>
                    <a:pt x="4610100" y="31750"/>
                  </a:lnTo>
                  <a:lnTo>
                    <a:pt x="4610100" y="44450"/>
                  </a:lnTo>
                  <a:lnTo>
                    <a:pt x="4660900" y="44450"/>
                  </a:lnTo>
                  <a:lnTo>
                    <a:pt x="4660900" y="31750"/>
                  </a:lnTo>
                  <a:close/>
                </a:path>
                <a:path w="5055870" h="76200" extrusionOk="0">
                  <a:moveTo>
                    <a:pt x="4749800" y="31750"/>
                  </a:moveTo>
                  <a:lnTo>
                    <a:pt x="4699000" y="31750"/>
                  </a:lnTo>
                  <a:lnTo>
                    <a:pt x="4699000" y="44450"/>
                  </a:lnTo>
                  <a:lnTo>
                    <a:pt x="4749800" y="44450"/>
                  </a:lnTo>
                  <a:lnTo>
                    <a:pt x="4749800" y="31750"/>
                  </a:lnTo>
                  <a:close/>
                </a:path>
                <a:path w="5055870" h="76200" extrusionOk="0">
                  <a:moveTo>
                    <a:pt x="4838700" y="31750"/>
                  </a:moveTo>
                  <a:lnTo>
                    <a:pt x="4787900" y="31750"/>
                  </a:lnTo>
                  <a:lnTo>
                    <a:pt x="4787900" y="44450"/>
                  </a:lnTo>
                  <a:lnTo>
                    <a:pt x="4838700" y="44450"/>
                  </a:lnTo>
                  <a:lnTo>
                    <a:pt x="4838700" y="31750"/>
                  </a:lnTo>
                  <a:close/>
                </a:path>
                <a:path w="5055870" h="76200" extrusionOk="0">
                  <a:moveTo>
                    <a:pt x="4927600" y="31750"/>
                  </a:moveTo>
                  <a:lnTo>
                    <a:pt x="4876800" y="31750"/>
                  </a:lnTo>
                  <a:lnTo>
                    <a:pt x="4876800" y="44450"/>
                  </a:lnTo>
                  <a:lnTo>
                    <a:pt x="4927600" y="44450"/>
                  </a:lnTo>
                  <a:lnTo>
                    <a:pt x="4927600" y="31750"/>
                  </a:lnTo>
                  <a:close/>
                </a:path>
                <a:path w="5055870" h="76200" extrusionOk="0">
                  <a:moveTo>
                    <a:pt x="5055489" y="38100"/>
                  </a:moveTo>
                  <a:lnTo>
                    <a:pt x="5047018" y="31750"/>
                  </a:lnTo>
                  <a:lnTo>
                    <a:pt x="5004689" y="0"/>
                  </a:lnTo>
                  <a:lnTo>
                    <a:pt x="5004689" y="31750"/>
                  </a:lnTo>
                  <a:lnTo>
                    <a:pt x="4965700" y="31750"/>
                  </a:lnTo>
                  <a:lnTo>
                    <a:pt x="4965700" y="44450"/>
                  </a:lnTo>
                  <a:lnTo>
                    <a:pt x="5004689" y="44450"/>
                  </a:lnTo>
                  <a:lnTo>
                    <a:pt x="5004689" y="76200"/>
                  </a:lnTo>
                  <a:lnTo>
                    <a:pt x="5047018" y="44450"/>
                  </a:lnTo>
                  <a:lnTo>
                    <a:pt x="5055489"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7" name="Google Shape;1917;p78"/>
            <p:cNvSpPr/>
            <p:nvPr/>
          </p:nvSpPr>
          <p:spPr>
            <a:xfrm>
              <a:off x="11551919" y="3700272"/>
              <a:ext cx="347345" cy="239395"/>
            </a:xfrm>
            <a:custGeom>
              <a:avLst/>
              <a:gdLst/>
              <a:ahLst/>
              <a:cxnLst/>
              <a:rect l="l" t="t" r="r" b="b"/>
              <a:pathLst>
                <a:path w="347345" h="239395" extrusionOk="0">
                  <a:moveTo>
                    <a:pt x="347218" y="0"/>
                  </a:moveTo>
                  <a:lnTo>
                    <a:pt x="0" y="0"/>
                  </a:lnTo>
                  <a:lnTo>
                    <a:pt x="0" y="239013"/>
                  </a:lnTo>
                  <a:lnTo>
                    <a:pt x="173354" y="239013"/>
                  </a:lnTo>
                  <a:lnTo>
                    <a:pt x="347218" y="239013"/>
                  </a:lnTo>
                  <a:lnTo>
                    <a:pt x="34721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8" name="Google Shape;1918;p78"/>
            <p:cNvSpPr/>
            <p:nvPr/>
          </p:nvSpPr>
          <p:spPr>
            <a:xfrm>
              <a:off x="11551919" y="3700272"/>
              <a:ext cx="347345" cy="239395"/>
            </a:xfrm>
            <a:custGeom>
              <a:avLst/>
              <a:gdLst/>
              <a:ahLst/>
              <a:cxnLst/>
              <a:rect l="l" t="t" r="r" b="b"/>
              <a:pathLst>
                <a:path w="347345" h="239395" extrusionOk="0">
                  <a:moveTo>
                    <a:pt x="173354" y="239013"/>
                  </a:moveTo>
                  <a:lnTo>
                    <a:pt x="0" y="239013"/>
                  </a:lnTo>
                  <a:lnTo>
                    <a:pt x="0" y="0"/>
                  </a:lnTo>
                  <a:lnTo>
                    <a:pt x="347218" y="0"/>
                  </a:lnTo>
                  <a:lnTo>
                    <a:pt x="347218" y="239013"/>
                  </a:lnTo>
                  <a:lnTo>
                    <a:pt x="173354"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9" name="Google Shape;1919;p78"/>
            <p:cNvSpPr/>
            <p:nvPr/>
          </p:nvSpPr>
          <p:spPr>
            <a:xfrm>
              <a:off x="11210544" y="3476244"/>
              <a:ext cx="597535" cy="377825"/>
            </a:xfrm>
            <a:custGeom>
              <a:avLst/>
              <a:gdLst/>
              <a:ahLst/>
              <a:cxnLst/>
              <a:rect l="l" t="t" r="r" b="b"/>
              <a:pathLst>
                <a:path w="597534" h="377825" extrusionOk="0">
                  <a:moveTo>
                    <a:pt x="597153" y="0"/>
                  </a:moveTo>
                  <a:lnTo>
                    <a:pt x="0" y="0"/>
                  </a:lnTo>
                  <a:lnTo>
                    <a:pt x="0" y="377697"/>
                  </a:lnTo>
                  <a:lnTo>
                    <a:pt x="298450" y="377697"/>
                  </a:lnTo>
                  <a:lnTo>
                    <a:pt x="597153" y="377697"/>
                  </a:lnTo>
                  <a:lnTo>
                    <a:pt x="597153"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0" name="Google Shape;1920;p78"/>
            <p:cNvSpPr/>
            <p:nvPr/>
          </p:nvSpPr>
          <p:spPr>
            <a:xfrm>
              <a:off x="11210544" y="3476244"/>
              <a:ext cx="597535" cy="377825"/>
            </a:xfrm>
            <a:custGeom>
              <a:avLst/>
              <a:gdLst/>
              <a:ahLst/>
              <a:cxnLst/>
              <a:rect l="l" t="t" r="r" b="b"/>
              <a:pathLst>
                <a:path w="597534" h="377825" extrusionOk="0">
                  <a:moveTo>
                    <a:pt x="298450" y="377697"/>
                  </a:moveTo>
                  <a:lnTo>
                    <a:pt x="0" y="377697"/>
                  </a:lnTo>
                  <a:lnTo>
                    <a:pt x="0" y="0"/>
                  </a:lnTo>
                  <a:lnTo>
                    <a:pt x="597153" y="0"/>
                  </a:lnTo>
                  <a:lnTo>
                    <a:pt x="597153" y="377697"/>
                  </a:lnTo>
                  <a:lnTo>
                    <a:pt x="298450" y="377697"/>
                  </a:lnTo>
                </a:path>
                <a:path w="597534" h="377825" extrusionOk="0">
                  <a:moveTo>
                    <a:pt x="550163" y="283463"/>
                  </a:moveTo>
                  <a:lnTo>
                    <a:pt x="348996" y="283463"/>
                  </a:lnTo>
                </a:path>
                <a:path w="597534" h="377825" extrusionOk="0">
                  <a:moveTo>
                    <a:pt x="550163" y="327659"/>
                  </a:moveTo>
                  <a:lnTo>
                    <a:pt x="457200" y="327659"/>
                  </a:lnTo>
                </a:path>
                <a:path w="597534" h="377825" extrusionOk="0">
                  <a:moveTo>
                    <a:pt x="550163" y="240791"/>
                  </a:moveTo>
                  <a:lnTo>
                    <a:pt x="348996" y="24079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21" name="Google Shape;1921;p78"/>
            <p:cNvPicPr preferRelativeResize="0"/>
            <p:nvPr/>
          </p:nvPicPr>
          <p:blipFill rotWithShape="1">
            <a:blip r:embed="rId9">
              <a:alphaModFix/>
            </a:blip>
            <a:srcRect/>
            <a:stretch/>
          </p:blipFill>
          <p:spPr>
            <a:xfrm>
              <a:off x="11276076" y="3523487"/>
              <a:ext cx="472440" cy="204215"/>
            </a:xfrm>
            <a:prstGeom prst="rect">
              <a:avLst/>
            </a:prstGeom>
            <a:noFill/>
            <a:ln>
              <a:noFill/>
            </a:ln>
          </p:spPr>
        </p:pic>
        <p:sp>
          <p:nvSpPr>
            <p:cNvPr id="1922" name="Google Shape;1922;p78"/>
            <p:cNvSpPr/>
            <p:nvPr/>
          </p:nvSpPr>
          <p:spPr>
            <a:xfrm>
              <a:off x="11114531" y="3700272"/>
              <a:ext cx="394970" cy="239395"/>
            </a:xfrm>
            <a:custGeom>
              <a:avLst/>
              <a:gdLst/>
              <a:ahLst/>
              <a:cxnLst/>
              <a:rect l="l" t="t" r="r" b="b"/>
              <a:pathLst>
                <a:path w="394970" h="239395" extrusionOk="0">
                  <a:moveTo>
                    <a:pt x="394462" y="0"/>
                  </a:moveTo>
                  <a:lnTo>
                    <a:pt x="0" y="0"/>
                  </a:lnTo>
                  <a:lnTo>
                    <a:pt x="0" y="239013"/>
                  </a:lnTo>
                  <a:lnTo>
                    <a:pt x="197358" y="239013"/>
                  </a:lnTo>
                  <a:lnTo>
                    <a:pt x="394462" y="239013"/>
                  </a:lnTo>
                  <a:lnTo>
                    <a:pt x="39446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3" name="Google Shape;1923;p78"/>
            <p:cNvSpPr/>
            <p:nvPr/>
          </p:nvSpPr>
          <p:spPr>
            <a:xfrm>
              <a:off x="11114531" y="3700272"/>
              <a:ext cx="394970" cy="239395"/>
            </a:xfrm>
            <a:custGeom>
              <a:avLst/>
              <a:gdLst/>
              <a:ahLst/>
              <a:cxnLst/>
              <a:rect l="l" t="t" r="r" b="b"/>
              <a:pathLst>
                <a:path w="394970" h="239395" extrusionOk="0">
                  <a:moveTo>
                    <a:pt x="197358" y="239013"/>
                  </a:moveTo>
                  <a:lnTo>
                    <a:pt x="0" y="239013"/>
                  </a:lnTo>
                  <a:lnTo>
                    <a:pt x="0" y="0"/>
                  </a:lnTo>
                  <a:lnTo>
                    <a:pt x="394462" y="0"/>
                  </a:lnTo>
                  <a:lnTo>
                    <a:pt x="394462" y="239013"/>
                  </a:lnTo>
                  <a:lnTo>
                    <a:pt x="197358"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24" name="Google Shape;1924;p78"/>
            <p:cNvPicPr preferRelativeResize="0"/>
            <p:nvPr/>
          </p:nvPicPr>
          <p:blipFill rotWithShape="1">
            <a:blip r:embed="rId10">
              <a:alphaModFix/>
            </a:blip>
            <a:srcRect/>
            <a:stretch/>
          </p:blipFill>
          <p:spPr>
            <a:xfrm>
              <a:off x="11205971" y="3736847"/>
              <a:ext cx="205740" cy="155447"/>
            </a:xfrm>
            <a:prstGeom prst="rect">
              <a:avLst/>
            </a:prstGeom>
            <a:noFill/>
            <a:ln>
              <a:noFill/>
            </a:ln>
          </p:spPr>
        </p:pic>
        <p:sp>
          <p:nvSpPr>
            <p:cNvPr id="1925" name="Google Shape;1925;p78"/>
            <p:cNvSpPr/>
            <p:nvPr/>
          </p:nvSpPr>
          <p:spPr>
            <a:xfrm>
              <a:off x="5236591" y="2191511"/>
              <a:ext cx="5705475" cy="1511935"/>
            </a:xfrm>
            <a:custGeom>
              <a:avLst/>
              <a:gdLst/>
              <a:ahLst/>
              <a:cxnLst/>
              <a:rect l="l" t="t" r="r" b="b"/>
              <a:pathLst>
                <a:path w="5705475" h="1511935" extrusionOk="0">
                  <a:moveTo>
                    <a:pt x="12700" y="1098550"/>
                  </a:moveTo>
                  <a:lnTo>
                    <a:pt x="0" y="1098550"/>
                  </a:lnTo>
                  <a:lnTo>
                    <a:pt x="0" y="1147191"/>
                  </a:lnTo>
                  <a:lnTo>
                    <a:pt x="2921" y="1149985"/>
                  </a:lnTo>
                  <a:lnTo>
                    <a:pt x="12065" y="1149985"/>
                  </a:lnTo>
                  <a:lnTo>
                    <a:pt x="12065" y="1143000"/>
                  </a:lnTo>
                  <a:lnTo>
                    <a:pt x="12700" y="1143635"/>
                  </a:lnTo>
                  <a:lnTo>
                    <a:pt x="12700" y="1137285"/>
                  </a:lnTo>
                  <a:lnTo>
                    <a:pt x="12700" y="1098550"/>
                  </a:lnTo>
                  <a:close/>
                </a:path>
                <a:path w="5705475" h="1511935" extrusionOk="0">
                  <a:moveTo>
                    <a:pt x="12700" y="1009650"/>
                  </a:moveTo>
                  <a:lnTo>
                    <a:pt x="0" y="1009650"/>
                  </a:lnTo>
                  <a:lnTo>
                    <a:pt x="0" y="1060450"/>
                  </a:lnTo>
                  <a:lnTo>
                    <a:pt x="12700" y="1060450"/>
                  </a:lnTo>
                  <a:lnTo>
                    <a:pt x="12700" y="1009650"/>
                  </a:lnTo>
                  <a:close/>
                </a:path>
                <a:path w="5705475" h="1511935" extrusionOk="0">
                  <a:moveTo>
                    <a:pt x="12700" y="920750"/>
                  </a:moveTo>
                  <a:lnTo>
                    <a:pt x="0" y="920750"/>
                  </a:lnTo>
                  <a:lnTo>
                    <a:pt x="0" y="971550"/>
                  </a:lnTo>
                  <a:lnTo>
                    <a:pt x="12700" y="971550"/>
                  </a:lnTo>
                  <a:lnTo>
                    <a:pt x="12700" y="920750"/>
                  </a:lnTo>
                  <a:close/>
                </a:path>
                <a:path w="5705475" h="1511935" extrusionOk="0">
                  <a:moveTo>
                    <a:pt x="12700" y="831850"/>
                  </a:moveTo>
                  <a:lnTo>
                    <a:pt x="0" y="831850"/>
                  </a:lnTo>
                  <a:lnTo>
                    <a:pt x="0" y="882650"/>
                  </a:lnTo>
                  <a:lnTo>
                    <a:pt x="12700" y="882650"/>
                  </a:lnTo>
                  <a:lnTo>
                    <a:pt x="12700" y="831850"/>
                  </a:lnTo>
                  <a:close/>
                </a:path>
                <a:path w="5705475" h="1511935" extrusionOk="0">
                  <a:moveTo>
                    <a:pt x="12700" y="742950"/>
                  </a:moveTo>
                  <a:lnTo>
                    <a:pt x="0" y="742950"/>
                  </a:lnTo>
                  <a:lnTo>
                    <a:pt x="0" y="793750"/>
                  </a:lnTo>
                  <a:lnTo>
                    <a:pt x="12700" y="793750"/>
                  </a:lnTo>
                  <a:lnTo>
                    <a:pt x="12700" y="742950"/>
                  </a:lnTo>
                  <a:close/>
                </a:path>
                <a:path w="5705475" h="1511935" extrusionOk="0">
                  <a:moveTo>
                    <a:pt x="12700" y="654050"/>
                  </a:moveTo>
                  <a:lnTo>
                    <a:pt x="0" y="654050"/>
                  </a:lnTo>
                  <a:lnTo>
                    <a:pt x="0" y="704850"/>
                  </a:lnTo>
                  <a:lnTo>
                    <a:pt x="12700" y="704850"/>
                  </a:lnTo>
                  <a:lnTo>
                    <a:pt x="12700" y="654050"/>
                  </a:lnTo>
                  <a:close/>
                </a:path>
                <a:path w="5705475" h="1511935" extrusionOk="0">
                  <a:moveTo>
                    <a:pt x="12700" y="565150"/>
                  </a:moveTo>
                  <a:lnTo>
                    <a:pt x="0" y="565150"/>
                  </a:lnTo>
                  <a:lnTo>
                    <a:pt x="0" y="615950"/>
                  </a:lnTo>
                  <a:lnTo>
                    <a:pt x="12700" y="615950"/>
                  </a:lnTo>
                  <a:lnTo>
                    <a:pt x="12700" y="565150"/>
                  </a:lnTo>
                  <a:close/>
                </a:path>
                <a:path w="5705475" h="1511935" extrusionOk="0">
                  <a:moveTo>
                    <a:pt x="12700" y="476250"/>
                  </a:moveTo>
                  <a:lnTo>
                    <a:pt x="0" y="476250"/>
                  </a:lnTo>
                  <a:lnTo>
                    <a:pt x="0" y="527050"/>
                  </a:lnTo>
                  <a:lnTo>
                    <a:pt x="12700" y="527050"/>
                  </a:lnTo>
                  <a:lnTo>
                    <a:pt x="12700" y="476250"/>
                  </a:lnTo>
                  <a:close/>
                </a:path>
                <a:path w="5705475" h="1511935" extrusionOk="0">
                  <a:moveTo>
                    <a:pt x="12700" y="387350"/>
                  </a:moveTo>
                  <a:lnTo>
                    <a:pt x="0" y="387350"/>
                  </a:lnTo>
                  <a:lnTo>
                    <a:pt x="0" y="438150"/>
                  </a:lnTo>
                  <a:lnTo>
                    <a:pt x="12700" y="438150"/>
                  </a:lnTo>
                  <a:lnTo>
                    <a:pt x="12700" y="387350"/>
                  </a:lnTo>
                  <a:close/>
                </a:path>
                <a:path w="5705475" h="1511935" extrusionOk="0">
                  <a:moveTo>
                    <a:pt x="12700" y="298450"/>
                  </a:moveTo>
                  <a:lnTo>
                    <a:pt x="0" y="298450"/>
                  </a:lnTo>
                  <a:lnTo>
                    <a:pt x="0" y="349250"/>
                  </a:lnTo>
                  <a:lnTo>
                    <a:pt x="12700" y="349250"/>
                  </a:lnTo>
                  <a:lnTo>
                    <a:pt x="12700" y="298450"/>
                  </a:lnTo>
                  <a:close/>
                </a:path>
                <a:path w="5705475" h="1511935" extrusionOk="0">
                  <a:moveTo>
                    <a:pt x="12700" y="209550"/>
                  </a:moveTo>
                  <a:lnTo>
                    <a:pt x="0" y="209550"/>
                  </a:lnTo>
                  <a:lnTo>
                    <a:pt x="0" y="260350"/>
                  </a:lnTo>
                  <a:lnTo>
                    <a:pt x="12700" y="260350"/>
                  </a:lnTo>
                  <a:lnTo>
                    <a:pt x="12700" y="209550"/>
                  </a:lnTo>
                  <a:close/>
                </a:path>
                <a:path w="5705475" h="1511935" extrusionOk="0">
                  <a:moveTo>
                    <a:pt x="12700" y="120650"/>
                  </a:moveTo>
                  <a:lnTo>
                    <a:pt x="0" y="120650"/>
                  </a:lnTo>
                  <a:lnTo>
                    <a:pt x="0" y="171450"/>
                  </a:lnTo>
                  <a:lnTo>
                    <a:pt x="12700" y="171450"/>
                  </a:lnTo>
                  <a:lnTo>
                    <a:pt x="12700" y="120650"/>
                  </a:lnTo>
                  <a:close/>
                </a:path>
                <a:path w="5705475" h="1511935" extrusionOk="0">
                  <a:moveTo>
                    <a:pt x="12827" y="31750"/>
                  </a:moveTo>
                  <a:lnTo>
                    <a:pt x="2921" y="31750"/>
                  </a:lnTo>
                  <a:lnTo>
                    <a:pt x="0" y="34544"/>
                  </a:lnTo>
                  <a:lnTo>
                    <a:pt x="0" y="82550"/>
                  </a:lnTo>
                  <a:lnTo>
                    <a:pt x="12700" y="82550"/>
                  </a:lnTo>
                  <a:lnTo>
                    <a:pt x="12700" y="44450"/>
                  </a:lnTo>
                  <a:lnTo>
                    <a:pt x="12827" y="44450"/>
                  </a:lnTo>
                  <a:lnTo>
                    <a:pt x="12827" y="38100"/>
                  </a:lnTo>
                  <a:lnTo>
                    <a:pt x="12827" y="31750"/>
                  </a:lnTo>
                  <a:close/>
                </a:path>
                <a:path w="5705475" h="1511935" extrusionOk="0">
                  <a:moveTo>
                    <a:pt x="101727" y="31750"/>
                  </a:moveTo>
                  <a:lnTo>
                    <a:pt x="50927" y="31750"/>
                  </a:lnTo>
                  <a:lnTo>
                    <a:pt x="50927" y="44450"/>
                  </a:lnTo>
                  <a:lnTo>
                    <a:pt x="101727" y="44450"/>
                  </a:lnTo>
                  <a:lnTo>
                    <a:pt x="101727" y="31750"/>
                  </a:lnTo>
                  <a:close/>
                </a:path>
                <a:path w="5705475" h="1511935" extrusionOk="0">
                  <a:moveTo>
                    <a:pt x="190627" y="31750"/>
                  </a:moveTo>
                  <a:lnTo>
                    <a:pt x="139827" y="31750"/>
                  </a:lnTo>
                  <a:lnTo>
                    <a:pt x="139827" y="44450"/>
                  </a:lnTo>
                  <a:lnTo>
                    <a:pt x="190627" y="44450"/>
                  </a:lnTo>
                  <a:lnTo>
                    <a:pt x="190627" y="31750"/>
                  </a:lnTo>
                  <a:close/>
                </a:path>
                <a:path w="5705475" h="1511935" extrusionOk="0">
                  <a:moveTo>
                    <a:pt x="279527" y="31750"/>
                  </a:moveTo>
                  <a:lnTo>
                    <a:pt x="228727" y="31750"/>
                  </a:lnTo>
                  <a:lnTo>
                    <a:pt x="228727" y="44450"/>
                  </a:lnTo>
                  <a:lnTo>
                    <a:pt x="279527" y="44450"/>
                  </a:lnTo>
                  <a:lnTo>
                    <a:pt x="279527" y="31750"/>
                  </a:lnTo>
                  <a:close/>
                </a:path>
                <a:path w="5705475" h="1511935" extrusionOk="0">
                  <a:moveTo>
                    <a:pt x="368427" y="31750"/>
                  </a:moveTo>
                  <a:lnTo>
                    <a:pt x="317627" y="31750"/>
                  </a:lnTo>
                  <a:lnTo>
                    <a:pt x="317627" y="44450"/>
                  </a:lnTo>
                  <a:lnTo>
                    <a:pt x="368427" y="44450"/>
                  </a:lnTo>
                  <a:lnTo>
                    <a:pt x="368427" y="31750"/>
                  </a:lnTo>
                  <a:close/>
                </a:path>
                <a:path w="5705475" h="1511935" extrusionOk="0">
                  <a:moveTo>
                    <a:pt x="457327" y="31750"/>
                  </a:moveTo>
                  <a:lnTo>
                    <a:pt x="406527" y="31750"/>
                  </a:lnTo>
                  <a:lnTo>
                    <a:pt x="406527" y="44450"/>
                  </a:lnTo>
                  <a:lnTo>
                    <a:pt x="457327" y="44450"/>
                  </a:lnTo>
                  <a:lnTo>
                    <a:pt x="457327" y="31750"/>
                  </a:lnTo>
                  <a:close/>
                </a:path>
                <a:path w="5705475" h="1511935" extrusionOk="0">
                  <a:moveTo>
                    <a:pt x="546227" y="31750"/>
                  </a:moveTo>
                  <a:lnTo>
                    <a:pt x="495427" y="31750"/>
                  </a:lnTo>
                  <a:lnTo>
                    <a:pt x="495427" y="44450"/>
                  </a:lnTo>
                  <a:lnTo>
                    <a:pt x="546227" y="44450"/>
                  </a:lnTo>
                  <a:lnTo>
                    <a:pt x="546227" y="31750"/>
                  </a:lnTo>
                  <a:close/>
                </a:path>
                <a:path w="5705475" h="1511935" extrusionOk="0">
                  <a:moveTo>
                    <a:pt x="635127" y="31750"/>
                  </a:moveTo>
                  <a:lnTo>
                    <a:pt x="584327" y="31750"/>
                  </a:lnTo>
                  <a:lnTo>
                    <a:pt x="584327" y="44450"/>
                  </a:lnTo>
                  <a:lnTo>
                    <a:pt x="635127" y="44450"/>
                  </a:lnTo>
                  <a:lnTo>
                    <a:pt x="635127" y="31750"/>
                  </a:lnTo>
                  <a:close/>
                </a:path>
                <a:path w="5705475" h="1511935" extrusionOk="0">
                  <a:moveTo>
                    <a:pt x="724027" y="31750"/>
                  </a:moveTo>
                  <a:lnTo>
                    <a:pt x="673227" y="31750"/>
                  </a:lnTo>
                  <a:lnTo>
                    <a:pt x="673227" y="44450"/>
                  </a:lnTo>
                  <a:lnTo>
                    <a:pt x="724027" y="44450"/>
                  </a:lnTo>
                  <a:lnTo>
                    <a:pt x="724027" y="31750"/>
                  </a:lnTo>
                  <a:close/>
                </a:path>
                <a:path w="5705475" h="1511935" extrusionOk="0">
                  <a:moveTo>
                    <a:pt x="812927" y="31750"/>
                  </a:moveTo>
                  <a:lnTo>
                    <a:pt x="762127" y="31750"/>
                  </a:lnTo>
                  <a:lnTo>
                    <a:pt x="762127" y="44450"/>
                  </a:lnTo>
                  <a:lnTo>
                    <a:pt x="812927" y="44450"/>
                  </a:lnTo>
                  <a:lnTo>
                    <a:pt x="812927" y="31750"/>
                  </a:lnTo>
                  <a:close/>
                </a:path>
                <a:path w="5705475" h="1511935" extrusionOk="0">
                  <a:moveTo>
                    <a:pt x="901827" y="31750"/>
                  </a:moveTo>
                  <a:lnTo>
                    <a:pt x="851027" y="31750"/>
                  </a:lnTo>
                  <a:lnTo>
                    <a:pt x="851027" y="44450"/>
                  </a:lnTo>
                  <a:lnTo>
                    <a:pt x="901827" y="44450"/>
                  </a:lnTo>
                  <a:lnTo>
                    <a:pt x="901827" y="31750"/>
                  </a:lnTo>
                  <a:close/>
                </a:path>
                <a:path w="5705475" h="1511935" extrusionOk="0">
                  <a:moveTo>
                    <a:pt x="990727" y="31750"/>
                  </a:moveTo>
                  <a:lnTo>
                    <a:pt x="939927" y="31750"/>
                  </a:lnTo>
                  <a:lnTo>
                    <a:pt x="939927" y="44450"/>
                  </a:lnTo>
                  <a:lnTo>
                    <a:pt x="990727" y="44450"/>
                  </a:lnTo>
                  <a:lnTo>
                    <a:pt x="990727" y="31750"/>
                  </a:lnTo>
                  <a:close/>
                </a:path>
                <a:path w="5705475" h="1511935" extrusionOk="0">
                  <a:moveTo>
                    <a:pt x="1079627" y="31750"/>
                  </a:moveTo>
                  <a:lnTo>
                    <a:pt x="1028827" y="31750"/>
                  </a:lnTo>
                  <a:lnTo>
                    <a:pt x="1028827" y="44450"/>
                  </a:lnTo>
                  <a:lnTo>
                    <a:pt x="1079627" y="44450"/>
                  </a:lnTo>
                  <a:lnTo>
                    <a:pt x="1079627" y="31750"/>
                  </a:lnTo>
                  <a:close/>
                </a:path>
                <a:path w="5705475" h="1511935" extrusionOk="0">
                  <a:moveTo>
                    <a:pt x="1168527" y="31750"/>
                  </a:moveTo>
                  <a:lnTo>
                    <a:pt x="1117727" y="31750"/>
                  </a:lnTo>
                  <a:lnTo>
                    <a:pt x="1117727" y="44450"/>
                  </a:lnTo>
                  <a:lnTo>
                    <a:pt x="1168527" y="44450"/>
                  </a:lnTo>
                  <a:lnTo>
                    <a:pt x="1168527" y="31750"/>
                  </a:lnTo>
                  <a:close/>
                </a:path>
                <a:path w="5705475" h="1511935" extrusionOk="0">
                  <a:moveTo>
                    <a:pt x="1257427" y="31750"/>
                  </a:moveTo>
                  <a:lnTo>
                    <a:pt x="1206627" y="31750"/>
                  </a:lnTo>
                  <a:lnTo>
                    <a:pt x="1206627" y="44450"/>
                  </a:lnTo>
                  <a:lnTo>
                    <a:pt x="1257427" y="44450"/>
                  </a:lnTo>
                  <a:lnTo>
                    <a:pt x="1257427" y="31750"/>
                  </a:lnTo>
                  <a:close/>
                </a:path>
                <a:path w="5705475" h="1511935" extrusionOk="0">
                  <a:moveTo>
                    <a:pt x="1346327" y="31750"/>
                  </a:moveTo>
                  <a:lnTo>
                    <a:pt x="1295527" y="31750"/>
                  </a:lnTo>
                  <a:lnTo>
                    <a:pt x="1295527" y="44450"/>
                  </a:lnTo>
                  <a:lnTo>
                    <a:pt x="1346327" y="44450"/>
                  </a:lnTo>
                  <a:lnTo>
                    <a:pt x="1346327" y="31750"/>
                  </a:lnTo>
                  <a:close/>
                </a:path>
                <a:path w="5705475" h="1511935" extrusionOk="0">
                  <a:moveTo>
                    <a:pt x="1435227" y="31750"/>
                  </a:moveTo>
                  <a:lnTo>
                    <a:pt x="1384427" y="31750"/>
                  </a:lnTo>
                  <a:lnTo>
                    <a:pt x="1384427" y="44450"/>
                  </a:lnTo>
                  <a:lnTo>
                    <a:pt x="1435227" y="44450"/>
                  </a:lnTo>
                  <a:lnTo>
                    <a:pt x="1435227" y="31750"/>
                  </a:lnTo>
                  <a:close/>
                </a:path>
                <a:path w="5705475" h="1511935" extrusionOk="0">
                  <a:moveTo>
                    <a:pt x="1524127" y="31750"/>
                  </a:moveTo>
                  <a:lnTo>
                    <a:pt x="1473327" y="31750"/>
                  </a:lnTo>
                  <a:lnTo>
                    <a:pt x="1473327" y="44450"/>
                  </a:lnTo>
                  <a:lnTo>
                    <a:pt x="1524127" y="44450"/>
                  </a:lnTo>
                  <a:lnTo>
                    <a:pt x="1524127" y="31750"/>
                  </a:lnTo>
                  <a:close/>
                </a:path>
                <a:path w="5705475" h="1511935" extrusionOk="0">
                  <a:moveTo>
                    <a:pt x="1613027" y="31750"/>
                  </a:moveTo>
                  <a:lnTo>
                    <a:pt x="1562227" y="31750"/>
                  </a:lnTo>
                  <a:lnTo>
                    <a:pt x="1562227" y="44450"/>
                  </a:lnTo>
                  <a:lnTo>
                    <a:pt x="1613027" y="44450"/>
                  </a:lnTo>
                  <a:lnTo>
                    <a:pt x="1613027" y="31750"/>
                  </a:lnTo>
                  <a:close/>
                </a:path>
                <a:path w="5705475" h="1511935" extrusionOk="0">
                  <a:moveTo>
                    <a:pt x="1690243" y="38100"/>
                  </a:moveTo>
                  <a:lnTo>
                    <a:pt x="1681772" y="31750"/>
                  </a:lnTo>
                  <a:lnTo>
                    <a:pt x="1639443" y="0"/>
                  </a:lnTo>
                  <a:lnTo>
                    <a:pt x="1639443" y="76200"/>
                  </a:lnTo>
                  <a:lnTo>
                    <a:pt x="1681772" y="44450"/>
                  </a:lnTo>
                  <a:lnTo>
                    <a:pt x="1690243" y="38100"/>
                  </a:lnTo>
                  <a:close/>
                </a:path>
                <a:path w="5705475" h="1511935" extrusionOk="0">
                  <a:moveTo>
                    <a:pt x="4223385" y="1461262"/>
                  </a:moveTo>
                  <a:lnTo>
                    <a:pt x="4172585" y="1461262"/>
                  </a:lnTo>
                  <a:lnTo>
                    <a:pt x="4172585" y="1473962"/>
                  </a:lnTo>
                  <a:lnTo>
                    <a:pt x="4223385" y="1473962"/>
                  </a:lnTo>
                  <a:lnTo>
                    <a:pt x="4223385" y="1461262"/>
                  </a:lnTo>
                  <a:close/>
                </a:path>
                <a:path w="5705475" h="1511935" extrusionOk="0">
                  <a:moveTo>
                    <a:pt x="4312285" y="1461262"/>
                  </a:moveTo>
                  <a:lnTo>
                    <a:pt x="4261485" y="1461262"/>
                  </a:lnTo>
                  <a:lnTo>
                    <a:pt x="4261485" y="1473962"/>
                  </a:lnTo>
                  <a:lnTo>
                    <a:pt x="4312285" y="1473962"/>
                  </a:lnTo>
                  <a:lnTo>
                    <a:pt x="4312285" y="1461262"/>
                  </a:lnTo>
                  <a:close/>
                </a:path>
                <a:path w="5705475" h="1511935" extrusionOk="0">
                  <a:moveTo>
                    <a:pt x="4401185" y="1461262"/>
                  </a:moveTo>
                  <a:lnTo>
                    <a:pt x="4350385" y="1461262"/>
                  </a:lnTo>
                  <a:lnTo>
                    <a:pt x="4350385" y="1473962"/>
                  </a:lnTo>
                  <a:lnTo>
                    <a:pt x="4401185" y="1473962"/>
                  </a:lnTo>
                  <a:lnTo>
                    <a:pt x="4401185" y="1461262"/>
                  </a:lnTo>
                  <a:close/>
                </a:path>
                <a:path w="5705475" h="1511935" extrusionOk="0">
                  <a:moveTo>
                    <a:pt x="4532757" y="1467612"/>
                  </a:moveTo>
                  <a:lnTo>
                    <a:pt x="4524286" y="1461262"/>
                  </a:lnTo>
                  <a:lnTo>
                    <a:pt x="4481957" y="1429512"/>
                  </a:lnTo>
                  <a:lnTo>
                    <a:pt x="4481957" y="1461262"/>
                  </a:lnTo>
                  <a:lnTo>
                    <a:pt x="4439285" y="1461262"/>
                  </a:lnTo>
                  <a:lnTo>
                    <a:pt x="4439285" y="1473962"/>
                  </a:lnTo>
                  <a:lnTo>
                    <a:pt x="4481957" y="1473962"/>
                  </a:lnTo>
                  <a:lnTo>
                    <a:pt x="4481957" y="1505712"/>
                  </a:lnTo>
                  <a:lnTo>
                    <a:pt x="4524286" y="1473962"/>
                  </a:lnTo>
                  <a:lnTo>
                    <a:pt x="4532757" y="1467612"/>
                  </a:lnTo>
                  <a:close/>
                </a:path>
                <a:path w="5705475" h="1511935" extrusionOk="0">
                  <a:moveTo>
                    <a:pt x="5471541" y="1467358"/>
                  </a:moveTo>
                  <a:lnTo>
                    <a:pt x="5420741" y="1467358"/>
                  </a:lnTo>
                  <a:lnTo>
                    <a:pt x="5420741" y="1480058"/>
                  </a:lnTo>
                  <a:lnTo>
                    <a:pt x="5471541" y="1480058"/>
                  </a:lnTo>
                  <a:lnTo>
                    <a:pt x="5471541" y="1467358"/>
                  </a:lnTo>
                  <a:close/>
                </a:path>
                <a:path w="5705475" h="1511935" extrusionOk="0">
                  <a:moveTo>
                    <a:pt x="5560441" y="1467358"/>
                  </a:moveTo>
                  <a:lnTo>
                    <a:pt x="5509641" y="1467358"/>
                  </a:lnTo>
                  <a:lnTo>
                    <a:pt x="5509641" y="1480058"/>
                  </a:lnTo>
                  <a:lnTo>
                    <a:pt x="5560441" y="1480058"/>
                  </a:lnTo>
                  <a:lnTo>
                    <a:pt x="5560441" y="1467358"/>
                  </a:lnTo>
                  <a:close/>
                </a:path>
                <a:path w="5705475" h="1511935" extrusionOk="0">
                  <a:moveTo>
                    <a:pt x="5649341" y="1467358"/>
                  </a:moveTo>
                  <a:lnTo>
                    <a:pt x="5598541" y="1467358"/>
                  </a:lnTo>
                  <a:lnTo>
                    <a:pt x="5598541" y="1480058"/>
                  </a:lnTo>
                  <a:lnTo>
                    <a:pt x="5649341" y="1480058"/>
                  </a:lnTo>
                  <a:lnTo>
                    <a:pt x="5649341" y="1467358"/>
                  </a:lnTo>
                  <a:close/>
                </a:path>
                <a:path w="5705475" h="1511935" extrusionOk="0">
                  <a:moveTo>
                    <a:pt x="5705094" y="1473708"/>
                  </a:moveTo>
                  <a:lnTo>
                    <a:pt x="5654294" y="1435608"/>
                  </a:lnTo>
                  <a:lnTo>
                    <a:pt x="5654294" y="1511808"/>
                  </a:lnTo>
                  <a:lnTo>
                    <a:pt x="5705094" y="1473708"/>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926" name="Google Shape;1926;p78"/>
          <p:cNvSpPr txBox="1"/>
          <p:nvPr/>
        </p:nvSpPr>
        <p:spPr>
          <a:xfrm>
            <a:off x="2539745" y="3999991"/>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927" name="Google Shape;1927;p78"/>
          <p:cNvSpPr txBox="1"/>
          <p:nvPr/>
        </p:nvSpPr>
        <p:spPr>
          <a:xfrm>
            <a:off x="6862698" y="2433573"/>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928" name="Google Shape;1928;p78"/>
          <p:cNvGrpSpPr/>
          <p:nvPr/>
        </p:nvGrpSpPr>
        <p:grpSpPr>
          <a:xfrm>
            <a:off x="6986016" y="2043684"/>
            <a:ext cx="1952752" cy="1271778"/>
            <a:chOff x="6986016" y="2043684"/>
            <a:chExt cx="1952752" cy="1271778"/>
          </a:xfrm>
        </p:grpSpPr>
        <p:sp>
          <p:nvSpPr>
            <p:cNvPr id="1929" name="Google Shape;1929;p78"/>
            <p:cNvSpPr/>
            <p:nvPr/>
          </p:nvSpPr>
          <p:spPr>
            <a:xfrm>
              <a:off x="7158228" y="2043684"/>
              <a:ext cx="408940" cy="334010"/>
            </a:xfrm>
            <a:custGeom>
              <a:avLst/>
              <a:gdLst/>
              <a:ahLst/>
              <a:cxnLst/>
              <a:rect l="l" t="t" r="r" b="b"/>
              <a:pathLst>
                <a:path w="408940" h="334010" extrusionOk="0">
                  <a:moveTo>
                    <a:pt x="0" y="105917"/>
                  </a:moveTo>
                  <a:lnTo>
                    <a:pt x="204216" y="0"/>
                  </a:lnTo>
                  <a:lnTo>
                    <a:pt x="408431" y="105917"/>
                  </a:lnTo>
                  <a:lnTo>
                    <a:pt x="204216" y="211836"/>
                  </a:lnTo>
                  <a:lnTo>
                    <a:pt x="0" y="105917"/>
                  </a:lnTo>
                  <a:close/>
                </a:path>
                <a:path w="408940" h="334010" extrusionOk="0">
                  <a:moveTo>
                    <a:pt x="336676" y="190500"/>
                  </a:moveTo>
                  <a:lnTo>
                    <a:pt x="408431" y="227711"/>
                  </a:lnTo>
                  <a:lnTo>
                    <a:pt x="204216" y="333755"/>
                  </a:lnTo>
                  <a:lnTo>
                    <a:pt x="0" y="227711"/>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30" name="Google Shape;1930;p78"/>
            <p:cNvPicPr preferRelativeResize="0"/>
            <p:nvPr/>
          </p:nvPicPr>
          <p:blipFill rotWithShape="1">
            <a:blip r:embed="rId11">
              <a:alphaModFix/>
            </a:blip>
            <a:srcRect/>
            <a:stretch/>
          </p:blipFill>
          <p:spPr>
            <a:xfrm>
              <a:off x="6986016" y="2694432"/>
              <a:ext cx="298703" cy="155448"/>
            </a:xfrm>
            <a:prstGeom prst="rect">
              <a:avLst/>
            </a:prstGeom>
            <a:noFill/>
            <a:ln>
              <a:noFill/>
            </a:ln>
          </p:spPr>
        </p:pic>
        <p:pic>
          <p:nvPicPr>
            <p:cNvPr id="1931" name="Google Shape;1931;p78"/>
            <p:cNvPicPr preferRelativeResize="0"/>
            <p:nvPr/>
          </p:nvPicPr>
          <p:blipFill rotWithShape="1">
            <a:blip r:embed="rId12">
              <a:alphaModFix/>
            </a:blip>
            <a:srcRect/>
            <a:stretch/>
          </p:blipFill>
          <p:spPr>
            <a:xfrm>
              <a:off x="7382256" y="2743200"/>
              <a:ext cx="336803" cy="100584"/>
            </a:xfrm>
            <a:prstGeom prst="rect">
              <a:avLst/>
            </a:prstGeom>
            <a:noFill/>
            <a:ln>
              <a:noFill/>
            </a:ln>
          </p:spPr>
        </p:pic>
        <p:sp>
          <p:nvSpPr>
            <p:cNvPr id="1932" name="Google Shape;1932;p78"/>
            <p:cNvSpPr/>
            <p:nvPr/>
          </p:nvSpPr>
          <p:spPr>
            <a:xfrm>
              <a:off x="7791958" y="2194052"/>
              <a:ext cx="1146810" cy="1121410"/>
            </a:xfrm>
            <a:custGeom>
              <a:avLst/>
              <a:gdLst/>
              <a:ahLst/>
              <a:cxnLst/>
              <a:rect l="l" t="t" r="r" b="b"/>
              <a:pathLst>
                <a:path w="1146809" h="1121410" extrusionOk="0">
                  <a:moveTo>
                    <a:pt x="12700" y="6350"/>
                  </a:moveTo>
                  <a:lnTo>
                    <a:pt x="6350" y="12700"/>
                  </a:lnTo>
                  <a:lnTo>
                    <a:pt x="56896" y="12700"/>
                  </a:lnTo>
                  <a:lnTo>
                    <a:pt x="56896" y="6603"/>
                  </a:lnTo>
                  <a:lnTo>
                    <a:pt x="12700" y="6603"/>
                  </a:lnTo>
                  <a:lnTo>
                    <a:pt x="12700" y="6350"/>
                  </a:lnTo>
                  <a:close/>
                </a:path>
                <a:path w="1146809" h="1121410" extrusionOk="0">
                  <a:moveTo>
                    <a:pt x="56896" y="0"/>
                  </a:moveTo>
                  <a:lnTo>
                    <a:pt x="4699" y="0"/>
                  </a:lnTo>
                  <a:lnTo>
                    <a:pt x="3048" y="762"/>
                  </a:lnTo>
                  <a:lnTo>
                    <a:pt x="1905" y="1905"/>
                  </a:lnTo>
                  <a:lnTo>
                    <a:pt x="635" y="3048"/>
                  </a:lnTo>
                  <a:lnTo>
                    <a:pt x="0" y="4699"/>
                  </a:lnTo>
                  <a:lnTo>
                    <a:pt x="0" y="6603"/>
                  </a:lnTo>
                  <a:lnTo>
                    <a:pt x="12446" y="6603"/>
                  </a:lnTo>
                  <a:lnTo>
                    <a:pt x="12700" y="6350"/>
                  </a:lnTo>
                  <a:lnTo>
                    <a:pt x="56896" y="6350"/>
                  </a:lnTo>
                  <a:lnTo>
                    <a:pt x="56896" y="0"/>
                  </a:lnTo>
                  <a:close/>
                </a:path>
                <a:path w="1146809" h="1121410" extrusionOk="0">
                  <a:moveTo>
                    <a:pt x="56896" y="6350"/>
                  </a:moveTo>
                  <a:lnTo>
                    <a:pt x="12700" y="6350"/>
                  </a:lnTo>
                  <a:lnTo>
                    <a:pt x="12700" y="6603"/>
                  </a:lnTo>
                  <a:lnTo>
                    <a:pt x="56896" y="6603"/>
                  </a:lnTo>
                  <a:lnTo>
                    <a:pt x="56896" y="6350"/>
                  </a:lnTo>
                  <a:close/>
                </a:path>
                <a:path w="1146809" h="1121410" extrusionOk="0">
                  <a:moveTo>
                    <a:pt x="145796" y="0"/>
                  </a:moveTo>
                  <a:lnTo>
                    <a:pt x="94996" y="0"/>
                  </a:lnTo>
                  <a:lnTo>
                    <a:pt x="94996" y="12700"/>
                  </a:lnTo>
                  <a:lnTo>
                    <a:pt x="145796" y="12700"/>
                  </a:lnTo>
                  <a:lnTo>
                    <a:pt x="145796" y="0"/>
                  </a:lnTo>
                  <a:close/>
                </a:path>
                <a:path w="1146809" h="1121410" extrusionOk="0">
                  <a:moveTo>
                    <a:pt x="234696" y="0"/>
                  </a:moveTo>
                  <a:lnTo>
                    <a:pt x="183896" y="0"/>
                  </a:lnTo>
                  <a:lnTo>
                    <a:pt x="183896" y="12700"/>
                  </a:lnTo>
                  <a:lnTo>
                    <a:pt x="234696" y="12700"/>
                  </a:lnTo>
                  <a:lnTo>
                    <a:pt x="234696" y="0"/>
                  </a:lnTo>
                  <a:close/>
                </a:path>
                <a:path w="1146809" h="1121410" extrusionOk="0">
                  <a:moveTo>
                    <a:pt x="323596" y="0"/>
                  </a:moveTo>
                  <a:lnTo>
                    <a:pt x="272796" y="0"/>
                  </a:lnTo>
                  <a:lnTo>
                    <a:pt x="272796" y="12700"/>
                  </a:lnTo>
                  <a:lnTo>
                    <a:pt x="323596" y="12700"/>
                  </a:lnTo>
                  <a:lnTo>
                    <a:pt x="323596" y="0"/>
                  </a:lnTo>
                  <a:close/>
                </a:path>
                <a:path w="1146809" h="1121410" extrusionOk="0">
                  <a:moveTo>
                    <a:pt x="412496" y="0"/>
                  </a:moveTo>
                  <a:lnTo>
                    <a:pt x="361696" y="0"/>
                  </a:lnTo>
                  <a:lnTo>
                    <a:pt x="361696" y="12700"/>
                  </a:lnTo>
                  <a:lnTo>
                    <a:pt x="412496" y="12700"/>
                  </a:lnTo>
                  <a:lnTo>
                    <a:pt x="412496" y="0"/>
                  </a:lnTo>
                  <a:close/>
                </a:path>
                <a:path w="1146809" h="1121410" extrusionOk="0">
                  <a:moveTo>
                    <a:pt x="501396" y="0"/>
                  </a:moveTo>
                  <a:lnTo>
                    <a:pt x="450596" y="0"/>
                  </a:lnTo>
                  <a:lnTo>
                    <a:pt x="450596" y="12700"/>
                  </a:lnTo>
                  <a:lnTo>
                    <a:pt x="501396" y="12700"/>
                  </a:lnTo>
                  <a:lnTo>
                    <a:pt x="501396" y="0"/>
                  </a:lnTo>
                  <a:close/>
                </a:path>
                <a:path w="1146809" h="1121410" extrusionOk="0">
                  <a:moveTo>
                    <a:pt x="590296" y="0"/>
                  </a:moveTo>
                  <a:lnTo>
                    <a:pt x="539496" y="0"/>
                  </a:lnTo>
                  <a:lnTo>
                    <a:pt x="539496" y="12700"/>
                  </a:lnTo>
                  <a:lnTo>
                    <a:pt x="590296" y="12700"/>
                  </a:lnTo>
                  <a:lnTo>
                    <a:pt x="590296" y="0"/>
                  </a:lnTo>
                  <a:close/>
                </a:path>
                <a:path w="1146809" h="1121410" extrusionOk="0">
                  <a:moveTo>
                    <a:pt x="679196" y="0"/>
                  </a:moveTo>
                  <a:lnTo>
                    <a:pt x="628396" y="0"/>
                  </a:lnTo>
                  <a:lnTo>
                    <a:pt x="628396" y="12700"/>
                  </a:lnTo>
                  <a:lnTo>
                    <a:pt x="679196" y="12700"/>
                  </a:lnTo>
                  <a:lnTo>
                    <a:pt x="679196" y="0"/>
                  </a:lnTo>
                  <a:close/>
                </a:path>
                <a:path w="1146809" h="1121410" extrusionOk="0">
                  <a:moveTo>
                    <a:pt x="768096" y="0"/>
                  </a:moveTo>
                  <a:lnTo>
                    <a:pt x="717296" y="0"/>
                  </a:lnTo>
                  <a:lnTo>
                    <a:pt x="717296" y="12700"/>
                  </a:lnTo>
                  <a:lnTo>
                    <a:pt x="768096" y="12700"/>
                  </a:lnTo>
                  <a:lnTo>
                    <a:pt x="768096" y="0"/>
                  </a:lnTo>
                  <a:close/>
                </a:path>
                <a:path w="1146809" h="1121410" extrusionOk="0">
                  <a:moveTo>
                    <a:pt x="856996" y="0"/>
                  </a:moveTo>
                  <a:lnTo>
                    <a:pt x="806196" y="0"/>
                  </a:lnTo>
                  <a:lnTo>
                    <a:pt x="806196" y="12700"/>
                  </a:lnTo>
                  <a:lnTo>
                    <a:pt x="856996" y="12700"/>
                  </a:lnTo>
                  <a:lnTo>
                    <a:pt x="856996" y="0"/>
                  </a:lnTo>
                  <a:close/>
                </a:path>
                <a:path w="1146809" h="1121410" extrusionOk="0">
                  <a:moveTo>
                    <a:pt x="945896" y="0"/>
                  </a:moveTo>
                  <a:lnTo>
                    <a:pt x="895096" y="0"/>
                  </a:lnTo>
                  <a:lnTo>
                    <a:pt x="895096" y="12700"/>
                  </a:lnTo>
                  <a:lnTo>
                    <a:pt x="945896" y="12700"/>
                  </a:lnTo>
                  <a:lnTo>
                    <a:pt x="945896" y="0"/>
                  </a:lnTo>
                  <a:close/>
                </a:path>
                <a:path w="1146809" h="1121410" extrusionOk="0">
                  <a:moveTo>
                    <a:pt x="1034796" y="0"/>
                  </a:moveTo>
                  <a:lnTo>
                    <a:pt x="983996" y="0"/>
                  </a:lnTo>
                  <a:lnTo>
                    <a:pt x="983996" y="12700"/>
                  </a:lnTo>
                  <a:lnTo>
                    <a:pt x="1034796" y="12700"/>
                  </a:lnTo>
                  <a:lnTo>
                    <a:pt x="1034796" y="0"/>
                  </a:lnTo>
                  <a:close/>
                </a:path>
                <a:path w="1146809" h="1121410" extrusionOk="0">
                  <a:moveTo>
                    <a:pt x="1102360" y="6350"/>
                  </a:moveTo>
                  <a:lnTo>
                    <a:pt x="1102360" y="21462"/>
                  </a:lnTo>
                  <a:lnTo>
                    <a:pt x="1115060" y="21462"/>
                  </a:lnTo>
                  <a:lnTo>
                    <a:pt x="1115060" y="12700"/>
                  </a:lnTo>
                  <a:lnTo>
                    <a:pt x="1108710" y="12700"/>
                  </a:lnTo>
                  <a:lnTo>
                    <a:pt x="1102360" y="6350"/>
                  </a:lnTo>
                  <a:close/>
                </a:path>
                <a:path w="1146809" h="1121410" extrusionOk="0">
                  <a:moveTo>
                    <a:pt x="1112139" y="0"/>
                  </a:moveTo>
                  <a:lnTo>
                    <a:pt x="1072896" y="0"/>
                  </a:lnTo>
                  <a:lnTo>
                    <a:pt x="1072896" y="12700"/>
                  </a:lnTo>
                  <a:lnTo>
                    <a:pt x="1102360" y="12700"/>
                  </a:lnTo>
                  <a:lnTo>
                    <a:pt x="1102360" y="6350"/>
                  </a:lnTo>
                  <a:lnTo>
                    <a:pt x="1115060" y="6350"/>
                  </a:lnTo>
                  <a:lnTo>
                    <a:pt x="1115060" y="2921"/>
                  </a:lnTo>
                  <a:lnTo>
                    <a:pt x="1112139" y="0"/>
                  </a:lnTo>
                  <a:close/>
                </a:path>
                <a:path w="1146809" h="1121410" extrusionOk="0">
                  <a:moveTo>
                    <a:pt x="1115060" y="6350"/>
                  </a:moveTo>
                  <a:lnTo>
                    <a:pt x="1102360" y="6350"/>
                  </a:lnTo>
                  <a:lnTo>
                    <a:pt x="1108710" y="12700"/>
                  </a:lnTo>
                  <a:lnTo>
                    <a:pt x="1115060" y="12700"/>
                  </a:lnTo>
                  <a:lnTo>
                    <a:pt x="1115060" y="6350"/>
                  </a:lnTo>
                  <a:close/>
                </a:path>
                <a:path w="1146809" h="1121410" extrusionOk="0">
                  <a:moveTo>
                    <a:pt x="1115060" y="59562"/>
                  </a:moveTo>
                  <a:lnTo>
                    <a:pt x="1102360" y="59562"/>
                  </a:lnTo>
                  <a:lnTo>
                    <a:pt x="1102360" y="110362"/>
                  </a:lnTo>
                  <a:lnTo>
                    <a:pt x="1115060" y="110362"/>
                  </a:lnTo>
                  <a:lnTo>
                    <a:pt x="1115060" y="59562"/>
                  </a:lnTo>
                  <a:close/>
                </a:path>
                <a:path w="1146809" h="1121410" extrusionOk="0">
                  <a:moveTo>
                    <a:pt x="1115060" y="148462"/>
                  </a:moveTo>
                  <a:lnTo>
                    <a:pt x="1102360" y="148462"/>
                  </a:lnTo>
                  <a:lnTo>
                    <a:pt x="1102360" y="199262"/>
                  </a:lnTo>
                  <a:lnTo>
                    <a:pt x="1115060" y="199262"/>
                  </a:lnTo>
                  <a:lnTo>
                    <a:pt x="1115060" y="148462"/>
                  </a:lnTo>
                  <a:close/>
                </a:path>
                <a:path w="1146809" h="1121410" extrusionOk="0">
                  <a:moveTo>
                    <a:pt x="1115060" y="237362"/>
                  </a:moveTo>
                  <a:lnTo>
                    <a:pt x="1102360" y="237362"/>
                  </a:lnTo>
                  <a:lnTo>
                    <a:pt x="1102360" y="288163"/>
                  </a:lnTo>
                  <a:lnTo>
                    <a:pt x="1115060" y="288163"/>
                  </a:lnTo>
                  <a:lnTo>
                    <a:pt x="1115060" y="237362"/>
                  </a:lnTo>
                  <a:close/>
                </a:path>
                <a:path w="1146809" h="1121410" extrusionOk="0">
                  <a:moveTo>
                    <a:pt x="1115060" y="326263"/>
                  </a:moveTo>
                  <a:lnTo>
                    <a:pt x="1102360" y="326263"/>
                  </a:lnTo>
                  <a:lnTo>
                    <a:pt x="1102360" y="377063"/>
                  </a:lnTo>
                  <a:lnTo>
                    <a:pt x="1115060" y="377063"/>
                  </a:lnTo>
                  <a:lnTo>
                    <a:pt x="1115060" y="326263"/>
                  </a:lnTo>
                  <a:close/>
                </a:path>
                <a:path w="1146809" h="1121410" extrusionOk="0">
                  <a:moveTo>
                    <a:pt x="1115060" y="415163"/>
                  </a:moveTo>
                  <a:lnTo>
                    <a:pt x="1102360" y="415163"/>
                  </a:lnTo>
                  <a:lnTo>
                    <a:pt x="1102360" y="465963"/>
                  </a:lnTo>
                  <a:lnTo>
                    <a:pt x="1115060" y="465963"/>
                  </a:lnTo>
                  <a:lnTo>
                    <a:pt x="1115060" y="415163"/>
                  </a:lnTo>
                  <a:close/>
                </a:path>
                <a:path w="1146809" h="1121410" extrusionOk="0">
                  <a:moveTo>
                    <a:pt x="1115060" y="504063"/>
                  </a:moveTo>
                  <a:lnTo>
                    <a:pt x="1102360" y="504063"/>
                  </a:lnTo>
                  <a:lnTo>
                    <a:pt x="1102360" y="554863"/>
                  </a:lnTo>
                  <a:lnTo>
                    <a:pt x="1115060" y="554863"/>
                  </a:lnTo>
                  <a:lnTo>
                    <a:pt x="1115060" y="504063"/>
                  </a:lnTo>
                  <a:close/>
                </a:path>
                <a:path w="1146809" h="1121410" extrusionOk="0">
                  <a:moveTo>
                    <a:pt x="1115060" y="592963"/>
                  </a:moveTo>
                  <a:lnTo>
                    <a:pt x="1102360" y="592963"/>
                  </a:lnTo>
                  <a:lnTo>
                    <a:pt x="1102360" y="643763"/>
                  </a:lnTo>
                  <a:lnTo>
                    <a:pt x="1115060" y="643763"/>
                  </a:lnTo>
                  <a:lnTo>
                    <a:pt x="1115060" y="592963"/>
                  </a:lnTo>
                  <a:close/>
                </a:path>
                <a:path w="1146809" h="1121410" extrusionOk="0">
                  <a:moveTo>
                    <a:pt x="1115060" y="681863"/>
                  </a:moveTo>
                  <a:lnTo>
                    <a:pt x="1102360" y="681863"/>
                  </a:lnTo>
                  <a:lnTo>
                    <a:pt x="1102360" y="732663"/>
                  </a:lnTo>
                  <a:lnTo>
                    <a:pt x="1115060" y="732663"/>
                  </a:lnTo>
                  <a:lnTo>
                    <a:pt x="1115060" y="681863"/>
                  </a:lnTo>
                  <a:close/>
                </a:path>
                <a:path w="1146809" h="1121410" extrusionOk="0">
                  <a:moveTo>
                    <a:pt x="1115060" y="770763"/>
                  </a:moveTo>
                  <a:lnTo>
                    <a:pt x="1102360" y="770763"/>
                  </a:lnTo>
                  <a:lnTo>
                    <a:pt x="1102360" y="821563"/>
                  </a:lnTo>
                  <a:lnTo>
                    <a:pt x="1115060" y="821563"/>
                  </a:lnTo>
                  <a:lnTo>
                    <a:pt x="1115060" y="770763"/>
                  </a:lnTo>
                  <a:close/>
                </a:path>
                <a:path w="1146809" h="1121410" extrusionOk="0">
                  <a:moveTo>
                    <a:pt x="1115060" y="859663"/>
                  </a:moveTo>
                  <a:lnTo>
                    <a:pt x="1102360" y="859663"/>
                  </a:lnTo>
                  <a:lnTo>
                    <a:pt x="1102360" y="910463"/>
                  </a:lnTo>
                  <a:lnTo>
                    <a:pt x="1115060" y="910463"/>
                  </a:lnTo>
                  <a:lnTo>
                    <a:pt x="1115060" y="859663"/>
                  </a:lnTo>
                  <a:close/>
                </a:path>
                <a:path w="1146809" h="1121410" extrusionOk="0">
                  <a:moveTo>
                    <a:pt x="1115060" y="948563"/>
                  </a:moveTo>
                  <a:lnTo>
                    <a:pt x="1102360" y="948563"/>
                  </a:lnTo>
                  <a:lnTo>
                    <a:pt x="1102360" y="999363"/>
                  </a:lnTo>
                  <a:lnTo>
                    <a:pt x="1115060" y="999363"/>
                  </a:lnTo>
                  <a:lnTo>
                    <a:pt x="1115060" y="948563"/>
                  </a:lnTo>
                  <a:close/>
                </a:path>
                <a:path w="1146809" h="1121410" extrusionOk="0">
                  <a:moveTo>
                    <a:pt x="1102360" y="1070102"/>
                  </a:moveTo>
                  <a:lnTo>
                    <a:pt x="1070610" y="1070102"/>
                  </a:lnTo>
                  <a:lnTo>
                    <a:pt x="1108710" y="1120902"/>
                  </a:lnTo>
                  <a:lnTo>
                    <a:pt x="1137285" y="1082802"/>
                  </a:lnTo>
                  <a:lnTo>
                    <a:pt x="1102360" y="1082802"/>
                  </a:lnTo>
                  <a:lnTo>
                    <a:pt x="1102360" y="1070102"/>
                  </a:lnTo>
                  <a:close/>
                </a:path>
                <a:path w="1146809" h="1121410" extrusionOk="0">
                  <a:moveTo>
                    <a:pt x="1115060" y="1037463"/>
                  </a:moveTo>
                  <a:lnTo>
                    <a:pt x="1102360" y="1037463"/>
                  </a:lnTo>
                  <a:lnTo>
                    <a:pt x="1102360" y="1082802"/>
                  </a:lnTo>
                  <a:lnTo>
                    <a:pt x="1115060" y="1082802"/>
                  </a:lnTo>
                  <a:lnTo>
                    <a:pt x="1115060" y="1037463"/>
                  </a:lnTo>
                  <a:close/>
                </a:path>
                <a:path w="1146809" h="1121410" extrusionOk="0">
                  <a:moveTo>
                    <a:pt x="1146810" y="1070102"/>
                  </a:moveTo>
                  <a:lnTo>
                    <a:pt x="1115060" y="1070102"/>
                  </a:lnTo>
                  <a:lnTo>
                    <a:pt x="1115060" y="1082802"/>
                  </a:lnTo>
                  <a:lnTo>
                    <a:pt x="1137285" y="1082802"/>
                  </a:lnTo>
                  <a:lnTo>
                    <a:pt x="1146810" y="1070102"/>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79"/>
          <p:cNvSpPr txBox="1">
            <a:spLocks noGrp="1"/>
          </p:cNvSpPr>
          <p:nvPr>
            <p:ph type="title"/>
          </p:nvPr>
        </p:nvSpPr>
        <p:spPr>
          <a:xfrm>
            <a:off x="2488819" y="320704"/>
            <a:ext cx="1172971"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dirty="0">
                <a:solidFill>
                  <a:srgbClr val="0078D6"/>
                </a:solidFill>
                <a:latin typeface="Quattrocento Sans"/>
                <a:ea typeface="Quattrocento Sans"/>
                <a:cs typeface="Quattrocento Sans"/>
                <a:sym typeface="Quattrocento Sans"/>
              </a:rPr>
              <a:t>D A T A</a:t>
            </a:r>
            <a:endParaRPr dirty="0"/>
          </a:p>
        </p:txBody>
      </p:sp>
      <p:sp>
        <p:nvSpPr>
          <p:cNvPr id="1938" name="Google Shape;1938;p79"/>
          <p:cNvSpPr txBox="1"/>
          <p:nvPr/>
        </p:nvSpPr>
        <p:spPr>
          <a:xfrm>
            <a:off x="3873800" y="316179"/>
            <a:ext cx="2927557"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W A R E H O U S E</a:t>
            </a:r>
            <a:endParaRPr sz="2800" dirty="0">
              <a:solidFill>
                <a:schemeClr val="dk1"/>
              </a:solidFill>
              <a:latin typeface="Quattrocento Sans"/>
              <a:ea typeface="Quattrocento Sans"/>
              <a:cs typeface="Quattrocento Sans"/>
              <a:sym typeface="Quattrocento Sans"/>
            </a:endParaRPr>
          </a:p>
        </p:txBody>
      </p:sp>
      <p:sp>
        <p:nvSpPr>
          <p:cNvPr id="1939" name="Google Shape;1939;p79"/>
          <p:cNvSpPr txBox="1"/>
          <p:nvPr/>
        </p:nvSpPr>
        <p:spPr>
          <a:xfrm>
            <a:off x="6976414" y="316179"/>
            <a:ext cx="262001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M I G R A T I O N</a:t>
            </a:r>
            <a:endParaRPr sz="2800" dirty="0">
              <a:solidFill>
                <a:schemeClr val="dk1"/>
              </a:solidFill>
              <a:latin typeface="Quattrocento Sans"/>
              <a:ea typeface="Quattrocento Sans"/>
              <a:cs typeface="Quattrocento Sans"/>
              <a:sym typeface="Quattrocento Sans"/>
            </a:endParaRPr>
          </a:p>
        </p:txBody>
      </p:sp>
      <p:sp>
        <p:nvSpPr>
          <p:cNvPr id="1940" name="Google Shape;1940;p79"/>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1" name="Google Shape;1941;p79"/>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942" name="Google Shape;1942;p79"/>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3" name="Google Shape;1943;p79"/>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944" name="Google Shape;1944;p79"/>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5" name="Google Shape;1945;p79"/>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946" name="Google Shape;1946;p79"/>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7" name="Google Shape;1947;p79"/>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948" name="Google Shape;1948;p79"/>
          <p:cNvSpPr txBox="1"/>
          <p:nvPr/>
        </p:nvSpPr>
        <p:spPr>
          <a:xfrm>
            <a:off x="1939544" y="6397548"/>
            <a:ext cx="831469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Azure also supports other Big Data services like Azure HDInsight to allow customers to tailor the architecture to meet their unique needs.</a:t>
            </a:r>
            <a:endParaRPr sz="1050">
              <a:solidFill>
                <a:schemeClr val="dk1"/>
              </a:solidFill>
              <a:latin typeface="Quattrocento Sans"/>
              <a:ea typeface="Quattrocento Sans"/>
              <a:cs typeface="Quattrocento Sans"/>
              <a:sym typeface="Quattrocento Sans"/>
            </a:endParaRPr>
          </a:p>
        </p:txBody>
      </p:sp>
      <p:sp>
        <p:nvSpPr>
          <p:cNvPr id="1949" name="Google Shape;1949;p79"/>
          <p:cNvSpPr txBox="1"/>
          <p:nvPr/>
        </p:nvSpPr>
        <p:spPr>
          <a:xfrm>
            <a:off x="363118" y="2246122"/>
            <a:ext cx="1297305" cy="330200"/>
          </a:xfrm>
          <a:prstGeom prst="rect">
            <a:avLst/>
          </a:prstGeom>
          <a:noFill/>
          <a:ln>
            <a:noFill/>
          </a:ln>
        </p:spPr>
        <p:txBody>
          <a:bodyPr spcFirstLastPara="1" wrap="square" lIns="0" tIns="12050" rIns="0" bIns="0" anchor="t" anchorCtr="0">
            <a:spAutoFit/>
          </a:bodyPr>
          <a:lstStyle/>
          <a:p>
            <a:pPr marL="311150" marR="5080" lvl="0" indent="-29908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  (structured)</a:t>
            </a:r>
            <a:endParaRPr sz="1000">
              <a:solidFill>
                <a:schemeClr val="dk1"/>
              </a:solidFill>
              <a:latin typeface="Quattrocento Sans"/>
              <a:ea typeface="Quattrocento Sans"/>
              <a:cs typeface="Quattrocento Sans"/>
              <a:sym typeface="Quattrocento Sans"/>
            </a:endParaRPr>
          </a:p>
        </p:txBody>
      </p:sp>
      <p:grpSp>
        <p:nvGrpSpPr>
          <p:cNvPr id="1950" name="Google Shape;1950;p79"/>
          <p:cNvGrpSpPr/>
          <p:nvPr/>
        </p:nvGrpSpPr>
        <p:grpSpPr>
          <a:xfrm>
            <a:off x="810768" y="1882140"/>
            <a:ext cx="394970" cy="315468"/>
            <a:chOff x="810768" y="1882140"/>
            <a:chExt cx="394970" cy="315468"/>
          </a:xfrm>
        </p:grpSpPr>
        <p:sp>
          <p:nvSpPr>
            <p:cNvPr id="1951" name="Google Shape;1951;p79"/>
            <p:cNvSpPr/>
            <p:nvPr/>
          </p:nvSpPr>
          <p:spPr>
            <a:xfrm>
              <a:off x="810768" y="1882140"/>
              <a:ext cx="394970" cy="269875"/>
            </a:xfrm>
            <a:custGeom>
              <a:avLst/>
              <a:gdLst/>
              <a:ahLst/>
              <a:cxnLst/>
              <a:rect l="l" t="t" r="r" b="b"/>
              <a:pathLst>
                <a:path w="394969" h="269875" extrusionOk="0">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8"/>
                  </a:lnTo>
                  <a:lnTo>
                    <a:pt x="393021" y="256567"/>
                  </a:lnTo>
                  <a:lnTo>
                    <a:pt x="388402" y="263429"/>
                  </a:lnTo>
                  <a:lnTo>
                    <a:pt x="381551" y="268053"/>
                  </a:lnTo>
                  <a:lnTo>
                    <a:pt x="373164" y="269748"/>
                  </a:lnTo>
                  <a:lnTo>
                    <a:pt x="21551" y="269748"/>
                  </a:lnTo>
                  <a:lnTo>
                    <a:pt x="13164" y="268053"/>
                  </a:lnTo>
                  <a:lnTo>
                    <a:pt x="6313" y="263429"/>
                  </a:lnTo>
                  <a:lnTo>
                    <a:pt x="1694" y="256567"/>
                  </a:lnTo>
                  <a:lnTo>
                    <a:pt x="0" y="248158"/>
                  </a:lnTo>
                  <a:lnTo>
                    <a:pt x="0" y="2158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52" name="Google Shape;1952;p79"/>
            <p:cNvPicPr preferRelativeResize="0"/>
            <p:nvPr/>
          </p:nvPicPr>
          <p:blipFill rotWithShape="1">
            <a:blip r:embed="rId3">
              <a:alphaModFix/>
            </a:blip>
            <a:srcRect/>
            <a:stretch/>
          </p:blipFill>
          <p:spPr>
            <a:xfrm>
              <a:off x="917448" y="2113788"/>
              <a:ext cx="182880" cy="83820"/>
            </a:xfrm>
            <a:prstGeom prst="rect">
              <a:avLst/>
            </a:prstGeom>
            <a:noFill/>
            <a:ln>
              <a:noFill/>
            </a:ln>
          </p:spPr>
        </p:pic>
        <p:sp>
          <p:nvSpPr>
            <p:cNvPr id="1953" name="Google Shape;1953;p79"/>
            <p:cNvSpPr/>
            <p:nvPr/>
          </p:nvSpPr>
          <p:spPr>
            <a:xfrm>
              <a:off x="810768" y="1941576"/>
              <a:ext cx="394970" cy="161925"/>
            </a:xfrm>
            <a:custGeom>
              <a:avLst/>
              <a:gdLst/>
              <a:ahLst/>
              <a:cxnLst/>
              <a:rect l="l" t="t" r="r" b="b"/>
              <a:pathLst>
                <a:path w="394969" h="161925" extrusionOk="0">
                  <a:moveTo>
                    <a:pt x="0" y="161544"/>
                  </a:moveTo>
                  <a:lnTo>
                    <a:pt x="394716" y="161544"/>
                  </a:lnTo>
                </a:path>
                <a:path w="394969" h="161925" extrusionOk="0">
                  <a:moveTo>
                    <a:pt x="230123" y="0"/>
                  </a:moveTo>
                  <a:lnTo>
                    <a:pt x="352044" y="0"/>
                  </a:lnTo>
                </a:path>
                <a:path w="394969" h="161925" extrusionOk="0">
                  <a:moveTo>
                    <a:pt x="230123" y="51815"/>
                  </a:moveTo>
                  <a:lnTo>
                    <a:pt x="352044" y="51815"/>
                  </a:lnTo>
                </a:path>
                <a:path w="394969" h="161925" extrusionOk="0">
                  <a:moveTo>
                    <a:pt x="230123" y="103632"/>
                  </a:moveTo>
                  <a:lnTo>
                    <a:pt x="352044" y="10363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54" name="Google Shape;1954;p79"/>
            <p:cNvPicPr preferRelativeResize="0"/>
            <p:nvPr/>
          </p:nvPicPr>
          <p:blipFill rotWithShape="1">
            <a:blip r:embed="rId4">
              <a:alphaModFix/>
            </a:blip>
            <a:srcRect/>
            <a:stretch/>
          </p:blipFill>
          <p:spPr>
            <a:xfrm>
              <a:off x="845820" y="1908048"/>
              <a:ext cx="166116" cy="167639"/>
            </a:xfrm>
            <a:prstGeom prst="rect">
              <a:avLst/>
            </a:prstGeom>
            <a:noFill/>
            <a:ln>
              <a:noFill/>
            </a:ln>
          </p:spPr>
        </p:pic>
      </p:grpSp>
      <p:sp>
        <p:nvSpPr>
          <p:cNvPr id="1955" name="Google Shape;1955;p79"/>
          <p:cNvSpPr txBox="1"/>
          <p:nvPr/>
        </p:nvSpPr>
        <p:spPr>
          <a:xfrm>
            <a:off x="8671686" y="2529331"/>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grpSp>
        <p:nvGrpSpPr>
          <p:cNvPr id="1956" name="Google Shape;1956;p79"/>
          <p:cNvGrpSpPr/>
          <p:nvPr/>
        </p:nvGrpSpPr>
        <p:grpSpPr>
          <a:xfrm>
            <a:off x="1760220" y="1937004"/>
            <a:ext cx="9610469" cy="4199128"/>
            <a:chOff x="1760220" y="1937004"/>
            <a:chExt cx="9610469" cy="4199128"/>
          </a:xfrm>
        </p:grpSpPr>
        <p:sp>
          <p:nvSpPr>
            <p:cNvPr id="1957" name="Google Shape;1957;p79"/>
            <p:cNvSpPr/>
            <p:nvPr/>
          </p:nvSpPr>
          <p:spPr>
            <a:xfrm>
              <a:off x="1825752" y="2228088"/>
              <a:ext cx="807085" cy="76200"/>
            </a:xfrm>
            <a:custGeom>
              <a:avLst/>
              <a:gdLst/>
              <a:ahLst/>
              <a:cxnLst/>
              <a:rect l="l" t="t" r="r" b="b"/>
              <a:pathLst>
                <a:path w="807085" h="76200" extrusionOk="0">
                  <a:moveTo>
                    <a:pt x="50800" y="31750"/>
                  </a:moveTo>
                  <a:lnTo>
                    <a:pt x="0" y="31750"/>
                  </a:lnTo>
                  <a:lnTo>
                    <a:pt x="0" y="44450"/>
                  </a:lnTo>
                  <a:lnTo>
                    <a:pt x="50800" y="44450"/>
                  </a:lnTo>
                  <a:lnTo>
                    <a:pt x="50800" y="31750"/>
                  </a:lnTo>
                  <a:close/>
                </a:path>
                <a:path w="807085" h="76200" extrusionOk="0">
                  <a:moveTo>
                    <a:pt x="139700" y="31750"/>
                  </a:moveTo>
                  <a:lnTo>
                    <a:pt x="88900" y="31750"/>
                  </a:lnTo>
                  <a:lnTo>
                    <a:pt x="88900" y="44450"/>
                  </a:lnTo>
                  <a:lnTo>
                    <a:pt x="139700" y="44450"/>
                  </a:lnTo>
                  <a:lnTo>
                    <a:pt x="139700" y="31750"/>
                  </a:lnTo>
                  <a:close/>
                </a:path>
                <a:path w="807085" h="76200" extrusionOk="0">
                  <a:moveTo>
                    <a:pt x="228600" y="31750"/>
                  </a:moveTo>
                  <a:lnTo>
                    <a:pt x="177800" y="31750"/>
                  </a:lnTo>
                  <a:lnTo>
                    <a:pt x="177800" y="44450"/>
                  </a:lnTo>
                  <a:lnTo>
                    <a:pt x="228600" y="44450"/>
                  </a:lnTo>
                  <a:lnTo>
                    <a:pt x="228600" y="31750"/>
                  </a:lnTo>
                  <a:close/>
                </a:path>
                <a:path w="807085" h="76200" extrusionOk="0">
                  <a:moveTo>
                    <a:pt x="317500" y="31750"/>
                  </a:moveTo>
                  <a:lnTo>
                    <a:pt x="266700" y="31750"/>
                  </a:lnTo>
                  <a:lnTo>
                    <a:pt x="266700" y="44450"/>
                  </a:lnTo>
                  <a:lnTo>
                    <a:pt x="317500" y="44450"/>
                  </a:lnTo>
                  <a:lnTo>
                    <a:pt x="317500" y="31750"/>
                  </a:lnTo>
                  <a:close/>
                </a:path>
                <a:path w="807085" h="76200" extrusionOk="0">
                  <a:moveTo>
                    <a:pt x="406400" y="31750"/>
                  </a:moveTo>
                  <a:lnTo>
                    <a:pt x="355600" y="31750"/>
                  </a:lnTo>
                  <a:lnTo>
                    <a:pt x="355600" y="44450"/>
                  </a:lnTo>
                  <a:lnTo>
                    <a:pt x="406400" y="44450"/>
                  </a:lnTo>
                  <a:lnTo>
                    <a:pt x="406400" y="31750"/>
                  </a:lnTo>
                  <a:close/>
                </a:path>
                <a:path w="807085" h="76200" extrusionOk="0">
                  <a:moveTo>
                    <a:pt x="495300" y="31750"/>
                  </a:moveTo>
                  <a:lnTo>
                    <a:pt x="444500" y="31750"/>
                  </a:lnTo>
                  <a:lnTo>
                    <a:pt x="444500" y="44450"/>
                  </a:lnTo>
                  <a:lnTo>
                    <a:pt x="495300" y="44450"/>
                  </a:lnTo>
                  <a:lnTo>
                    <a:pt x="495300" y="31750"/>
                  </a:lnTo>
                  <a:close/>
                </a:path>
                <a:path w="807085" h="76200" extrusionOk="0">
                  <a:moveTo>
                    <a:pt x="584200" y="31750"/>
                  </a:moveTo>
                  <a:lnTo>
                    <a:pt x="533400" y="31750"/>
                  </a:lnTo>
                  <a:lnTo>
                    <a:pt x="533400" y="44450"/>
                  </a:lnTo>
                  <a:lnTo>
                    <a:pt x="584200" y="44450"/>
                  </a:lnTo>
                  <a:lnTo>
                    <a:pt x="584200" y="31750"/>
                  </a:lnTo>
                  <a:close/>
                </a:path>
                <a:path w="807085" h="76200" extrusionOk="0">
                  <a:moveTo>
                    <a:pt x="673100" y="31750"/>
                  </a:moveTo>
                  <a:lnTo>
                    <a:pt x="622300" y="31750"/>
                  </a:lnTo>
                  <a:lnTo>
                    <a:pt x="622300" y="44450"/>
                  </a:lnTo>
                  <a:lnTo>
                    <a:pt x="673100" y="44450"/>
                  </a:lnTo>
                  <a:lnTo>
                    <a:pt x="673100" y="31750"/>
                  </a:lnTo>
                  <a:close/>
                </a:path>
                <a:path w="807085" h="76200" extrusionOk="0">
                  <a:moveTo>
                    <a:pt x="756158" y="0"/>
                  </a:moveTo>
                  <a:lnTo>
                    <a:pt x="756158" y="76200"/>
                  </a:lnTo>
                  <a:lnTo>
                    <a:pt x="798491" y="44450"/>
                  </a:lnTo>
                  <a:lnTo>
                    <a:pt x="762000" y="44450"/>
                  </a:lnTo>
                  <a:lnTo>
                    <a:pt x="762000" y="31750"/>
                  </a:lnTo>
                  <a:lnTo>
                    <a:pt x="798491" y="31750"/>
                  </a:lnTo>
                  <a:lnTo>
                    <a:pt x="756158" y="0"/>
                  </a:lnTo>
                  <a:close/>
                </a:path>
                <a:path w="807085" h="76200" extrusionOk="0">
                  <a:moveTo>
                    <a:pt x="756158" y="31750"/>
                  </a:moveTo>
                  <a:lnTo>
                    <a:pt x="711200" y="31750"/>
                  </a:lnTo>
                  <a:lnTo>
                    <a:pt x="711200" y="44450"/>
                  </a:lnTo>
                  <a:lnTo>
                    <a:pt x="756158" y="44450"/>
                  </a:lnTo>
                  <a:lnTo>
                    <a:pt x="756158" y="31750"/>
                  </a:lnTo>
                  <a:close/>
                </a:path>
                <a:path w="807085" h="76200" extrusionOk="0">
                  <a:moveTo>
                    <a:pt x="798491" y="31750"/>
                  </a:moveTo>
                  <a:lnTo>
                    <a:pt x="762000" y="31750"/>
                  </a:lnTo>
                  <a:lnTo>
                    <a:pt x="762000" y="44450"/>
                  </a:lnTo>
                  <a:lnTo>
                    <a:pt x="798491" y="44450"/>
                  </a:lnTo>
                  <a:lnTo>
                    <a:pt x="806958" y="38100"/>
                  </a:lnTo>
                  <a:lnTo>
                    <a:pt x="798491"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8" name="Google Shape;1958;p79"/>
            <p:cNvSpPr/>
            <p:nvPr/>
          </p:nvSpPr>
          <p:spPr>
            <a:xfrm>
              <a:off x="8869679" y="1937004"/>
              <a:ext cx="408940" cy="370840"/>
            </a:xfrm>
            <a:custGeom>
              <a:avLst/>
              <a:gdLst/>
              <a:ahLst/>
              <a:cxnLst/>
              <a:rect l="l" t="t" r="r" b="b"/>
              <a:pathLst>
                <a:path w="408940" h="370839" extrusionOk="0">
                  <a:moveTo>
                    <a:pt x="343916" y="208787"/>
                  </a:moveTo>
                  <a:lnTo>
                    <a:pt x="343991" y="196520"/>
                  </a:lnTo>
                  <a:lnTo>
                    <a:pt x="344043" y="184276"/>
                  </a:lnTo>
                  <a:lnTo>
                    <a:pt x="344094" y="172033"/>
                  </a:lnTo>
                  <a:lnTo>
                    <a:pt x="344170" y="159766"/>
                  </a:lnTo>
                  <a:lnTo>
                    <a:pt x="64262" y="159766"/>
                  </a:lnTo>
                  <a:lnTo>
                    <a:pt x="64262" y="370332"/>
                  </a:lnTo>
                  <a:lnTo>
                    <a:pt x="34925" y="370332"/>
                  </a:lnTo>
                  <a:lnTo>
                    <a:pt x="34925" y="148082"/>
                  </a:lnTo>
                  <a:lnTo>
                    <a:pt x="0" y="148082"/>
                  </a:lnTo>
                  <a:lnTo>
                    <a:pt x="204216" y="0"/>
                  </a:lnTo>
                  <a:lnTo>
                    <a:pt x="408431" y="148082"/>
                  </a:lnTo>
                  <a:lnTo>
                    <a:pt x="373506" y="148082"/>
                  </a:lnTo>
                  <a:lnTo>
                    <a:pt x="373379" y="2009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9" name="Google Shape;1959;p79"/>
            <p:cNvSpPr/>
            <p:nvPr/>
          </p:nvSpPr>
          <p:spPr>
            <a:xfrm>
              <a:off x="8953500" y="2121408"/>
              <a:ext cx="445134" cy="337185"/>
            </a:xfrm>
            <a:custGeom>
              <a:avLst/>
              <a:gdLst/>
              <a:ahLst/>
              <a:cxnLst/>
              <a:rect l="l" t="t" r="r" b="b"/>
              <a:pathLst>
                <a:path w="445134" h="337185" extrusionOk="0">
                  <a:moveTo>
                    <a:pt x="0" y="184404"/>
                  </a:moveTo>
                  <a:lnTo>
                    <a:pt x="60959" y="184404"/>
                  </a:lnTo>
                  <a:lnTo>
                    <a:pt x="60959" y="123444"/>
                  </a:lnTo>
                  <a:lnTo>
                    <a:pt x="0" y="123444"/>
                  </a:lnTo>
                  <a:lnTo>
                    <a:pt x="0" y="184404"/>
                  </a:lnTo>
                  <a:close/>
                </a:path>
                <a:path w="445134" h="337185" extrusionOk="0">
                  <a:moveTo>
                    <a:pt x="60959" y="184404"/>
                  </a:moveTo>
                  <a:lnTo>
                    <a:pt x="123443" y="184404"/>
                  </a:lnTo>
                  <a:lnTo>
                    <a:pt x="123443" y="123444"/>
                  </a:lnTo>
                  <a:lnTo>
                    <a:pt x="60959" y="123444"/>
                  </a:lnTo>
                  <a:lnTo>
                    <a:pt x="60959" y="184404"/>
                  </a:lnTo>
                  <a:close/>
                </a:path>
                <a:path w="445134" h="337185" extrusionOk="0">
                  <a:moveTo>
                    <a:pt x="123444" y="184404"/>
                  </a:moveTo>
                  <a:lnTo>
                    <a:pt x="184403" y="184404"/>
                  </a:lnTo>
                  <a:lnTo>
                    <a:pt x="184403" y="123444"/>
                  </a:lnTo>
                  <a:lnTo>
                    <a:pt x="123444" y="123444"/>
                  </a:lnTo>
                  <a:lnTo>
                    <a:pt x="123444" y="184404"/>
                  </a:lnTo>
                  <a:close/>
                </a:path>
                <a:path w="445134" h="337185" extrusionOk="0">
                  <a:moveTo>
                    <a:pt x="0" y="123444"/>
                  </a:moveTo>
                  <a:lnTo>
                    <a:pt x="60959" y="123444"/>
                  </a:lnTo>
                  <a:lnTo>
                    <a:pt x="60959" y="60960"/>
                  </a:lnTo>
                  <a:lnTo>
                    <a:pt x="0" y="60960"/>
                  </a:lnTo>
                  <a:lnTo>
                    <a:pt x="0" y="123444"/>
                  </a:lnTo>
                  <a:close/>
                </a:path>
                <a:path w="445134" h="337185" extrusionOk="0">
                  <a:moveTo>
                    <a:pt x="60959" y="123444"/>
                  </a:moveTo>
                  <a:lnTo>
                    <a:pt x="123443" y="123444"/>
                  </a:lnTo>
                  <a:lnTo>
                    <a:pt x="123443" y="60960"/>
                  </a:lnTo>
                  <a:lnTo>
                    <a:pt x="60959" y="60960"/>
                  </a:lnTo>
                  <a:lnTo>
                    <a:pt x="60959" y="123444"/>
                  </a:lnTo>
                  <a:close/>
                </a:path>
                <a:path w="445134" h="337185" extrusionOk="0">
                  <a:moveTo>
                    <a:pt x="41148" y="60960"/>
                  </a:moveTo>
                  <a:lnTo>
                    <a:pt x="103631" y="60960"/>
                  </a:lnTo>
                  <a:lnTo>
                    <a:pt x="103631" y="0"/>
                  </a:lnTo>
                  <a:lnTo>
                    <a:pt x="41148" y="0"/>
                  </a:lnTo>
                  <a:lnTo>
                    <a:pt x="41148" y="60960"/>
                  </a:lnTo>
                  <a:close/>
                </a:path>
                <a:path w="445134" h="337185" extrusionOk="0">
                  <a:moveTo>
                    <a:pt x="445007" y="63373"/>
                  </a:moveTo>
                  <a:lnTo>
                    <a:pt x="435423" y="82165"/>
                  </a:lnTo>
                  <a:lnTo>
                    <a:pt x="409289" y="97504"/>
                  </a:lnTo>
                  <a:lnTo>
                    <a:pt x="370534" y="107842"/>
                  </a:lnTo>
                  <a:lnTo>
                    <a:pt x="323088" y="111633"/>
                  </a:lnTo>
                  <a:lnTo>
                    <a:pt x="275641" y="107842"/>
                  </a:lnTo>
                  <a:lnTo>
                    <a:pt x="236886" y="97504"/>
                  </a:lnTo>
                  <a:lnTo>
                    <a:pt x="210752" y="82165"/>
                  </a:lnTo>
                  <a:lnTo>
                    <a:pt x="201168" y="63373"/>
                  </a:lnTo>
                  <a:lnTo>
                    <a:pt x="210752" y="44654"/>
                  </a:lnTo>
                  <a:lnTo>
                    <a:pt x="236886" y="29352"/>
                  </a:lnTo>
                  <a:lnTo>
                    <a:pt x="275641" y="19028"/>
                  </a:lnTo>
                  <a:lnTo>
                    <a:pt x="323088" y="15240"/>
                  </a:lnTo>
                  <a:lnTo>
                    <a:pt x="370534" y="19028"/>
                  </a:lnTo>
                  <a:lnTo>
                    <a:pt x="409289" y="29352"/>
                  </a:lnTo>
                  <a:lnTo>
                    <a:pt x="435423" y="44654"/>
                  </a:lnTo>
                  <a:lnTo>
                    <a:pt x="445007" y="63373"/>
                  </a:lnTo>
                  <a:close/>
                </a:path>
                <a:path w="445134" h="337185" extrusionOk="0">
                  <a:moveTo>
                    <a:pt x="445007" y="63373"/>
                  </a:moveTo>
                  <a:lnTo>
                    <a:pt x="445007" y="288671"/>
                  </a:lnTo>
                  <a:lnTo>
                    <a:pt x="435423" y="307389"/>
                  </a:lnTo>
                  <a:lnTo>
                    <a:pt x="409289" y="322691"/>
                  </a:lnTo>
                  <a:lnTo>
                    <a:pt x="370534" y="333015"/>
                  </a:lnTo>
                  <a:lnTo>
                    <a:pt x="323088" y="336804"/>
                  </a:lnTo>
                  <a:lnTo>
                    <a:pt x="275641" y="333015"/>
                  </a:lnTo>
                  <a:lnTo>
                    <a:pt x="236886" y="322691"/>
                  </a:lnTo>
                  <a:lnTo>
                    <a:pt x="210752" y="307389"/>
                  </a:lnTo>
                  <a:lnTo>
                    <a:pt x="201168" y="288671"/>
                  </a:lnTo>
                  <a:lnTo>
                    <a:pt x="201168" y="6337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0" name="Google Shape;1960;p79"/>
            <p:cNvSpPr/>
            <p:nvPr/>
          </p:nvSpPr>
          <p:spPr>
            <a:xfrm>
              <a:off x="3625596" y="2225040"/>
              <a:ext cx="4994910" cy="76200"/>
            </a:xfrm>
            <a:custGeom>
              <a:avLst/>
              <a:gdLst/>
              <a:ahLst/>
              <a:cxnLst/>
              <a:rect l="l" t="t" r="r" b="b"/>
              <a:pathLst>
                <a:path w="4994909" h="76200" extrusionOk="0">
                  <a:moveTo>
                    <a:pt x="50800" y="0"/>
                  </a:moveTo>
                  <a:lnTo>
                    <a:pt x="0" y="38100"/>
                  </a:lnTo>
                  <a:lnTo>
                    <a:pt x="50800" y="76200"/>
                  </a:lnTo>
                  <a:lnTo>
                    <a:pt x="50800" y="44450"/>
                  </a:lnTo>
                  <a:lnTo>
                    <a:pt x="38100" y="44450"/>
                  </a:lnTo>
                  <a:lnTo>
                    <a:pt x="38100" y="31750"/>
                  </a:lnTo>
                  <a:lnTo>
                    <a:pt x="50800" y="31750"/>
                  </a:lnTo>
                  <a:lnTo>
                    <a:pt x="50800" y="0"/>
                  </a:lnTo>
                  <a:close/>
                </a:path>
                <a:path w="4994909" h="76200" extrusionOk="0">
                  <a:moveTo>
                    <a:pt x="50800" y="31750"/>
                  </a:moveTo>
                  <a:lnTo>
                    <a:pt x="38100" y="31750"/>
                  </a:lnTo>
                  <a:lnTo>
                    <a:pt x="38100" y="44450"/>
                  </a:lnTo>
                  <a:lnTo>
                    <a:pt x="50800" y="44450"/>
                  </a:lnTo>
                  <a:lnTo>
                    <a:pt x="50800" y="31750"/>
                  </a:lnTo>
                  <a:close/>
                </a:path>
                <a:path w="4994909" h="76200" extrusionOk="0">
                  <a:moveTo>
                    <a:pt x="88900" y="31750"/>
                  </a:moveTo>
                  <a:lnTo>
                    <a:pt x="50800" y="31750"/>
                  </a:lnTo>
                  <a:lnTo>
                    <a:pt x="50800" y="44450"/>
                  </a:lnTo>
                  <a:lnTo>
                    <a:pt x="88900" y="44450"/>
                  </a:lnTo>
                  <a:lnTo>
                    <a:pt x="88900" y="31750"/>
                  </a:lnTo>
                  <a:close/>
                </a:path>
                <a:path w="4994909" h="76200" extrusionOk="0">
                  <a:moveTo>
                    <a:pt x="177800" y="31750"/>
                  </a:moveTo>
                  <a:lnTo>
                    <a:pt x="127000" y="31750"/>
                  </a:lnTo>
                  <a:lnTo>
                    <a:pt x="127000" y="44450"/>
                  </a:lnTo>
                  <a:lnTo>
                    <a:pt x="177800" y="44450"/>
                  </a:lnTo>
                  <a:lnTo>
                    <a:pt x="177800" y="31750"/>
                  </a:lnTo>
                  <a:close/>
                </a:path>
                <a:path w="4994909" h="76200" extrusionOk="0">
                  <a:moveTo>
                    <a:pt x="266700" y="31750"/>
                  </a:moveTo>
                  <a:lnTo>
                    <a:pt x="215900" y="31750"/>
                  </a:lnTo>
                  <a:lnTo>
                    <a:pt x="215900" y="44450"/>
                  </a:lnTo>
                  <a:lnTo>
                    <a:pt x="266700" y="44450"/>
                  </a:lnTo>
                  <a:lnTo>
                    <a:pt x="266700" y="31750"/>
                  </a:lnTo>
                  <a:close/>
                </a:path>
                <a:path w="4994909" h="76200" extrusionOk="0">
                  <a:moveTo>
                    <a:pt x="355600" y="31750"/>
                  </a:moveTo>
                  <a:lnTo>
                    <a:pt x="304800" y="31750"/>
                  </a:lnTo>
                  <a:lnTo>
                    <a:pt x="304800" y="44450"/>
                  </a:lnTo>
                  <a:lnTo>
                    <a:pt x="355600" y="44450"/>
                  </a:lnTo>
                  <a:lnTo>
                    <a:pt x="355600" y="31750"/>
                  </a:lnTo>
                  <a:close/>
                </a:path>
                <a:path w="4994909" h="76200" extrusionOk="0">
                  <a:moveTo>
                    <a:pt x="444500" y="31750"/>
                  </a:moveTo>
                  <a:lnTo>
                    <a:pt x="393700" y="31750"/>
                  </a:lnTo>
                  <a:lnTo>
                    <a:pt x="393700" y="44450"/>
                  </a:lnTo>
                  <a:lnTo>
                    <a:pt x="444500" y="44450"/>
                  </a:lnTo>
                  <a:lnTo>
                    <a:pt x="444500" y="31750"/>
                  </a:lnTo>
                  <a:close/>
                </a:path>
                <a:path w="4994909" h="76200" extrusionOk="0">
                  <a:moveTo>
                    <a:pt x="533400" y="31750"/>
                  </a:moveTo>
                  <a:lnTo>
                    <a:pt x="482600" y="31750"/>
                  </a:lnTo>
                  <a:lnTo>
                    <a:pt x="482600" y="44450"/>
                  </a:lnTo>
                  <a:lnTo>
                    <a:pt x="533400" y="44450"/>
                  </a:lnTo>
                  <a:lnTo>
                    <a:pt x="533400" y="31750"/>
                  </a:lnTo>
                  <a:close/>
                </a:path>
                <a:path w="4994909" h="76200" extrusionOk="0">
                  <a:moveTo>
                    <a:pt x="622300" y="31750"/>
                  </a:moveTo>
                  <a:lnTo>
                    <a:pt x="571500" y="31750"/>
                  </a:lnTo>
                  <a:lnTo>
                    <a:pt x="571500" y="44450"/>
                  </a:lnTo>
                  <a:lnTo>
                    <a:pt x="622300" y="44450"/>
                  </a:lnTo>
                  <a:lnTo>
                    <a:pt x="622300" y="31750"/>
                  </a:lnTo>
                  <a:close/>
                </a:path>
                <a:path w="4994909" h="76200" extrusionOk="0">
                  <a:moveTo>
                    <a:pt x="711200" y="31750"/>
                  </a:moveTo>
                  <a:lnTo>
                    <a:pt x="660400" y="31750"/>
                  </a:lnTo>
                  <a:lnTo>
                    <a:pt x="660400" y="44450"/>
                  </a:lnTo>
                  <a:lnTo>
                    <a:pt x="711200" y="44450"/>
                  </a:lnTo>
                  <a:lnTo>
                    <a:pt x="711200" y="31750"/>
                  </a:lnTo>
                  <a:close/>
                </a:path>
                <a:path w="4994909" h="76200" extrusionOk="0">
                  <a:moveTo>
                    <a:pt x="800100" y="31750"/>
                  </a:moveTo>
                  <a:lnTo>
                    <a:pt x="749300" y="31750"/>
                  </a:lnTo>
                  <a:lnTo>
                    <a:pt x="749300" y="44450"/>
                  </a:lnTo>
                  <a:lnTo>
                    <a:pt x="800100" y="44450"/>
                  </a:lnTo>
                  <a:lnTo>
                    <a:pt x="800100" y="31750"/>
                  </a:lnTo>
                  <a:close/>
                </a:path>
                <a:path w="4994909" h="76200" extrusionOk="0">
                  <a:moveTo>
                    <a:pt x="889000" y="31750"/>
                  </a:moveTo>
                  <a:lnTo>
                    <a:pt x="838200" y="31750"/>
                  </a:lnTo>
                  <a:lnTo>
                    <a:pt x="838200" y="44450"/>
                  </a:lnTo>
                  <a:lnTo>
                    <a:pt x="889000" y="44450"/>
                  </a:lnTo>
                  <a:lnTo>
                    <a:pt x="889000" y="31750"/>
                  </a:lnTo>
                  <a:close/>
                </a:path>
                <a:path w="4994909" h="76200" extrusionOk="0">
                  <a:moveTo>
                    <a:pt x="977900" y="31750"/>
                  </a:moveTo>
                  <a:lnTo>
                    <a:pt x="927100" y="31750"/>
                  </a:lnTo>
                  <a:lnTo>
                    <a:pt x="927100" y="44450"/>
                  </a:lnTo>
                  <a:lnTo>
                    <a:pt x="977900" y="44450"/>
                  </a:lnTo>
                  <a:lnTo>
                    <a:pt x="977900" y="31750"/>
                  </a:lnTo>
                  <a:close/>
                </a:path>
                <a:path w="4994909" h="76200" extrusionOk="0">
                  <a:moveTo>
                    <a:pt x="1066800" y="31750"/>
                  </a:moveTo>
                  <a:lnTo>
                    <a:pt x="1016000" y="31750"/>
                  </a:lnTo>
                  <a:lnTo>
                    <a:pt x="1016000" y="44450"/>
                  </a:lnTo>
                  <a:lnTo>
                    <a:pt x="1066800" y="44450"/>
                  </a:lnTo>
                  <a:lnTo>
                    <a:pt x="1066800" y="31750"/>
                  </a:lnTo>
                  <a:close/>
                </a:path>
                <a:path w="4994909" h="76200" extrusionOk="0">
                  <a:moveTo>
                    <a:pt x="1155700" y="31750"/>
                  </a:moveTo>
                  <a:lnTo>
                    <a:pt x="1104900" y="31750"/>
                  </a:lnTo>
                  <a:lnTo>
                    <a:pt x="1104900" y="44450"/>
                  </a:lnTo>
                  <a:lnTo>
                    <a:pt x="1155700" y="44450"/>
                  </a:lnTo>
                  <a:lnTo>
                    <a:pt x="1155700" y="31750"/>
                  </a:lnTo>
                  <a:close/>
                </a:path>
                <a:path w="4994909" h="76200" extrusionOk="0">
                  <a:moveTo>
                    <a:pt x="1244600" y="31750"/>
                  </a:moveTo>
                  <a:lnTo>
                    <a:pt x="1193800" y="31750"/>
                  </a:lnTo>
                  <a:lnTo>
                    <a:pt x="1193800" y="44450"/>
                  </a:lnTo>
                  <a:lnTo>
                    <a:pt x="1244600" y="44450"/>
                  </a:lnTo>
                  <a:lnTo>
                    <a:pt x="1244600" y="31750"/>
                  </a:lnTo>
                  <a:close/>
                </a:path>
                <a:path w="4994909" h="76200" extrusionOk="0">
                  <a:moveTo>
                    <a:pt x="1333500" y="31750"/>
                  </a:moveTo>
                  <a:lnTo>
                    <a:pt x="1282700" y="31750"/>
                  </a:lnTo>
                  <a:lnTo>
                    <a:pt x="1282700" y="44450"/>
                  </a:lnTo>
                  <a:lnTo>
                    <a:pt x="1333500" y="44450"/>
                  </a:lnTo>
                  <a:lnTo>
                    <a:pt x="1333500" y="31750"/>
                  </a:lnTo>
                  <a:close/>
                </a:path>
                <a:path w="4994909" h="76200" extrusionOk="0">
                  <a:moveTo>
                    <a:pt x="1422400" y="31750"/>
                  </a:moveTo>
                  <a:lnTo>
                    <a:pt x="1371600" y="31750"/>
                  </a:lnTo>
                  <a:lnTo>
                    <a:pt x="1371600" y="44450"/>
                  </a:lnTo>
                  <a:lnTo>
                    <a:pt x="1422400" y="44450"/>
                  </a:lnTo>
                  <a:lnTo>
                    <a:pt x="1422400" y="31750"/>
                  </a:lnTo>
                  <a:close/>
                </a:path>
                <a:path w="4994909" h="76200" extrusionOk="0">
                  <a:moveTo>
                    <a:pt x="1511300" y="31750"/>
                  </a:moveTo>
                  <a:lnTo>
                    <a:pt x="1460500" y="31750"/>
                  </a:lnTo>
                  <a:lnTo>
                    <a:pt x="1460500" y="44450"/>
                  </a:lnTo>
                  <a:lnTo>
                    <a:pt x="1511300" y="44450"/>
                  </a:lnTo>
                  <a:lnTo>
                    <a:pt x="1511300" y="31750"/>
                  </a:lnTo>
                  <a:close/>
                </a:path>
                <a:path w="4994909" h="76200" extrusionOk="0">
                  <a:moveTo>
                    <a:pt x="1600200" y="31750"/>
                  </a:moveTo>
                  <a:lnTo>
                    <a:pt x="1549400" y="31750"/>
                  </a:lnTo>
                  <a:lnTo>
                    <a:pt x="1549400" y="44450"/>
                  </a:lnTo>
                  <a:lnTo>
                    <a:pt x="1600200" y="44450"/>
                  </a:lnTo>
                  <a:lnTo>
                    <a:pt x="1600200" y="31750"/>
                  </a:lnTo>
                  <a:close/>
                </a:path>
                <a:path w="4994909" h="76200" extrusionOk="0">
                  <a:moveTo>
                    <a:pt x="1689100" y="31750"/>
                  </a:moveTo>
                  <a:lnTo>
                    <a:pt x="1638300" y="31750"/>
                  </a:lnTo>
                  <a:lnTo>
                    <a:pt x="1638300" y="44450"/>
                  </a:lnTo>
                  <a:lnTo>
                    <a:pt x="1689100" y="44450"/>
                  </a:lnTo>
                  <a:lnTo>
                    <a:pt x="1689100" y="31750"/>
                  </a:lnTo>
                  <a:close/>
                </a:path>
                <a:path w="4994909" h="76200" extrusionOk="0">
                  <a:moveTo>
                    <a:pt x="1778000" y="31750"/>
                  </a:moveTo>
                  <a:lnTo>
                    <a:pt x="1727200" y="31750"/>
                  </a:lnTo>
                  <a:lnTo>
                    <a:pt x="1727200" y="44450"/>
                  </a:lnTo>
                  <a:lnTo>
                    <a:pt x="1778000" y="44450"/>
                  </a:lnTo>
                  <a:lnTo>
                    <a:pt x="1778000" y="31750"/>
                  </a:lnTo>
                  <a:close/>
                </a:path>
                <a:path w="4994909" h="76200" extrusionOk="0">
                  <a:moveTo>
                    <a:pt x="1866900" y="31750"/>
                  </a:moveTo>
                  <a:lnTo>
                    <a:pt x="1816100" y="31750"/>
                  </a:lnTo>
                  <a:lnTo>
                    <a:pt x="1816100" y="44450"/>
                  </a:lnTo>
                  <a:lnTo>
                    <a:pt x="1866900" y="44450"/>
                  </a:lnTo>
                  <a:lnTo>
                    <a:pt x="1866900" y="31750"/>
                  </a:lnTo>
                  <a:close/>
                </a:path>
                <a:path w="4994909" h="76200" extrusionOk="0">
                  <a:moveTo>
                    <a:pt x="1955800" y="31750"/>
                  </a:moveTo>
                  <a:lnTo>
                    <a:pt x="1905000" y="31750"/>
                  </a:lnTo>
                  <a:lnTo>
                    <a:pt x="1905000" y="44450"/>
                  </a:lnTo>
                  <a:lnTo>
                    <a:pt x="1955800" y="44450"/>
                  </a:lnTo>
                  <a:lnTo>
                    <a:pt x="1955800" y="31750"/>
                  </a:lnTo>
                  <a:close/>
                </a:path>
                <a:path w="4994909" h="76200" extrusionOk="0">
                  <a:moveTo>
                    <a:pt x="2044700" y="31750"/>
                  </a:moveTo>
                  <a:lnTo>
                    <a:pt x="1993900" y="31750"/>
                  </a:lnTo>
                  <a:lnTo>
                    <a:pt x="1993900" y="44450"/>
                  </a:lnTo>
                  <a:lnTo>
                    <a:pt x="2044700" y="44450"/>
                  </a:lnTo>
                  <a:lnTo>
                    <a:pt x="2044700" y="31750"/>
                  </a:lnTo>
                  <a:close/>
                </a:path>
                <a:path w="4994909" h="76200" extrusionOk="0">
                  <a:moveTo>
                    <a:pt x="2133600" y="31750"/>
                  </a:moveTo>
                  <a:lnTo>
                    <a:pt x="2082800" y="31750"/>
                  </a:lnTo>
                  <a:lnTo>
                    <a:pt x="2082800" y="44450"/>
                  </a:lnTo>
                  <a:lnTo>
                    <a:pt x="2133600" y="44450"/>
                  </a:lnTo>
                  <a:lnTo>
                    <a:pt x="2133600" y="31750"/>
                  </a:lnTo>
                  <a:close/>
                </a:path>
                <a:path w="4994909" h="76200" extrusionOk="0">
                  <a:moveTo>
                    <a:pt x="2222500" y="31750"/>
                  </a:moveTo>
                  <a:lnTo>
                    <a:pt x="2171700" y="31750"/>
                  </a:lnTo>
                  <a:lnTo>
                    <a:pt x="2171700" y="44450"/>
                  </a:lnTo>
                  <a:lnTo>
                    <a:pt x="2222500" y="44450"/>
                  </a:lnTo>
                  <a:lnTo>
                    <a:pt x="2222500" y="31750"/>
                  </a:lnTo>
                  <a:close/>
                </a:path>
                <a:path w="4994909" h="76200" extrusionOk="0">
                  <a:moveTo>
                    <a:pt x="2311400" y="31750"/>
                  </a:moveTo>
                  <a:lnTo>
                    <a:pt x="2260600" y="31750"/>
                  </a:lnTo>
                  <a:lnTo>
                    <a:pt x="2260600" y="44450"/>
                  </a:lnTo>
                  <a:lnTo>
                    <a:pt x="2311400" y="44450"/>
                  </a:lnTo>
                  <a:lnTo>
                    <a:pt x="2311400" y="31750"/>
                  </a:lnTo>
                  <a:close/>
                </a:path>
                <a:path w="4994909" h="76200" extrusionOk="0">
                  <a:moveTo>
                    <a:pt x="2400300" y="31750"/>
                  </a:moveTo>
                  <a:lnTo>
                    <a:pt x="2349500" y="31750"/>
                  </a:lnTo>
                  <a:lnTo>
                    <a:pt x="2349500" y="44450"/>
                  </a:lnTo>
                  <a:lnTo>
                    <a:pt x="2400300" y="44450"/>
                  </a:lnTo>
                  <a:lnTo>
                    <a:pt x="2400300" y="31750"/>
                  </a:lnTo>
                  <a:close/>
                </a:path>
                <a:path w="4994909" h="76200" extrusionOk="0">
                  <a:moveTo>
                    <a:pt x="2489200" y="31750"/>
                  </a:moveTo>
                  <a:lnTo>
                    <a:pt x="2438400" y="31750"/>
                  </a:lnTo>
                  <a:lnTo>
                    <a:pt x="2438400" y="44450"/>
                  </a:lnTo>
                  <a:lnTo>
                    <a:pt x="2489200" y="44450"/>
                  </a:lnTo>
                  <a:lnTo>
                    <a:pt x="2489200" y="31750"/>
                  </a:lnTo>
                  <a:close/>
                </a:path>
                <a:path w="4994909" h="76200" extrusionOk="0">
                  <a:moveTo>
                    <a:pt x="2578100" y="31750"/>
                  </a:moveTo>
                  <a:lnTo>
                    <a:pt x="2527300" y="31750"/>
                  </a:lnTo>
                  <a:lnTo>
                    <a:pt x="2527300" y="44450"/>
                  </a:lnTo>
                  <a:lnTo>
                    <a:pt x="2578100" y="44450"/>
                  </a:lnTo>
                  <a:lnTo>
                    <a:pt x="2578100" y="31750"/>
                  </a:lnTo>
                  <a:close/>
                </a:path>
                <a:path w="4994909" h="76200" extrusionOk="0">
                  <a:moveTo>
                    <a:pt x="2667000" y="31750"/>
                  </a:moveTo>
                  <a:lnTo>
                    <a:pt x="2616200" y="31750"/>
                  </a:lnTo>
                  <a:lnTo>
                    <a:pt x="2616200" y="44450"/>
                  </a:lnTo>
                  <a:lnTo>
                    <a:pt x="2667000" y="44450"/>
                  </a:lnTo>
                  <a:lnTo>
                    <a:pt x="2667000" y="31750"/>
                  </a:lnTo>
                  <a:close/>
                </a:path>
                <a:path w="4994909" h="76200" extrusionOk="0">
                  <a:moveTo>
                    <a:pt x="2755900" y="31750"/>
                  </a:moveTo>
                  <a:lnTo>
                    <a:pt x="2705100" y="31750"/>
                  </a:lnTo>
                  <a:lnTo>
                    <a:pt x="2705100" y="44450"/>
                  </a:lnTo>
                  <a:lnTo>
                    <a:pt x="2755900" y="44450"/>
                  </a:lnTo>
                  <a:lnTo>
                    <a:pt x="2755900" y="31750"/>
                  </a:lnTo>
                  <a:close/>
                </a:path>
                <a:path w="4994909" h="76200" extrusionOk="0">
                  <a:moveTo>
                    <a:pt x="2844800" y="31750"/>
                  </a:moveTo>
                  <a:lnTo>
                    <a:pt x="2794000" y="31750"/>
                  </a:lnTo>
                  <a:lnTo>
                    <a:pt x="2794000" y="44450"/>
                  </a:lnTo>
                  <a:lnTo>
                    <a:pt x="2844800" y="44450"/>
                  </a:lnTo>
                  <a:lnTo>
                    <a:pt x="2844800" y="31750"/>
                  </a:lnTo>
                  <a:close/>
                </a:path>
                <a:path w="4994909" h="76200" extrusionOk="0">
                  <a:moveTo>
                    <a:pt x="2933700" y="31750"/>
                  </a:moveTo>
                  <a:lnTo>
                    <a:pt x="2882900" y="31750"/>
                  </a:lnTo>
                  <a:lnTo>
                    <a:pt x="2882900" y="44450"/>
                  </a:lnTo>
                  <a:lnTo>
                    <a:pt x="2933700" y="44450"/>
                  </a:lnTo>
                  <a:lnTo>
                    <a:pt x="2933700" y="31750"/>
                  </a:lnTo>
                  <a:close/>
                </a:path>
                <a:path w="4994909" h="76200" extrusionOk="0">
                  <a:moveTo>
                    <a:pt x="3022600" y="31750"/>
                  </a:moveTo>
                  <a:lnTo>
                    <a:pt x="2971800" y="31750"/>
                  </a:lnTo>
                  <a:lnTo>
                    <a:pt x="2971800" y="44450"/>
                  </a:lnTo>
                  <a:lnTo>
                    <a:pt x="3022600" y="44450"/>
                  </a:lnTo>
                  <a:lnTo>
                    <a:pt x="3022600" y="31750"/>
                  </a:lnTo>
                  <a:close/>
                </a:path>
                <a:path w="4994909" h="76200" extrusionOk="0">
                  <a:moveTo>
                    <a:pt x="3111500" y="31750"/>
                  </a:moveTo>
                  <a:lnTo>
                    <a:pt x="3060700" y="31750"/>
                  </a:lnTo>
                  <a:lnTo>
                    <a:pt x="3060700" y="44450"/>
                  </a:lnTo>
                  <a:lnTo>
                    <a:pt x="3111500" y="44450"/>
                  </a:lnTo>
                  <a:lnTo>
                    <a:pt x="3111500" y="31750"/>
                  </a:lnTo>
                  <a:close/>
                </a:path>
                <a:path w="4994909" h="76200" extrusionOk="0">
                  <a:moveTo>
                    <a:pt x="3200400" y="31750"/>
                  </a:moveTo>
                  <a:lnTo>
                    <a:pt x="3149600" y="31750"/>
                  </a:lnTo>
                  <a:lnTo>
                    <a:pt x="3149600" y="44450"/>
                  </a:lnTo>
                  <a:lnTo>
                    <a:pt x="3200400" y="44450"/>
                  </a:lnTo>
                  <a:lnTo>
                    <a:pt x="3200400" y="31750"/>
                  </a:lnTo>
                  <a:close/>
                </a:path>
                <a:path w="4994909" h="76200" extrusionOk="0">
                  <a:moveTo>
                    <a:pt x="3289300" y="31750"/>
                  </a:moveTo>
                  <a:lnTo>
                    <a:pt x="3238500" y="31750"/>
                  </a:lnTo>
                  <a:lnTo>
                    <a:pt x="3238500" y="44450"/>
                  </a:lnTo>
                  <a:lnTo>
                    <a:pt x="3289300" y="44450"/>
                  </a:lnTo>
                  <a:lnTo>
                    <a:pt x="3289300" y="31750"/>
                  </a:lnTo>
                  <a:close/>
                </a:path>
                <a:path w="4994909" h="76200" extrusionOk="0">
                  <a:moveTo>
                    <a:pt x="3378200" y="31750"/>
                  </a:moveTo>
                  <a:lnTo>
                    <a:pt x="3327400" y="31750"/>
                  </a:lnTo>
                  <a:lnTo>
                    <a:pt x="3327400" y="44450"/>
                  </a:lnTo>
                  <a:lnTo>
                    <a:pt x="3378200" y="44450"/>
                  </a:lnTo>
                  <a:lnTo>
                    <a:pt x="3378200" y="31750"/>
                  </a:lnTo>
                  <a:close/>
                </a:path>
                <a:path w="4994909" h="76200" extrusionOk="0">
                  <a:moveTo>
                    <a:pt x="3467100" y="31750"/>
                  </a:moveTo>
                  <a:lnTo>
                    <a:pt x="3416300" y="31750"/>
                  </a:lnTo>
                  <a:lnTo>
                    <a:pt x="3416300" y="44450"/>
                  </a:lnTo>
                  <a:lnTo>
                    <a:pt x="3467100" y="44450"/>
                  </a:lnTo>
                  <a:lnTo>
                    <a:pt x="3467100" y="31750"/>
                  </a:lnTo>
                  <a:close/>
                </a:path>
                <a:path w="4994909" h="76200" extrusionOk="0">
                  <a:moveTo>
                    <a:pt x="3556000" y="31750"/>
                  </a:moveTo>
                  <a:lnTo>
                    <a:pt x="3505200" y="31750"/>
                  </a:lnTo>
                  <a:lnTo>
                    <a:pt x="3505200" y="44450"/>
                  </a:lnTo>
                  <a:lnTo>
                    <a:pt x="3556000" y="44450"/>
                  </a:lnTo>
                  <a:lnTo>
                    <a:pt x="3556000" y="31750"/>
                  </a:lnTo>
                  <a:close/>
                </a:path>
                <a:path w="4994909" h="76200" extrusionOk="0">
                  <a:moveTo>
                    <a:pt x="3644900" y="31750"/>
                  </a:moveTo>
                  <a:lnTo>
                    <a:pt x="3594100" y="31750"/>
                  </a:lnTo>
                  <a:lnTo>
                    <a:pt x="3594100" y="44450"/>
                  </a:lnTo>
                  <a:lnTo>
                    <a:pt x="3644900" y="44450"/>
                  </a:lnTo>
                  <a:lnTo>
                    <a:pt x="3644900" y="31750"/>
                  </a:lnTo>
                  <a:close/>
                </a:path>
                <a:path w="4994909" h="76200" extrusionOk="0">
                  <a:moveTo>
                    <a:pt x="3733800" y="31750"/>
                  </a:moveTo>
                  <a:lnTo>
                    <a:pt x="3683000" y="31750"/>
                  </a:lnTo>
                  <a:lnTo>
                    <a:pt x="3683000" y="44450"/>
                  </a:lnTo>
                  <a:lnTo>
                    <a:pt x="3733800" y="44450"/>
                  </a:lnTo>
                  <a:lnTo>
                    <a:pt x="3733800" y="31750"/>
                  </a:lnTo>
                  <a:close/>
                </a:path>
                <a:path w="4994909" h="76200" extrusionOk="0">
                  <a:moveTo>
                    <a:pt x="3822700" y="31750"/>
                  </a:moveTo>
                  <a:lnTo>
                    <a:pt x="3771900" y="31750"/>
                  </a:lnTo>
                  <a:lnTo>
                    <a:pt x="3771900" y="44450"/>
                  </a:lnTo>
                  <a:lnTo>
                    <a:pt x="3822700" y="44450"/>
                  </a:lnTo>
                  <a:lnTo>
                    <a:pt x="3822700" y="31750"/>
                  </a:lnTo>
                  <a:close/>
                </a:path>
                <a:path w="4994909" h="76200" extrusionOk="0">
                  <a:moveTo>
                    <a:pt x="3911600" y="31750"/>
                  </a:moveTo>
                  <a:lnTo>
                    <a:pt x="3860800" y="31750"/>
                  </a:lnTo>
                  <a:lnTo>
                    <a:pt x="3860800" y="44450"/>
                  </a:lnTo>
                  <a:lnTo>
                    <a:pt x="3911600" y="44450"/>
                  </a:lnTo>
                  <a:lnTo>
                    <a:pt x="3911600" y="31750"/>
                  </a:lnTo>
                  <a:close/>
                </a:path>
                <a:path w="4994909" h="76200" extrusionOk="0">
                  <a:moveTo>
                    <a:pt x="4000500" y="31750"/>
                  </a:moveTo>
                  <a:lnTo>
                    <a:pt x="3949700" y="31750"/>
                  </a:lnTo>
                  <a:lnTo>
                    <a:pt x="3949700" y="44450"/>
                  </a:lnTo>
                  <a:lnTo>
                    <a:pt x="4000500" y="44450"/>
                  </a:lnTo>
                  <a:lnTo>
                    <a:pt x="4000500" y="31750"/>
                  </a:lnTo>
                  <a:close/>
                </a:path>
                <a:path w="4994909" h="76200" extrusionOk="0">
                  <a:moveTo>
                    <a:pt x="4089400" y="31750"/>
                  </a:moveTo>
                  <a:lnTo>
                    <a:pt x="4038600" y="31750"/>
                  </a:lnTo>
                  <a:lnTo>
                    <a:pt x="4038600" y="44450"/>
                  </a:lnTo>
                  <a:lnTo>
                    <a:pt x="4089400" y="44450"/>
                  </a:lnTo>
                  <a:lnTo>
                    <a:pt x="4089400" y="31750"/>
                  </a:lnTo>
                  <a:close/>
                </a:path>
                <a:path w="4994909" h="76200" extrusionOk="0">
                  <a:moveTo>
                    <a:pt x="4178300" y="31750"/>
                  </a:moveTo>
                  <a:lnTo>
                    <a:pt x="4127500" y="31750"/>
                  </a:lnTo>
                  <a:lnTo>
                    <a:pt x="4127500" y="44450"/>
                  </a:lnTo>
                  <a:lnTo>
                    <a:pt x="4178300" y="44450"/>
                  </a:lnTo>
                  <a:lnTo>
                    <a:pt x="4178300" y="31750"/>
                  </a:lnTo>
                  <a:close/>
                </a:path>
                <a:path w="4994909" h="76200" extrusionOk="0">
                  <a:moveTo>
                    <a:pt x="4267200" y="31750"/>
                  </a:moveTo>
                  <a:lnTo>
                    <a:pt x="4216400" y="31750"/>
                  </a:lnTo>
                  <a:lnTo>
                    <a:pt x="4216400" y="44450"/>
                  </a:lnTo>
                  <a:lnTo>
                    <a:pt x="4267200" y="44450"/>
                  </a:lnTo>
                  <a:lnTo>
                    <a:pt x="4267200" y="31750"/>
                  </a:lnTo>
                  <a:close/>
                </a:path>
                <a:path w="4994909" h="76200" extrusionOk="0">
                  <a:moveTo>
                    <a:pt x="4356100" y="31750"/>
                  </a:moveTo>
                  <a:lnTo>
                    <a:pt x="4305300" y="31750"/>
                  </a:lnTo>
                  <a:lnTo>
                    <a:pt x="4305300" y="44450"/>
                  </a:lnTo>
                  <a:lnTo>
                    <a:pt x="4356100" y="44450"/>
                  </a:lnTo>
                  <a:lnTo>
                    <a:pt x="4356100" y="31750"/>
                  </a:lnTo>
                  <a:close/>
                </a:path>
                <a:path w="4994909" h="76200" extrusionOk="0">
                  <a:moveTo>
                    <a:pt x="4445000" y="31750"/>
                  </a:moveTo>
                  <a:lnTo>
                    <a:pt x="4394200" y="31750"/>
                  </a:lnTo>
                  <a:lnTo>
                    <a:pt x="4394200" y="44450"/>
                  </a:lnTo>
                  <a:lnTo>
                    <a:pt x="4445000" y="44450"/>
                  </a:lnTo>
                  <a:lnTo>
                    <a:pt x="4445000" y="31750"/>
                  </a:lnTo>
                  <a:close/>
                </a:path>
                <a:path w="4994909" h="76200" extrusionOk="0">
                  <a:moveTo>
                    <a:pt x="4533900" y="31750"/>
                  </a:moveTo>
                  <a:lnTo>
                    <a:pt x="4483100" y="31750"/>
                  </a:lnTo>
                  <a:lnTo>
                    <a:pt x="4483100" y="44450"/>
                  </a:lnTo>
                  <a:lnTo>
                    <a:pt x="4533900" y="44450"/>
                  </a:lnTo>
                  <a:lnTo>
                    <a:pt x="4533900" y="31750"/>
                  </a:lnTo>
                  <a:close/>
                </a:path>
                <a:path w="4994909" h="76200" extrusionOk="0">
                  <a:moveTo>
                    <a:pt x="4622800" y="31750"/>
                  </a:moveTo>
                  <a:lnTo>
                    <a:pt x="4572000" y="31750"/>
                  </a:lnTo>
                  <a:lnTo>
                    <a:pt x="4572000" y="44450"/>
                  </a:lnTo>
                  <a:lnTo>
                    <a:pt x="4622800" y="44450"/>
                  </a:lnTo>
                  <a:lnTo>
                    <a:pt x="4622800" y="31750"/>
                  </a:lnTo>
                  <a:close/>
                </a:path>
                <a:path w="4994909" h="76200" extrusionOk="0">
                  <a:moveTo>
                    <a:pt x="4711700" y="31750"/>
                  </a:moveTo>
                  <a:lnTo>
                    <a:pt x="4660900" y="31750"/>
                  </a:lnTo>
                  <a:lnTo>
                    <a:pt x="4660900" y="44450"/>
                  </a:lnTo>
                  <a:lnTo>
                    <a:pt x="4711700" y="44450"/>
                  </a:lnTo>
                  <a:lnTo>
                    <a:pt x="4711700" y="31750"/>
                  </a:lnTo>
                  <a:close/>
                </a:path>
                <a:path w="4994909" h="76200" extrusionOk="0">
                  <a:moveTo>
                    <a:pt x="4800600" y="31750"/>
                  </a:moveTo>
                  <a:lnTo>
                    <a:pt x="4749800" y="31750"/>
                  </a:lnTo>
                  <a:lnTo>
                    <a:pt x="4749800" y="44450"/>
                  </a:lnTo>
                  <a:lnTo>
                    <a:pt x="4800600" y="44450"/>
                  </a:lnTo>
                  <a:lnTo>
                    <a:pt x="4800600" y="31750"/>
                  </a:lnTo>
                  <a:close/>
                </a:path>
                <a:path w="4994909" h="76200" extrusionOk="0">
                  <a:moveTo>
                    <a:pt x="4889500" y="31750"/>
                  </a:moveTo>
                  <a:lnTo>
                    <a:pt x="4838700" y="31750"/>
                  </a:lnTo>
                  <a:lnTo>
                    <a:pt x="4838700" y="44450"/>
                  </a:lnTo>
                  <a:lnTo>
                    <a:pt x="4889500" y="44450"/>
                  </a:lnTo>
                  <a:lnTo>
                    <a:pt x="4889500" y="31750"/>
                  </a:lnTo>
                  <a:close/>
                </a:path>
                <a:path w="4994909" h="76200" extrusionOk="0">
                  <a:moveTo>
                    <a:pt x="4943983" y="0"/>
                  </a:moveTo>
                  <a:lnTo>
                    <a:pt x="4943983" y="76200"/>
                  </a:lnTo>
                  <a:lnTo>
                    <a:pt x="4986316" y="44450"/>
                  </a:lnTo>
                  <a:lnTo>
                    <a:pt x="4956683" y="44450"/>
                  </a:lnTo>
                  <a:lnTo>
                    <a:pt x="4956683" y="31750"/>
                  </a:lnTo>
                  <a:lnTo>
                    <a:pt x="4986316" y="31750"/>
                  </a:lnTo>
                  <a:lnTo>
                    <a:pt x="4943983" y="0"/>
                  </a:lnTo>
                  <a:close/>
                </a:path>
                <a:path w="4994909" h="76200" extrusionOk="0">
                  <a:moveTo>
                    <a:pt x="4943983" y="31750"/>
                  </a:moveTo>
                  <a:lnTo>
                    <a:pt x="4927600" y="31750"/>
                  </a:lnTo>
                  <a:lnTo>
                    <a:pt x="4927600" y="44450"/>
                  </a:lnTo>
                  <a:lnTo>
                    <a:pt x="4943983" y="44450"/>
                  </a:lnTo>
                  <a:lnTo>
                    <a:pt x="4943983" y="31750"/>
                  </a:lnTo>
                  <a:close/>
                </a:path>
                <a:path w="4994909" h="76200" extrusionOk="0">
                  <a:moveTo>
                    <a:pt x="4986316" y="31750"/>
                  </a:moveTo>
                  <a:lnTo>
                    <a:pt x="4956683" y="31750"/>
                  </a:lnTo>
                  <a:lnTo>
                    <a:pt x="4956683" y="44450"/>
                  </a:lnTo>
                  <a:lnTo>
                    <a:pt x="4986316" y="44450"/>
                  </a:lnTo>
                  <a:lnTo>
                    <a:pt x="4994783" y="38100"/>
                  </a:lnTo>
                  <a:lnTo>
                    <a:pt x="4986316"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61" name="Google Shape;1961;p79"/>
            <p:cNvPicPr preferRelativeResize="0"/>
            <p:nvPr/>
          </p:nvPicPr>
          <p:blipFill rotWithShape="1">
            <a:blip r:embed="rId5">
              <a:alphaModFix/>
            </a:blip>
            <a:srcRect/>
            <a:stretch/>
          </p:blipFill>
          <p:spPr>
            <a:xfrm>
              <a:off x="2881884" y="2321052"/>
              <a:ext cx="489204" cy="117348"/>
            </a:xfrm>
            <a:prstGeom prst="rect">
              <a:avLst/>
            </a:prstGeom>
            <a:noFill/>
            <a:ln>
              <a:noFill/>
            </a:ln>
          </p:spPr>
        </p:pic>
        <p:pic>
          <p:nvPicPr>
            <p:cNvPr id="1962" name="Google Shape;1962;p79"/>
            <p:cNvPicPr preferRelativeResize="0"/>
            <p:nvPr/>
          </p:nvPicPr>
          <p:blipFill rotWithShape="1">
            <a:blip r:embed="rId6">
              <a:alphaModFix/>
            </a:blip>
            <a:srcRect/>
            <a:stretch/>
          </p:blipFill>
          <p:spPr>
            <a:xfrm>
              <a:off x="9514332" y="2225040"/>
              <a:ext cx="207899" cy="76200"/>
            </a:xfrm>
            <a:prstGeom prst="rect">
              <a:avLst/>
            </a:prstGeom>
            <a:noFill/>
            <a:ln>
              <a:noFill/>
            </a:ln>
          </p:spPr>
        </p:pic>
        <p:sp>
          <p:nvSpPr>
            <p:cNvPr id="1963" name="Google Shape;1963;p79"/>
            <p:cNvSpPr/>
            <p:nvPr/>
          </p:nvSpPr>
          <p:spPr>
            <a:xfrm>
              <a:off x="10925555" y="2051304"/>
              <a:ext cx="445134" cy="387350"/>
            </a:xfrm>
            <a:custGeom>
              <a:avLst/>
              <a:gdLst/>
              <a:ahLst/>
              <a:cxnLst/>
              <a:rect l="l" t="t" r="r" b="b"/>
              <a:pathLst>
                <a:path w="445134" h="387350" extrusionOk="0">
                  <a:moveTo>
                    <a:pt x="444880" y="316738"/>
                  </a:moveTo>
                  <a:lnTo>
                    <a:pt x="442606" y="328646"/>
                  </a:lnTo>
                  <a:lnTo>
                    <a:pt x="436403" y="338375"/>
                  </a:lnTo>
                  <a:lnTo>
                    <a:pt x="427200" y="344937"/>
                  </a:lnTo>
                  <a:lnTo>
                    <a:pt x="415925" y="347345"/>
                  </a:lnTo>
                  <a:lnTo>
                    <a:pt x="28955" y="347345"/>
                  </a:lnTo>
                  <a:lnTo>
                    <a:pt x="17680" y="344937"/>
                  </a:lnTo>
                  <a:lnTo>
                    <a:pt x="8477" y="338375"/>
                  </a:lnTo>
                  <a:lnTo>
                    <a:pt x="2274" y="328646"/>
                  </a:lnTo>
                  <a:lnTo>
                    <a:pt x="0" y="316738"/>
                  </a:lnTo>
                  <a:lnTo>
                    <a:pt x="0" y="30607"/>
                  </a:lnTo>
                  <a:lnTo>
                    <a:pt x="2274" y="18698"/>
                  </a:lnTo>
                  <a:lnTo>
                    <a:pt x="8477" y="8969"/>
                  </a:lnTo>
                  <a:lnTo>
                    <a:pt x="17680" y="2407"/>
                  </a:lnTo>
                  <a:lnTo>
                    <a:pt x="28955" y="0"/>
                  </a:lnTo>
                  <a:lnTo>
                    <a:pt x="415925" y="0"/>
                  </a:lnTo>
                  <a:lnTo>
                    <a:pt x="427200" y="2407"/>
                  </a:lnTo>
                  <a:lnTo>
                    <a:pt x="436403" y="8969"/>
                  </a:lnTo>
                  <a:lnTo>
                    <a:pt x="442606" y="18698"/>
                  </a:lnTo>
                  <a:lnTo>
                    <a:pt x="444880" y="30607"/>
                  </a:lnTo>
                  <a:lnTo>
                    <a:pt x="444880" y="316738"/>
                  </a:lnTo>
                </a:path>
                <a:path w="445134" h="387350" extrusionOk="0">
                  <a:moveTo>
                    <a:pt x="86868" y="387096"/>
                  </a:moveTo>
                  <a:lnTo>
                    <a:pt x="359664" y="387096"/>
                  </a:lnTo>
                </a:path>
                <a:path w="445134" h="387350" extrusionOk="0">
                  <a:moveTo>
                    <a:pt x="222503" y="347472"/>
                  </a:moveTo>
                  <a:lnTo>
                    <a:pt x="222503" y="387096"/>
                  </a:lnTo>
                </a:path>
                <a:path w="445134" h="387350" extrusionOk="0">
                  <a:moveTo>
                    <a:pt x="231521" y="309372"/>
                  </a:moveTo>
                  <a:lnTo>
                    <a:pt x="231521" y="311023"/>
                  </a:lnTo>
                  <a:lnTo>
                    <a:pt x="231140" y="312547"/>
                  </a:lnTo>
                  <a:lnTo>
                    <a:pt x="224154" y="318388"/>
                  </a:lnTo>
                  <a:lnTo>
                    <a:pt x="222503" y="318388"/>
                  </a:lnTo>
                  <a:lnTo>
                    <a:pt x="220852" y="318388"/>
                  </a:lnTo>
                  <a:lnTo>
                    <a:pt x="219328" y="318135"/>
                  </a:lnTo>
                  <a:lnTo>
                    <a:pt x="217932" y="317246"/>
                  </a:lnTo>
                  <a:lnTo>
                    <a:pt x="216408" y="316357"/>
                  </a:lnTo>
                  <a:lnTo>
                    <a:pt x="215265" y="315468"/>
                  </a:lnTo>
                  <a:lnTo>
                    <a:pt x="214502" y="313944"/>
                  </a:lnTo>
                  <a:lnTo>
                    <a:pt x="213614" y="312547"/>
                  </a:lnTo>
                  <a:lnTo>
                    <a:pt x="213360" y="311023"/>
                  </a:lnTo>
                  <a:lnTo>
                    <a:pt x="213360" y="309372"/>
                  </a:lnTo>
                  <a:lnTo>
                    <a:pt x="213360" y="307594"/>
                  </a:lnTo>
                  <a:lnTo>
                    <a:pt x="213614" y="306324"/>
                  </a:lnTo>
                  <a:lnTo>
                    <a:pt x="214502" y="304800"/>
                  </a:lnTo>
                  <a:lnTo>
                    <a:pt x="215265" y="303403"/>
                  </a:lnTo>
                  <a:lnTo>
                    <a:pt x="216408" y="302387"/>
                  </a:lnTo>
                  <a:lnTo>
                    <a:pt x="217932" y="301498"/>
                  </a:lnTo>
                  <a:lnTo>
                    <a:pt x="219328" y="300609"/>
                  </a:lnTo>
                  <a:lnTo>
                    <a:pt x="220852" y="300228"/>
                  </a:lnTo>
                  <a:lnTo>
                    <a:pt x="222503" y="300228"/>
                  </a:lnTo>
                  <a:lnTo>
                    <a:pt x="224154" y="300228"/>
                  </a:lnTo>
                  <a:lnTo>
                    <a:pt x="231521" y="307594"/>
                  </a:lnTo>
                  <a:lnTo>
                    <a:pt x="231521" y="309372"/>
                  </a:lnTo>
                </a:path>
                <a:path w="445134" h="387350" extrusionOk="0">
                  <a:moveTo>
                    <a:pt x="0" y="271272"/>
                  </a:moveTo>
                  <a:lnTo>
                    <a:pt x="445008" y="27127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64" name="Google Shape;1964;p79"/>
            <p:cNvPicPr preferRelativeResize="0"/>
            <p:nvPr/>
          </p:nvPicPr>
          <p:blipFill rotWithShape="1">
            <a:blip r:embed="rId7">
              <a:alphaModFix/>
            </a:blip>
            <a:srcRect/>
            <a:stretch/>
          </p:blipFill>
          <p:spPr>
            <a:xfrm>
              <a:off x="10968227" y="2084832"/>
              <a:ext cx="205613" cy="205613"/>
            </a:xfrm>
            <a:prstGeom prst="rect">
              <a:avLst/>
            </a:prstGeom>
            <a:noFill/>
            <a:ln>
              <a:noFill/>
            </a:ln>
          </p:spPr>
        </p:pic>
        <p:sp>
          <p:nvSpPr>
            <p:cNvPr id="1965" name="Google Shape;1965;p79"/>
            <p:cNvSpPr/>
            <p:nvPr/>
          </p:nvSpPr>
          <p:spPr>
            <a:xfrm>
              <a:off x="11205972" y="2109216"/>
              <a:ext cx="116205" cy="116205"/>
            </a:xfrm>
            <a:custGeom>
              <a:avLst/>
              <a:gdLst/>
              <a:ahLst/>
              <a:cxnLst/>
              <a:rect l="l" t="t" r="r" b="b"/>
              <a:pathLst>
                <a:path w="116204" h="116205" extrusionOk="0">
                  <a:moveTo>
                    <a:pt x="0" y="0"/>
                  </a:moveTo>
                  <a:lnTo>
                    <a:pt x="115824" y="0"/>
                  </a:lnTo>
                </a:path>
                <a:path w="116204" h="116205" extrusionOk="0">
                  <a:moveTo>
                    <a:pt x="0" y="57912"/>
                  </a:moveTo>
                  <a:lnTo>
                    <a:pt x="115824" y="57912"/>
                  </a:lnTo>
                </a:path>
                <a:path w="116204" h="116205" extrusionOk="0">
                  <a:moveTo>
                    <a:pt x="0" y="115824"/>
                  </a:moveTo>
                  <a:lnTo>
                    <a:pt x="115824" y="11582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66" name="Google Shape;1966;p79"/>
            <p:cNvPicPr preferRelativeResize="0"/>
            <p:nvPr/>
          </p:nvPicPr>
          <p:blipFill rotWithShape="1">
            <a:blip r:embed="rId8">
              <a:alphaModFix/>
            </a:blip>
            <a:srcRect/>
            <a:stretch/>
          </p:blipFill>
          <p:spPr>
            <a:xfrm>
              <a:off x="9774936" y="2179320"/>
              <a:ext cx="845820" cy="167639"/>
            </a:xfrm>
            <a:prstGeom prst="rect">
              <a:avLst/>
            </a:prstGeom>
            <a:noFill/>
            <a:ln>
              <a:noFill/>
            </a:ln>
          </p:spPr>
        </p:pic>
        <p:sp>
          <p:nvSpPr>
            <p:cNvPr id="1967" name="Google Shape;1967;p79"/>
            <p:cNvSpPr/>
            <p:nvPr/>
          </p:nvSpPr>
          <p:spPr>
            <a:xfrm>
              <a:off x="4991100" y="4373880"/>
              <a:ext cx="508000" cy="436245"/>
            </a:xfrm>
            <a:custGeom>
              <a:avLst/>
              <a:gdLst/>
              <a:ahLst/>
              <a:cxnLst/>
              <a:rect l="l" t="t" r="r" b="b"/>
              <a:pathLst>
                <a:path w="508000" h="436245" extrusionOk="0">
                  <a:moveTo>
                    <a:pt x="0" y="217932"/>
                  </a:moveTo>
                  <a:lnTo>
                    <a:pt x="108965" y="0"/>
                  </a:lnTo>
                  <a:lnTo>
                    <a:pt x="398525" y="0"/>
                  </a:lnTo>
                  <a:lnTo>
                    <a:pt x="507491" y="217932"/>
                  </a:lnTo>
                  <a:lnTo>
                    <a:pt x="398525" y="435864"/>
                  </a:lnTo>
                  <a:lnTo>
                    <a:pt x="108965" y="435864"/>
                  </a:lnTo>
                  <a:lnTo>
                    <a:pt x="0" y="217932"/>
                  </a:lnTo>
                  <a:close/>
                </a:path>
                <a:path w="508000" h="436245" extrusionOk="0">
                  <a:moveTo>
                    <a:pt x="128015" y="89916"/>
                  </a:moveTo>
                  <a:lnTo>
                    <a:pt x="307213" y="89916"/>
                  </a:lnTo>
                  <a:lnTo>
                    <a:pt x="379475" y="162179"/>
                  </a:lnTo>
                  <a:lnTo>
                    <a:pt x="379475" y="344424"/>
                  </a:lnTo>
                  <a:lnTo>
                    <a:pt x="128015" y="344424"/>
                  </a:lnTo>
                  <a:lnTo>
                    <a:pt x="128015" y="8991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68" name="Google Shape;1968;p79"/>
            <p:cNvPicPr preferRelativeResize="0"/>
            <p:nvPr/>
          </p:nvPicPr>
          <p:blipFill rotWithShape="1">
            <a:blip r:embed="rId9">
              <a:alphaModFix/>
            </a:blip>
            <a:srcRect/>
            <a:stretch/>
          </p:blipFill>
          <p:spPr>
            <a:xfrm>
              <a:off x="5178552" y="4457700"/>
              <a:ext cx="198120" cy="220979"/>
            </a:xfrm>
            <a:prstGeom prst="rect">
              <a:avLst/>
            </a:prstGeom>
            <a:noFill/>
            <a:ln>
              <a:noFill/>
            </a:ln>
          </p:spPr>
        </p:pic>
        <p:sp>
          <p:nvSpPr>
            <p:cNvPr id="1969" name="Google Shape;1969;p79"/>
            <p:cNvSpPr/>
            <p:nvPr/>
          </p:nvSpPr>
          <p:spPr>
            <a:xfrm>
              <a:off x="2875788" y="4430268"/>
              <a:ext cx="424180" cy="379730"/>
            </a:xfrm>
            <a:custGeom>
              <a:avLst/>
              <a:gdLst/>
              <a:ahLst/>
              <a:cxnLst/>
              <a:rect l="l" t="t" r="r" b="b"/>
              <a:pathLst>
                <a:path w="424179" h="379729" extrusionOk="0">
                  <a:moveTo>
                    <a:pt x="164592" y="312419"/>
                  </a:moveTo>
                  <a:lnTo>
                    <a:pt x="211836" y="312419"/>
                  </a:lnTo>
                  <a:lnTo>
                    <a:pt x="211836" y="266699"/>
                  </a:lnTo>
                  <a:lnTo>
                    <a:pt x="164592" y="266699"/>
                  </a:lnTo>
                  <a:lnTo>
                    <a:pt x="164592" y="312419"/>
                  </a:lnTo>
                  <a:close/>
                </a:path>
                <a:path w="424179" h="379729" extrusionOk="0">
                  <a:moveTo>
                    <a:pt x="246887" y="312419"/>
                  </a:moveTo>
                  <a:lnTo>
                    <a:pt x="294131" y="312419"/>
                  </a:lnTo>
                  <a:lnTo>
                    <a:pt x="294131" y="266699"/>
                  </a:lnTo>
                  <a:lnTo>
                    <a:pt x="246887" y="266699"/>
                  </a:lnTo>
                  <a:lnTo>
                    <a:pt x="246887" y="312419"/>
                  </a:lnTo>
                  <a:close/>
                </a:path>
                <a:path w="424179" h="379729" extrusionOk="0">
                  <a:moveTo>
                    <a:pt x="329184" y="312419"/>
                  </a:moveTo>
                  <a:lnTo>
                    <a:pt x="376428" y="312419"/>
                  </a:lnTo>
                  <a:lnTo>
                    <a:pt x="376428" y="266699"/>
                  </a:lnTo>
                  <a:lnTo>
                    <a:pt x="329184" y="266699"/>
                  </a:lnTo>
                  <a:lnTo>
                    <a:pt x="329184" y="312419"/>
                  </a:lnTo>
                  <a:close/>
                </a:path>
                <a:path w="424179" h="379729" extrusionOk="0">
                  <a:moveTo>
                    <a:pt x="188087" y="0"/>
                  </a:moveTo>
                  <a:lnTo>
                    <a:pt x="188468" y="207517"/>
                  </a:lnTo>
                  <a:lnTo>
                    <a:pt x="306069" y="107060"/>
                  </a:lnTo>
                  <a:lnTo>
                    <a:pt x="306069" y="207517"/>
                  </a:lnTo>
                  <a:lnTo>
                    <a:pt x="423672" y="107060"/>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70" name="Google Shape;1970;p79"/>
            <p:cNvPicPr preferRelativeResize="0"/>
            <p:nvPr/>
          </p:nvPicPr>
          <p:blipFill rotWithShape="1">
            <a:blip r:embed="rId10">
              <a:alphaModFix/>
            </a:blip>
            <a:srcRect/>
            <a:stretch/>
          </p:blipFill>
          <p:spPr>
            <a:xfrm>
              <a:off x="2869692" y="4386072"/>
              <a:ext cx="199643" cy="88391"/>
            </a:xfrm>
            <a:prstGeom prst="rect">
              <a:avLst/>
            </a:prstGeom>
            <a:noFill/>
            <a:ln>
              <a:noFill/>
            </a:ln>
          </p:spPr>
        </p:pic>
        <p:sp>
          <p:nvSpPr>
            <p:cNvPr id="1971" name="Google Shape;1971;p79"/>
            <p:cNvSpPr/>
            <p:nvPr/>
          </p:nvSpPr>
          <p:spPr>
            <a:xfrm>
              <a:off x="1851660" y="4572000"/>
              <a:ext cx="802640" cy="76200"/>
            </a:xfrm>
            <a:custGeom>
              <a:avLst/>
              <a:gdLst/>
              <a:ahLst/>
              <a:cxnLst/>
              <a:rect l="l" t="t" r="r" b="b"/>
              <a:pathLst>
                <a:path w="802639" h="76200" extrusionOk="0">
                  <a:moveTo>
                    <a:pt x="50800" y="31750"/>
                  </a:moveTo>
                  <a:lnTo>
                    <a:pt x="0" y="31750"/>
                  </a:lnTo>
                  <a:lnTo>
                    <a:pt x="0" y="44450"/>
                  </a:lnTo>
                  <a:lnTo>
                    <a:pt x="50800" y="44450"/>
                  </a:lnTo>
                  <a:lnTo>
                    <a:pt x="50800" y="31750"/>
                  </a:lnTo>
                  <a:close/>
                </a:path>
                <a:path w="802639" h="76200" extrusionOk="0">
                  <a:moveTo>
                    <a:pt x="139700" y="31750"/>
                  </a:moveTo>
                  <a:lnTo>
                    <a:pt x="88900" y="31750"/>
                  </a:lnTo>
                  <a:lnTo>
                    <a:pt x="88900" y="44450"/>
                  </a:lnTo>
                  <a:lnTo>
                    <a:pt x="139700" y="44450"/>
                  </a:lnTo>
                  <a:lnTo>
                    <a:pt x="139700" y="31750"/>
                  </a:lnTo>
                  <a:close/>
                </a:path>
                <a:path w="802639" h="76200" extrusionOk="0">
                  <a:moveTo>
                    <a:pt x="228600" y="31750"/>
                  </a:moveTo>
                  <a:lnTo>
                    <a:pt x="177800" y="31750"/>
                  </a:lnTo>
                  <a:lnTo>
                    <a:pt x="177800" y="44450"/>
                  </a:lnTo>
                  <a:lnTo>
                    <a:pt x="228600" y="44450"/>
                  </a:lnTo>
                  <a:lnTo>
                    <a:pt x="228600" y="31750"/>
                  </a:lnTo>
                  <a:close/>
                </a:path>
                <a:path w="802639" h="76200" extrusionOk="0">
                  <a:moveTo>
                    <a:pt x="317500" y="31750"/>
                  </a:moveTo>
                  <a:lnTo>
                    <a:pt x="266700" y="31750"/>
                  </a:lnTo>
                  <a:lnTo>
                    <a:pt x="266700" y="44450"/>
                  </a:lnTo>
                  <a:lnTo>
                    <a:pt x="317500" y="44450"/>
                  </a:lnTo>
                  <a:lnTo>
                    <a:pt x="317500" y="31750"/>
                  </a:lnTo>
                  <a:close/>
                </a:path>
                <a:path w="802639" h="76200" extrusionOk="0">
                  <a:moveTo>
                    <a:pt x="406400" y="31750"/>
                  </a:moveTo>
                  <a:lnTo>
                    <a:pt x="355600" y="31750"/>
                  </a:lnTo>
                  <a:lnTo>
                    <a:pt x="355600" y="44450"/>
                  </a:lnTo>
                  <a:lnTo>
                    <a:pt x="406400" y="44450"/>
                  </a:lnTo>
                  <a:lnTo>
                    <a:pt x="406400" y="31750"/>
                  </a:lnTo>
                  <a:close/>
                </a:path>
                <a:path w="802639" h="76200" extrusionOk="0">
                  <a:moveTo>
                    <a:pt x="495300" y="31750"/>
                  </a:moveTo>
                  <a:lnTo>
                    <a:pt x="444500" y="31750"/>
                  </a:lnTo>
                  <a:lnTo>
                    <a:pt x="444500" y="44450"/>
                  </a:lnTo>
                  <a:lnTo>
                    <a:pt x="495300" y="44450"/>
                  </a:lnTo>
                  <a:lnTo>
                    <a:pt x="495300" y="31750"/>
                  </a:lnTo>
                  <a:close/>
                </a:path>
                <a:path w="802639" h="76200" extrusionOk="0">
                  <a:moveTo>
                    <a:pt x="584200" y="31750"/>
                  </a:moveTo>
                  <a:lnTo>
                    <a:pt x="533400" y="31750"/>
                  </a:lnTo>
                  <a:lnTo>
                    <a:pt x="533400" y="44450"/>
                  </a:lnTo>
                  <a:lnTo>
                    <a:pt x="584200" y="44450"/>
                  </a:lnTo>
                  <a:lnTo>
                    <a:pt x="584200" y="31750"/>
                  </a:lnTo>
                  <a:close/>
                </a:path>
                <a:path w="802639" h="76200" extrusionOk="0">
                  <a:moveTo>
                    <a:pt x="673100" y="31750"/>
                  </a:moveTo>
                  <a:lnTo>
                    <a:pt x="622300" y="31750"/>
                  </a:lnTo>
                  <a:lnTo>
                    <a:pt x="622300" y="44450"/>
                  </a:lnTo>
                  <a:lnTo>
                    <a:pt x="673100" y="44450"/>
                  </a:lnTo>
                  <a:lnTo>
                    <a:pt x="673100" y="31750"/>
                  </a:lnTo>
                  <a:close/>
                </a:path>
                <a:path w="802639" h="76200" extrusionOk="0">
                  <a:moveTo>
                    <a:pt x="751332" y="0"/>
                  </a:moveTo>
                  <a:lnTo>
                    <a:pt x="751332" y="76200"/>
                  </a:lnTo>
                  <a:lnTo>
                    <a:pt x="793665" y="44450"/>
                  </a:lnTo>
                  <a:lnTo>
                    <a:pt x="762000" y="44450"/>
                  </a:lnTo>
                  <a:lnTo>
                    <a:pt x="762000" y="31750"/>
                  </a:lnTo>
                  <a:lnTo>
                    <a:pt x="793665" y="31750"/>
                  </a:lnTo>
                  <a:lnTo>
                    <a:pt x="751332" y="0"/>
                  </a:lnTo>
                  <a:close/>
                </a:path>
                <a:path w="802639" h="76200" extrusionOk="0">
                  <a:moveTo>
                    <a:pt x="751332" y="31750"/>
                  </a:moveTo>
                  <a:lnTo>
                    <a:pt x="711200" y="31750"/>
                  </a:lnTo>
                  <a:lnTo>
                    <a:pt x="711200" y="44450"/>
                  </a:lnTo>
                  <a:lnTo>
                    <a:pt x="751332" y="44450"/>
                  </a:lnTo>
                  <a:lnTo>
                    <a:pt x="751332" y="31750"/>
                  </a:lnTo>
                  <a:close/>
                </a:path>
                <a:path w="802639" h="76200" extrusionOk="0">
                  <a:moveTo>
                    <a:pt x="793665" y="31750"/>
                  </a:moveTo>
                  <a:lnTo>
                    <a:pt x="762000" y="31750"/>
                  </a:lnTo>
                  <a:lnTo>
                    <a:pt x="762000" y="44450"/>
                  </a:lnTo>
                  <a:lnTo>
                    <a:pt x="793665" y="44450"/>
                  </a:lnTo>
                  <a:lnTo>
                    <a:pt x="802132" y="38100"/>
                  </a:lnTo>
                  <a:lnTo>
                    <a:pt x="793665"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2" name="Google Shape;1972;p79"/>
            <p:cNvSpPr/>
            <p:nvPr/>
          </p:nvSpPr>
          <p:spPr>
            <a:xfrm>
              <a:off x="1760220" y="3029712"/>
              <a:ext cx="91440" cy="3106420"/>
            </a:xfrm>
            <a:custGeom>
              <a:avLst/>
              <a:gdLst/>
              <a:ahLst/>
              <a:cxnLst/>
              <a:rect l="l" t="t" r="r" b="b"/>
              <a:pathLst>
                <a:path w="91439" h="3106420" extrusionOk="0">
                  <a:moveTo>
                    <a:pt x="0" y="0"/>
                  </a:moveTo>
                  <a:lnTo>
                    <a:pt x="35611" y="601"/>
                  </a:lnTo>
                  <a:lnTo>
                    <a:pt x="64674" y="2238"/>
                  </a:lnTo>
                  <a:lnTo>
                    <a:pt x="84260" y="4661"/>
                  </a:lnTo>
                  <a:lnTo>
                    <a:pt x="91440" y="7620"/>
                  </a:lnTo>
                  <a:lnTo>
                    <a:pt x="91440" y="3098292"/>
                  </a:lnTo>
                  <a:lnTo>
                    <a:pt x="84260" y="3101256"/>
                  </a:lnTo>
                  <a:lnTo>
                    <a:pt x="64674" y="3103678"/>
                  </a:lnTo>
                  <a:lnTo>
                    <a:pt x="35611" y="3105312"/>
                  </a:lnTo>
                  <a:lnTo>
                    <a:pt x="0" y="3105912"/>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973" name="Google Shape;1973;p79"/>
          <p:cNvSpPr txBox="1"/>
          <p:nvPr/>
        </p:nvSpPr>
        <p:spPr>
          <a:xfrm>
            <a:off x="10499852" y="2529331"/>
            <a:ext cx="129730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a:t>
            </a:r>
            <a:endParaRPr sz="1000">
              <a:solidFill>
                <a:schemeClr val="dk1"/>
              </a:solidFill>
              <a:latin typeface="Quattrocento Sans"/>
              <a:ea typeface="Quattrocento Sans"/>
              <a:cs typeface="Quattrocento Sans"/>
              <a:sym typeface="Quattrocento Sans"/>
            </a:endParaRPr>
          </a:p>
        </p:txBody>
      </p:sp>
      <p:sp>
        <p:nvSpPr>
          <p:cNvPr id="1974" name="Google Shape;1974;p79"/>
          <p:cNvSpPr txBox="1"/>
          <p:nvPr/>
        </p:nvSpPr>
        <p:spPr>
          <a:xfrm>
            <a:off x="4398645" y="4904359"/>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sp>
        <p:nvSpPr>
          <p:cNvPr id="1975" name="Google Shape;1975;p79"/>
          <p:cNvSpPr txBox="1"/>
          <p:nvPr/>
        </p:nvSpPr>
        <p:spPr>
          <a:xfrm>
            <a:off x="435660" y="3623817"/>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976" name="Google Shape;1976;p79"/>
          <p:cNvSpPr txBox="1"/>
          <p:nvPr/>
        </p:nvSpPr>
        <p:spPr>
          <a:xfrm>
            <a:off x="2539745" y="4904359"/>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977" name="Google Shape;1977;p79"/>
          <p:cNvSpPr txBox="1"/>
          <p:nvPr/>
        </p:nvSpPr>
        <p:spPr>
          <a:xfrm>
            <a:off x="6862698" y="4904359"/>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978" name="Google Shape;1978;p79"/>
          <p:cNvGrpSpPr/>
          <p:nvPr/>
        </p:nvGrpSpPr>
        <p:grpSpPr>
          <a:xfrm>
            <a:off x="2738627" y="2080260"/>
            <a:ext cx="8447787" cy="3342767"/>
            <a:chOff x="2738627" y="2080260"/>
            <a:chExt cx="8447787" cy="3342767"/>
          </a:xfrm>
        </p:grpSpPr>
        <p:sp>
          <p:nvSpPr>
            <p:cNvPr id="1979" name="Google Shape;1979;p79"/>
            <p:cNvSpPr/>
            <p:nvPr/>
          </p:nvSpPr>
          <p:spPr>
            <a:xfrm>
              <a:off x="7158227" y="4453127"/>
              <a:ext cx="408940" cy="332740"/>
            </a:xfrm>
            <a:custGeom>
              <a:avLst/>
              <a:gdLst/>
              <a:ahLst/>
              <a:cxnLst/>
              <a:rect l="l" t="t" r="r" b="b"/>
              <a:pathLst>
                <a:path w="408940" h="332739" extrusionOk="0">
                  <a:moveTo>
                    <a:pt x="0" y="105918"/>
                  </a:moveTo>
                  <a:lnTo>
                    <a:pt x="204216" y="0"/>
                  </a:lnTo>
                  <a:lnTo>
                    <a:pt x="408431" y="105918"/>
                  </a:lnTo>
                  <a:lnTo>
                    <a:pt x="204216" y="211836"/>
                  </a:lnTo>
                  <a:lnTo>
                    <a:pt x="0" y="105918"/>
                  </a:lnTo>
                  <a:close/>
                </a:path>
                <a:path w="408940" h="332739" extrusionOk="0">
                  <a:moveTo>
                    <a:pt x="336676" y="190500"/>
                  </a:moveTo>
                  <a:lnTo>
                    <a:pt x="408431" y="227330"/>
                  </a:lnTo>
                  <a:lnTo>
                    <a:pt x="204216" y="332232"/>
                  </a:lnTo>
                  <a:lnTo>
                    <a:pt x="0" y="227330"/>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80" name="Google Shape;1980;p79"/>
            <p:cNvPicPr preferRelativeResize="0"/>
            <p:nvPr/>
          </p:nvPicPr>
          <p:blipFill rotWithShape="1">
            <a:blip r:embed="rId11">
              <a:alphaModFix/>
            </a:blip>
            <a:srcRect/>
            <a:stretch/>
          </p:blipFill>
          <p:spPr>
            <a:xfrm>
              <a:off x="7034783" y="5186172"/>
              <a:ext cx="297179" cy="155448"/>
            </a:xfrm>
            <a:prstGeom prst="rect">
              <a:avLst/>
            </a:prstGeom>
            <a:noFill/>
            <a:ln>
              <a:noFill/>
            </a:ln>
          </p:spPr>
        </p:pic>
        <p:sp>
          <p:nvSpPr>
            <p:cNvPr id="1981" name="Google Shape;1981;p79"/>
            <p:cNvSpPr/>
            <p:nvPr/>
          </p:nvSpPr>
          <p:spPr>
            <a:xfrm>
              <a:off x="3625595" y="4572000"/>
              <a:ext cx="1174750" cy="76200"/>
            </a:xfrm>
            <a:custGeom>
              <a:avLst/>
              <a:gdLst/>
              <a:ahLst/>
              <a:cxnLst/>
              <a:rect l="l" t="t" r="r" b="b"/>
              <a:pathLst>
                <a:path w="1174750" h="76200" extrusionOk="0">
                  <a:moveTo>
                    <a:pt x="50800" y="31750"/>
                  </a:moveTo>
                  <a:lnTo>
                    <a:pt x="0" y="31750"/>
                  </a:lnTo>
                  <a:lnTo>
                    <a:pt x="0" y="44450"/>
                  </a:lnTo>
                  <a:lnTo>
                    <a:pt x="50800" y="44450"/>
                  </a:lnTo>
                  <a:lnTo>
                    <a:pt x="50800" y="31750"/>
                  </a:lnTo>
                  <a:close/>
                </a:path>
                <a:path w="1174750" h="76200" extrusionOk="0">
                  <a:moveTo>
                    <a:pt x="139700" y="31750"/>
                  </a:moveTo>
                  <a:lnTo>
                    <a:pt x="88900" y="31750"/>
                  </a:lnTo>
                  <a:lnTo>
                    <a:pt x="88900" y="44450"/>
                  </a:lnTo>
                  <a:lnTo>
                    <a:pt x="139700" y="44450"/>
                  </a:lnTo>
                  <a:lnTo>
                    <a:pt x="139700" y="31750"/>
                  </a:lnTo>
                  <a:close/>
                </a:path>
                <a:path w="1174750" h="76200" extrusionOk="0">
                  <a:moveTo>
                    <a:pt x="228600" y="31750"/>
                  </a:moveTo>
                  <a:lnTo>
                    <a:pt x="177800" y="31750"/>
                  </a:lnTo>
                  <a:lnTo>
                    <a:pt x="177800" y="44450"/>
                  </a:lnTo>
                  <a:lnTo>
                    <a:pt x="228600" y="44450"/>
                  </a:lnTo>
                  <a:lnTo>
                    <a:pt x="228600" y="31750"/>
                  </a:lnTo>
                  <a:close/>
                </a:path>
                <a:path w="1174750" h="76200" extrusionOk="0">
                  <a:moveTo>
                    <a:pt x="317500" y="31750"/>
                  </a:moveTo>
                  <a:lnTo>
                    <a:pt x="266700" y="31750"/>
                  </a:lnTo>
                  <a:lnTo>
                    <a:pt x="266700" y="44450"/>
                  </a:lnTo>
                  <a:lnTo>
                    <a:pt x="317500" y="44450"/>
                  </a:lnTo>
                  <a:lnTo>
                    <a:pt x="317500" y="31750"/>
                  </a:lnTo>
                  <a:close/>
                </a:path>
                <a:path w="1174750" h="76200" extrusionOk="0">
                  <a:moveTo>
                    <a:pt x="406400" y="31750"/>
                  </a:moveTo>
                  <a:lnTo>
                    <a:pt x="355600" y="31750"/>
                  </a:lnTo>
                  <a:lnTo>
                    <a:pt x="355600" y="44450"/>
                  </a:lnTo>
                  <a:lnTo>
                    <a:pt x="406400" y="44450"/>
                  </a:lnTo>
                  <a:lnTo>
                    <a:pt x="406400" y="31750"/>
                  </a:lnTo>
                  <a:close/>
                </a:path>
                <a:path w="1174750" h="76200" extrusionOk="0">
                  <a:moveTo>
                    <a:pt x="495300" y="31750"/>
                  </a:moveTo>
                  <a:lnTo>
                    <a:pt x="444500" y="31750"/>
                  </a:lnTo>
                  <a:lnTo>
                    <a:pt x="444500" y="44450"/>
                  </a:lnTo>
                  <a:lnTo>
                    <a:pt x="495300" y="44450"/>
                  </a:lnTo>
                  <a:lnTo>
                    <a:pt x="495300" y="31750"/>
                  </a:lnTo>
                  <a:close/>
                </a:path>
                <a:path w="1174750" h="76200" extrusionOk="0">
                  <a:moveTo>
                    <a:pt x="584200" y="31750"/>
                  </a:moveTo>
                  <a:lnTo>
                    <a:pt x="533400" y="31750"/>
                  </a:lnTo>
                  <a:lnTo>
                    <a:pt x="533400" y="44450"/>
                  </a:lnTo>
                  <a:lnTo>
                    <a:pt x="584200" y="44450"/>
                  </a:lnTo>
                  <a:lnTo>
                    <a:pt x="584200" y="31750"/>
                  </a:lnTo>
                  <a:close/>
                </a:path>
                <a:path w="1174750" h="76200" extrusionOk="0">
                  <a:moveTo>
                    <a:pt x="673100" y="31750"/>
                  </a:moveTo>
                  <a:lnTo>
                    <a:pt x="622300" y="31750"/>
                  </a:lnTo>
                  <a:lnTo>
                    <a:pt x="622300" y="44450"/>
                  </a:lnTo>
                  <a:lnTo>
                    <a:pt x="673100" y="44450"/>
                  </a:lnTo>
                  <a:lnTo>
                    <a:pt x="673100" y="31750"/>
                  </a:lnTo>
                  <a:close/>
                </a:path>
                <a:path w="1174750" h="76200" extrusionOk="0">
                  <a:moveTo>
                    <a:pt x="762000" y="31750"/>
                  </a:moveTo>
                  <a:lnTo>
                    <a:pt x="711200" y="31750"/>
                  </a:lnTo>
                  <a:lnTo>
                    <a:pt x="711200" y="44450"/>
                  </a:lnTo>
                  <a:lnTo>
                    <a:pt x="762000" y="44450"/>
                  </a:lnTo>
                  <a:lnTo>
                    <a:pt x="762000" y="31750"/>
                  </a:lnTo>
                  <a:close/>
                </a:path>
                <a:path w="1174750" h="76200" extrusionOk="0">
                  <a:moveTo>
                    <a:pt x="850900" y="31750"/>
                  </a:moveTo>
                  <a:lnTo>
                    <a:pt x="800100" y="31750"/>
                  </a:lnTo>
                  <a:lnTo>
                    <a:pt x="800100" y="44450"/>
                  </a:lnTo>
                  <a:lnTo>
                    <a:pt x="850900" y="44450"/>
                  </a:lnTo>
                  <a:lnTo>
                    <a:pt x="850900" y="31750"/>
                  </a:lnTo>
                  <a:close/>
                </a:path>
                <a:path w="1174750" h="76200" extrusionOk="0">
                  <a:moveTo>
                    <a:pt x="939800" y="31750"/>
                  </a:moveTo>
                  <a:lnTo>
                    <a:pt x="889000" y="31750"/>
                  </a:lnTo>
                  <a:lnTo>
                    <a:pt x="889000" y="44450"/>
                  </a:lnTo>
                  <a:lnTo>
                    <a:pt x="939800" y="44450"/>
                  </a:lnTo>
                  <a:lnTo>
                    <a:pt x="939800" y="31750"/>
                  </a:lnTo>
                  <a:close/>
                </a:path>
                <a:path w="1174750" h="76200" extrusionOk="0">
                  <a:moveTo>
                    <a:pt x="1028700" y="31750"/>
                  </a:moveTo>
                  <a:lnTo>
                    <a:pt x="977900" y="31750"/>
                  </a:lnTo>
                  <a:lnTo>
                    <a:pt x="977900" y="44450"/>
                  </a:lnTo>
                  <a:lnTo>
                    <a:pt x="1028700" y="44450"/>
                  </a:lnTo>
                  <a:lnTo>
                    <a:pt x="1028700" y="31750"/>
                  </a:lnTo>
                  <a:close/>
                </a:path>
                <a:path w="1174750" h="76200" extrusionOk="0">
                  <a:moveTo>
                    <a:pt x="1117600" y="31750"/>
                  </a:moveTo>
                  <a:lnTo>
                    <a:pt x="1066800" y="31750"/>
                  </a:lnTo>
                  <a:lnTo>
                    <a:pt x="1066800" y="44450"/>
                  </a:lnTo>
                  <a:lnTo>
                    <a:pt x="1117600" y="44450"/>
                  </a:lnTo>
                  <a:lnTo>
                    <a:pt x="1117600" y="31750"/>
                  </a:lnTo>
                  <a:close/>
                </a:path>
                <a:path w="1174750" h="76200" extrusionOk="0">
                  <a:moveTo>
                    <a:pt x="1123695" y="0"/>
                  </a:moveTo>
                  <a:lnTo>
                    <a:pt x="1123695" y="76200"/>
                  </a:lnTo>
                  <a:lnTo>
                    <a:pt x="1174495" y="38100"/>
                  </a:lnTo>
                  <a:lnTo>
                    <a:pt x="1123695"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82" name="Google Shape;1982;p79"/>
            <p:cNvPicPr preferRelativeResize="0"/>
            <p:nvPr/>
          </p:nvPicPr>
          <p:blipFill rotWithShape="1">
            <a:blip r:embed="rId12">
              <a:alphaModFix/>
            </a:blip>
            <a:srcRect/>
            <a:stretch/>
          </p:blipFill>
          <p:spPr>
            <a:xfrm>
              <a:off x="7431024" y="5234939"/>
              <a:ext cx="335279" cy="99059"/>
            </a:xfrm>
            <a:prstGeom prst="rect">
              <a:avLst/>
            </a:prstGeom>
            <a:noFill/>
            <a:ln>
              <a:noFill/>
            </a:ln>
          </p:spPr>
        </p:pic>
        <p:sp>
          <p:nvSpPr>
            <p:cNvPr id="1983" name="Google Shape;1983;p79"/>
            <p:cNvSpPr/>
            <p:nvPr/>
          </p:nvSpPr>
          <p:spPr>
            <a:xfrm>
              <a:off x="10149839" y="4605527"/>
              <a:ext cx="76200" cy="446405"/>
            </a:xfrm>
            <a:custGeom>
              <a:avLst/>
              <a:gdLst/>
              <a:ahLst/>
              <a:cxnLst/>
              <a:rect l="l" t="t" r="r" b="b"/>
              <a:pathLst>
                <a:path w="76200" h="446404" extrusionOk="0">
                  <a:moveTo>
                    <a:pt x="44450" y="0"/>
                  </a:moveTo>
                  <a:lnTo>
                    <a:pt x="31750" y="0"/>
                  </a:lnTo>
                  <a:lnTo>
                    <a:pt x="31750" y="50800"/>
                  </a:lnTo>
                  <a:lnTo>
                    <a:pt x="44450" y="50800"/>
                  </a:lnTo>
                  <a:lnTo>
                    <a:pt x="44450" y="0"/>
                  </a:lnTo>
                  <a:close/>
                </a:path>
                <a:path w="76200" h="446404" extrusionOk="0">
                  <a:moveTo>
                    <a:pt x="44450" y="88900"/>
                  </a:moveTo>
                  <a:lnTo>
                    <a:pt x="31750" y="88900"/>
                  </a:lnTo>
                  <a:lnTo>
                    <a:pt x="31750" y="139700"/>
                  </a:lnTo>
                  <a:lnTo>
                    <a:pt x="44450" y="139700"/>
                  </a:lnTo>
                  <a:lnTo>
                    <a:pt x="44450" y="88900"/>
                  </a:lnTo>
                  <a:close/>
                </a:path>
                <a:path w="76200" h="446404" extrusionOk="0">
                  <a:moveTo>
                    <a:pt x="44450" y="177800"/>
                  </a:moveTo>
                  <a:lnTo>
                    <a:pt x="31750" y="177800"/>
                  </a:lnTo>
                  <a:lnTo>
                    <a:pt x="31750" y="228600"/>
                  </a:lnTo>
                  <a:lnTo>
                    <a:pt x="44450" y="228600"/>
                  </a:lnTo>
                  <a:lnTo>
                    <a:pt x="44450" y="177800"/>
                  </a:lnTo>
                  <a:close/>
                </a:path>
                <a:path w="76200" h="446404" extrusionOk="0">
                  <a:moveTo>
                    <a:pt x="44450" y="266700"/>
                  </a:moveTo>
                  <a:lnTo>
                    <a:pt x="31750" y="266700"/>
                  </a:lnTo>
                  <a:lnTo>
                    <a:pt x="31750" y="317500"/>
                  </a:lnTo>
                  <a:lnTo>
                    <a:pt x="44450" y="317500"/>
                  </a:lnTo>
                  <a:lnTo>
                    <a:pt x="44450" y="266700"/>
                  </a:lnTo>
                  <a:close/>
                </a:path>
                <a:path w="76200" h="446404" extrusionOk="0">
                  <a:moveTo>
                    <a:pt x="31750" y="395097"/>
                  </a:moveTo>
                  <a:lnTo>
                    <a:pt x="0" y="395097"/>
                  </a:lnTo>
                  <a:lnTo>
                    <a:pt x="38100" y="445897"/>
                  </a:lnTo>
                  <a:lnTo>
                    <a:pt x="67722" y="406400"/>
                  </a:lnTo>
                  <a:lnTo>
                    <a:pt x="31750" y="406400"/>
                  </a:lnTo>
                  <a:lnTo>
                    <a:pt x="31750" y="395097"/>
                  </a:lnTo>
                  <a:close/>
                </a:path>
                <a:path w="76200" h="446404" extrusionOk="0">
                  <a:moveTo>
                    <a:pt x="44450" y="355600"/>
                  </a:moveTo>
                  <a:lnTo>
                    <a:pt x="31750" y="355600"/>
                  </a:lnTo>
                  <a:lnTo>
                    <a:pt x="31750" y="406400"/>
                  </a:lnTo>
                  <a:lnTo>
                    <a:pt x="44450" y="406400"/>
                  </a:lnTo>
                  <a:lnTo>
                    <a:pt x="44450" y="355600"/>
                  </a:lnTo>
                  <a:close/>
                </a:path>
                <a:path w="76200" h="446404" extrusionOk="0">
                  <a:moveTo>
                    <a:pt x="76200" y="395097"/>
                  </a:moveTo>
                  <a:lnTo>
                    <a:pt x="44450" y="395097"/>
                  </a:lnTo>
                  <a:lnTo>
                    <a:pt x="44450" y="406400"/>
                  </a:lnTo>
                  <a:lnTo>
                    <a:pt x="67722" y="406400"/>
                  </a:lnTo>
                  <a:lnTo>
                    <a:pt x="76200" y="395097"/>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4" name="Google Shape;1984;p79"/>
            <p:cNvSpPr/>
            <p:nvPr/>
          </p:nvSpPr>
          <p:spPr>
            <a:xfrm>
              <a:off x="9939527" y="3776472"/>
              <a:ext cx="497840" cy="388620"/>
            </a:xfrm>
            <a:custGeom>
              <a:avLst/>
              <a:gdLst/>
              <a:ahLst/>
              <a:cxnLst/>
              <a:rect l="l" t="t" r="r" b="b"/>
              <a:pathLst>
                <a:path w="497840" h="388620" extrusionOk="0">
                  <a:moveTo>
                    <a:pt x="0" y="160019"/>
                  </a:moveTo>
                  <a:lnTo>
                    <a:pt x="204216" y="160019"/>
                  </a:lnTo>
                  <a:lnTo>
                    <a:pt x="204216" y="0"/>
                  </a:lnTo>
                  <a:lnTo>
                    <a:pt x="0" y="0"/>
                  </a:lnTo>
                  <a:lnTo>
                    <a:pt x="0" y="160019"/>
                  </a:lnTo>
                  <a:close/>
                </a:path>
                <a:path w="497840" h="388620" extrusionOk="0">
                  <a:moveTo>
                    <a:pt x="0" y="38100"/>
                  </a:moveTo>
                  <a:lnTo>
                    <a:pt x="204724" y="38100"/>
                  </a:lnTo>
                </a:path>
                <a:path w="497840" h="388620" extrusionOk="0">
                  <a:moveTo>
                    <a:pt x="35051" y="388619"/>
                  </a:moveTo>
                  <a:lnTo>
                    <a:pt x="239268" y="388619"/>
                  </a:lnTo>
                  <a:lnTo>
                    <a:pt x="239268" y="227075"/>
                  </a:lnTo>
                  <a:lnTo>
                    <a:pt x="35051" y="227075"/>
                  </a:lnTo>
                  <a:lnTo>
                    <a:pt x="35051" y="388619"/>
                  </a:lnTo>
                  <a:close/>
                </a:path>
                <a:path w="497840" h="388620" extrusionOk="0">
                  <a:moveTo>
                    <a:pt x="35051" y="266700"/>
                  </a:moveTo>
                  <a:lnTo>
                    <a:pt x="239775" y="266700"/>
                  </a:lnTo>
                </a:path>
                <a:path w="497840" h="388620" extrusionOk="0">
                  <a:moveTo>
                    <a:pt x="292607" y="249935"/>
                  </a:moveTo>
                  <a:lnTo>
                    <a:pt x="496824" y="249935"/>
                  </a:lnTo>
                  <a:lnTo>
                    <a:pt x="496824" y="88391"/>
                  </a:lnTo>
                  <a:lnTo>
                    <a:pt x="292607" y="88391"/>
                  </a:lnTo>
                  <a:lnTo>
                    <a:pt x="292607" y="249935"/>
                  </a:lnTo>
                  <a:close/>
                </a:path>
                <a:path w="497840" h="388620" extrusionOk="0">
                  <a:moveTo>
                    <a:pt x="292607" y="128015"/>
                  </a:moveTo>
                  <a:lnTo>
                    <a:pt x="497331" y="12801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5" name="Google Shape;1985;p79"/>
            <p:cNvSpPr/>
            <p:nvPr/>
          </p:nvSpPr>
          <p:spPr>
            <a:xfrm>
              <a:off x="10015229" y="3847475"/>
              <a:ext cx="52069" cy="52069"/>
            </a:xfrm>
            <a:custGeom>
              <a:avLst/>
              <a:gdLst/>
              <a:ahLst/>
              <a:cxnLst/>
              <a:rect l="l" t="t" r="r" b="b"/>
              <a:pathLst>
                <a:path w="52070" h="52070" extrusionOk="0">
                  <a:moveTo>
                    <a:pt x="1133" y="33645"/>
                  </a:moveTo>
                  <a:lnTo>
                    <a:pt x="27977" y="0"/>
                  </a:lnTo>
                  <a:lnTo>
                    <a:pt x="37518" y="2736"/>
                  </a:lnTo>
                  <a:lnTo>
                    <a:pt x="45344" y="8830"/>
                  </a:lnTo>
                  <a:lnTo>
                    <a:pt x="50409" y="17770"/>
                  </a:lnTo>
                  <a:lnTo>
                    <a:pt x="51522" y="27975"/>
                  </a:lnTo>
                  <a:lnTo>
                    <a:pt x="48742" y="37502"/>
                  </a:lnTo>
                  <a:lnTo>
                    <a:pt x="42604" y="45291"/>
                  </a:lnTo>
                  <a:lnTo>
                    <a:pt x="33645" y="50282"/>
                  </a:lnTo>
                  <a:lnTo>
                    <a:pt x="23510" y="51468"/>
                  </a:lnTo>
                  <a:lnTo>
                    <a:pt x="14007" y="48726"/>
                  </a:lnTo>
                  <a:lnTo>
                    <a:pt x="6195" y="42602"/>
                  </a:lnTo>
                  <a:lnTo>
                    <a:pt x="1133" y="33645"/>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6" name="Google Shape;1986;p79"/>
            <p:cNvSpPr/>
            <p:nvPr/>
          </p:nvSpPr>
          <p:spPr>
            <a:xfrm>
              <a:off x="10050780" y="4076700"/>
              <a:ext cx="52069" cy="52069"/>
            </a:xfrm>
            <a:custGeom>
              <a:avLst/>
              <a:gdLst/>
              <a:ahLst/>
              <a:cxnLst/>
              <a:rect l="l" t="t" r="r" b="b"/>
              <a:pathLst>
                <a:path w="52070" h="52070" extrusionOk="0">
                  <a:moveTo>
                    <a:pt x="0" y="25907"/>
                  </a:moveTo>
                  <a:lnTo>
                    <a:pt x="2030" y="15805"/>
                  </a:lnTo>
                  <a:lnTo>
                    <a:pt x="7572" y="7572"/>
                  </a:lnTo>
                  <a:lnTo>
                    <a:pt x="15805" y="2030"/>
                  </a:lnTo>
                  <a:lnTo>
                    <a:pt x="25908" y="0"/>
                  </a:lnTo>
                  <a:lnTo>
                    <a:pt x="36010" y="2030"/>
                  </a:lnTo>
                  <a:lnTo>
                    <a:pt x="44243" y="7572"/>
                  </a:lnTo>
                  <a:lnTo>
                    <a:pt x="49785" y="15805"/>
                  </a:lnTo>
                  <a:lnTo>
                    <a:pt x="51816" y="25907"/>
                  </a:lnTo>
                  <a:lnTo>
                    <a:pt x="49785" y="36010"/>
                  </a:lnTo>
                  <a:lnTo>
                    <a:pt x="44243" y="44243"/>
                  </a:lnTo>
                  <a:lnTo>
                    <a:pt x="36010" y="49785"/>
                  </a:lnTo>
                  <a:lnTo>
                    <a:pt x="25908" y="51816"/>
                  </a:lnTo>
                  <a:lnTo>
                    <a:pt x="15805" y="49785"/>
                  </a:lnTo>
                  <a:lnTo>
                    <a:pt x="7572" y="44243"/>
                  </a:lnTo>
                  <a:lnTo>
                    <a:pt x="2030" y="36010"/>
                  </a:lnTo>
                  <a:lnTo>
                    <a:pt x="0" y="25907"/>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7" name="Google Shape;1987;p79"/>
            <p:cNvSpPr/>
            <p:nvPr/>
          </p:nvSpPr>
          <p:spPr>
            <a:xfrm>
              <a:off x="10308984" y="3937648"/>
              <a:ext cx="51435" cy="52069"/>
            </a:xfrm>
            <a:custGeom>
              <a:avLst/>
              <a:gdLst/>
              <a:ahLst/>
              <a:cxnLst/>
              <a:rect l="l" t="t" r="r" b="b"/>
              <a:pathLst>
                <a:path w="51434" h="52070" extrusionOk="0">
                  <a:moveTo>
                    <a:pt x="3034" y="38086"/>
                  </a:moveTo>
                  <a:lnTo>
                    <a:pt x="0" y="28251"/>
                  </a:lnTo>
                  <a:lnTo>
                    <a:pt x="954" y="18369"/>
                  </a:lnTo>
                  <a:lnTo>
                    <a:pt x="5552" y="9582"/>
                  </a:lnTo>
                  <a:lnTo>
                    <a:pt x="13448" y="3034"/>
                  </a:lnTo>
                  <a:lnTo>
                    <a:pt x="23209" y="0"/>
                  </a:lnTo>
                  <a:lnTo>
                    <a:pt x="33053" y="954"/>
                  </a:lnTo>
                  <a:lnTo>
                    <a:pt x="41826" y="5552"/>
                  </a:lnTo>
                  <a:lnTo>
                    <a:pt x="48373" y="13448"/>
                  </a:lnTo>
                  <a:lnTo>
                    <a:pt x="51407" y="23211"/>
                  </a:lnTo>
                  <a:lnTo>
                    <a:pt x="50452" y="33069"/>
                  </a:lnTo>
                  <a:lnTo>
                    <a:pt x="45854" y="41880"/>
                  </a:lnTo>
                  <a:lnTo>
                    <a:pt x="37959" y="48500"/>
                  </a:lnTo>
                  <a:lnTo>
                    <a:pt x="28197" y="51462"/>
                  </a:lnTo>
                  <a:lnTo>
                    <a:pt x="18353" y="50484"/>
                  </a:lnTo>
                  <a:lnTo>
                    <a:pt x="9580" y="45910"/>
                  </a:lnTo>
                  <a:lnTo>
                    <a:pt x="3034" y="38086"/>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8" name="Google Shape;1988;p79"/>
            <p:cNvSpPr/>
            <p:nvPr/>
          </p:nvSpPr>
          <p:spPr>
            <a:xfrm>
              <a:off x="10049256" y="3884676"/>
              <a:ext cx="263525" cy="200660"/>
            </a:xfrm>
            <a:custGeom>
              <a:avLst/>
              <a:gdLst/>
              <a:ahLst/>
              <a:cxnLst/>
              <a:rect l="l" t="t" r="r" b="b"/>
              <a:pathLst>
                <a:path w="263525" h="200660" extrusionOk="0">
                  <a:moveTo>
                    <a:pt x="15240" y="0"/>
                  </a:moveTo>
                  <a:lnTo>
                    <a:pt x="261112" y="70993"/>
                  </a:lnTo>
                </a:path>
                <a:path w="263525" h="200660" extrusionOk="0">
                  <a:moveTo>
                    <a:pt x="0" y="13716"/>
                  </a:moveTo>
                  <a:lnTo>
                    <a:pt x="27304" y="193040"/>
                  </a:lnTo>
                </a:path>
                <a:path w="263525" h="200660" extrusionOk="0">
                  <a:moveTo>
                    <a:pt x="263144" y="91440"/>
                  </a:moveTo>
                  <a:lnTo>
                    <a:pt x="45720" y="2004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9" name="Google Shape;1989;p79"/>
            <p:cNvSpPr/>
            <p:nvPr/>
          </p:nvSpPr>
          <p:spPr>
            <a:xfrm>
              <a:off x="10076687" y="5178552"/>
              <a:ext cx="220979" cy="244475"/>
            </a:xfrm>
            <a:custGeom>
              <a:avLst/>
              <a:gdLst/>
              <a:ahLst/>
              <a:cxnLst/>
              <a:rect l="l" t="t" r="r" b="b"/>
              <a:pathLst>
                <a:path w="220979" h="244475" extrusionOk="0">
                  <a:moveTo>
                    <a:pt x="0" y="143256"/>
                  </a:moveTo>
                  <a:lnTo>
                    <a:pt x="0" y="243332"/>
                  </a:lnTo>
                </a:path>
                <a:path w="220979" h="244475" extrusionOk="0">
                  <a:moveTo>
                    <a:pt x="73151" y="59436"/>
                  </a:moveTo>
                  <a:lnTo>
                    <a:pt x="73151" y="243586"/>
                  </a:lnTo>
                </a:path>
                <a:path w="220979" h="244475" extrusionOk="0">
                  <a:moveTo>
                    <a:pt x="147827" y="94488"/>
                  </a:moveTo>
                  <a:lnTo>
                    <a:pt x="147827" y="244094"/>
                  </a:lnTo>
                </a:path>
                <a:path w="220979" h="244475"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0" name="Google Shape;1990;p79"/>
            <p:cNvSpPr/>
            <p:nvPr/>
          </p:nvSpPr>
          <p:spPr>
            <a:xfrm>
              <a:off x="9988296" y="5119116"/>
              <a:ext cx="399415" cy="250190"/>
            </a:xfrm>
            <a:custGeom>
              <a:avLst/>
              <a:gdLst/>
              <a:ahLst/>
              <a:cxnLst/>
              <a:rect l="l" t="t" r="r" b="b"/>
              <a:pathLst>
                <a:path w="399415" h="250189" extrusionOk="0">
                  <a:moveTo>
                    <a:pt x="49783" y="249935"/>
                  </a:moveTo>
                  <a:lnTo>
                    <a:pt x="43306" y="249935"/>
                  </a:lnTo>
                  <a:lnTo>
                    <a:pt x="26467" y="246544"/>
                  </a:lnTo>
                  <a:lnTo>
                    <a:pt x="12700" y="237283"/>
                  </a:lnTo>
                  <a:lnTo>
                    <a:pt x="3409" y="223521"/>
                  </a:lnTo>
                  <a:lnTo>
                    <a:pt x="0" y="206628"/>
                  </a:lnTo>
                  <a:lnTo>
                    <a:pt x="0" y="43306"/>
                  </a:lnTo>
                  <a:lnTo>
                    <a:pt x="3409" y="26414"/>
                  </a:lnTo>
                  <a:lnTo>
                    <a:pt x="12700" y="12652"/>
                  </a:lnTo>
                  <a:lnTo>
                    <a:pt x="26467" y="3391"/>
                  </a:lnTo>
                  <a:lnTo>
                    <a:pt x="43306" y="0"/>
                  </a:lnTo>
                  <a:lnTo>
                    <a:pt x="355980" y="0"/>
                  </a:lnTo>
                  <a:lnTo>
                    <a:pt x="372820" y="3391"/>
                  </a:lnTo>
                  <a:lnTo>
                    <a:pt x="386587" y="12652"/>
                  </a:lnTo>
                  <a:lnTo>
                    <a:pt x="395878" y="26414"/>
                  </a:lnTo>
                  <a:lnTo>
                    <a:pt x="399287" y="43306"/>
                  </a:lnTo>
                  <a:lnTo>
                    <a:pt x="399287" y="206628"/>
                  </a:lnTo>
                  <a:lnTo>
                    <a:pt x="395878" y="223521"/>
                  </a:lnTo>
                  <a:lnTo>
                    <a:pt x="386587" y="237283"/>
                  </a:lnTo>
                  <a:lnTo>
                    <a:pt x="372820" y="246544"/>
                  </a:lnTo>
                  <a:lnTo>
                    <a:pt x="355980" y="249935"/>
                  </a:lnTo>
                  <a:lnTo>
                    <a:pt x="349503" y="24993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1" name="Google Shape;1991;p79"/>
            <p:cNvSpPr/>
            <p:nvPr/>
          </p:nvSpPr>
          <p:spPr>
            <a:xfrm>
              <a:off x="5237734" y="2380487"/>
              <a:ext cx="5948680" cy="2900045"/>
            </a:xfrm>
            <a:custGeom>
              <a:avLst/>
              <a:gdLst/>
              <a:ahLst/>
              <a:cxnLst/>
              <a:rect l="l" t="t" r="r" b="b"/>
              <a:pathLst>
                <a:path w="5948680" h="2900045" extrusionOk="0">
                  <a:moveTo>
                    <a:pt x="12700" y="1858010"/>
                  </a:moveTo>
                  <a:lnTo>
                    <a:pt x="0" y="1858010"/>
                  </a:lnTo>
                  <a:lnTo>
                    <a:pt x="0" y="1907286"/>
                  </a:lnTo>
                  <a:lnTo>
                    <a:pt x="4826" y="1902460"/>
                  </a:lnTo>
                  <a:lnTo>
                    <a:pt x="4826" y="1913636"/>
                  </a:lnTo>
                  <a:lnTo>
                    <a:pt x="9779" y="1913636"/>
                  </a:lnTo>
                  <a:lnTo>
                    <a:pt x="12700" y="1910842"/>
                  </a:lnTo>
                  <a:lnTo>
                    <a:pt x="12700" y="1900936"/>
                  </a:lnTo>
                  <a:lnTo>
                    <a:pt x="12700" y="1858010"/>
                  </a:lnTo>
                  <a:close/>
                </a:path>
                <a:path w="5948680" h="2900045" extrusionOk="0">
                  <a:moveTo>
                    <a:pt x="12700" y="1769110"/>
                  </a:moveTo>
                  <a:lnTo>
                    <a:pt x="0" y="1769110"/>
                  </a:lnTo>
                  <a:lnTo>
                    <a:pt x="0" y="1819910"/>
                  </a:lnTo>
                  <a:lnTo>
                    <a:pt x="12700" y="1819910"/>
                  </a:lnTo>
                  <a:lnTo>
                    <a:pt x="12700" y="1769110"/>
                  </a:lnTo>
                  <a:close/>
                </a:path>
                <a:path w="5948680" h="2900045" extrusionOk="0">
                  <a:moveTo>
                    <a:pt x="12700" y="1680210"/>
                  </a:moveTo>
                  <a:lnTo>
                    <a:pt x="0" y="1680210"/>
                  </a:lnTo>
                  <a:lnTo>
                    <a:pt x="0" y="1731010"/>
                  </a:lnTo>
                  <a:lnTo>
                    <a:pt x="12700" y="1731010"/>
                  </a:lnTo>
                  <a:lnTo>
                    <a:pt x="12700" y="1680210"/>
                  </a:lnTo>
                  <a:close/>
                </a:path>
                <a:path w="5948680" h="2900045" extrusionOk="0">
                  <a:moveTo>
                    <a:pt x="12700" y="1591310"/>
                  </a:moveTo>
                  <a:lnTo>
                    <a:pt x="0" y="1591310"/>
                  </a:lnTo>
                  <a:lnTo>
                    <a:pt x="0" y="1642110"/>
                  </a:lnTo>
                  <a:lnTo>
                    <a:pt x="12700" y="1642110"/>
                  </a:lnTo>
                  <a:lnTo>
                    <a:pt x="12700" y="1591310"/>
                  </a:lnTo>
                  <a:close/>
                </a:path>
                <a:path w="5948680" h="2900045" extrusionOk="0">
                  <a:moveTo>
                    <a:pt x="12700" y="1502410"/>
                  </a:moveTo>
                  <a:lnTo>
                    <a:pt x="0" y="1502410"/>
                  </a:lnTo>
                  <a:lnTo>
                    <a:pt x="0" y="1553210"/>
                  </a:lnTo>
                  <a:lnTo>
                    <a:pt x="12700" y="1553210"/>
                  </a:lnTo>
                  <a:lnTo>
                    <a:pt x="12700" y="1502410"/>
                  </a:lnTo>
                  <a:close/>
                </a:path>
                <a:path w="5948680" h="2900045" extrusionOk="0">
                  <a:moveTo>
                    <a:pt x="12700" y="1413510"/>
                  </a:moveTo>
                  <a:lnTo>
                    <a:pt x="0" y="1413510"/>
                  </a:lnTo>
                  <a:lnTo>
                    <a:pt x="0" y="1464310"/>
                  </a:lnTo>
                  <a:lnTo>
                    <a:pt x="12700" y="1464310"/>
                  </a:lnTo>
                  <a:lnTo>
                    <a:pt x="12700" y="1413510"/>
                  </a:lnTo>
                  <a:close/>
                </a:path>
                <a:path w="5948680" h="2900045" extrusionOk="0">
                  <a:moveTo>
                    <a:pt x="12700" y="1324610"/>
                  </a:moveTo>
                  <a:lnTo>
                    <a:pt x="0" y="1324610"/>
                  </a:lnTo>
                  <a:lnTo>
                    <a:pt x="0" y="1375410"/>
                  </a:lnTo>
                  <a:lnTo>
                    <a:pt x="12700" y="1375410"/>
                  </a:lnTo>
                  <a:lnTo>
                    <a:pt x="12700" y="1324610"/>
                  </a:lnTo>
                  <a:close/>
                </a:path>
                <a:path w="5948680" h="2900045" extrusionOk="0">
                  <a:moveTo>
                    <a:pt x="12700" y="1235710"/>
                  </a:moveTo>
                  <a:lnTo>
                    <a:pt x="0" y="1235710"/>
                  </a:lnTo>
                  <a:lnTo>
                    <a:pt x="0" y="1286510"/>
                  </a:lnTo>
                  <a:lnTo>
                    <a:pt x="12700" y="1286510"/>
                  </a:lnTo>
                  <a:lnTo>
                    <a:pt x="12700" y="1235710"/>
                  </a:lnTo>
                  <a:close/>
                </a:path>
                <a:path w="5948680" h="2900045" extrusionOk="0">
                  <a:moveTo>
                    <a:pt x="12700" y="1146810"/>
                  </a:moveTo>
                  <a:lnTo>
                    <a:pt x="0" y="1146810"/>
                  </a:lnTo>
                  <a:lnTo>
                    <a:pt x="0" y="1197610"/>
                  </a:lnTo>
                  <a:lnTo>
                    <a:pt x="12700" y="1197610"/>
                  </a:lnTo>
                  <a:lnTo>
                    <a:pt x="12700" y="1146810"/>
                  </a:lnTo>
                  <a:close/>
                </a:path>
                <a:path w="5948680" h="2900045" extrusionOk="0">
                  <a:moveTo>
                    <a:pt x="12700" y="1057910"/>
                  </a:moveTo>
                  <a:lnTo>
                    <a:pt x="0" y="1057910"/>
                  </a:lnTo>
                  <a:lnTo>
                    <a:pt x="0" y="1108710"/>
                  </a:lnTo>
                  <a:lnTo>
                    <a:pt x="12700" y="1108710"/>
                  </a:lnTo>
                  <a:lnTo>
                    <a:pt x="12700" y="1057910"/>
                  </a:lnTo>
                  <a:close/>
                </a:path>
                <a:path w="5948680" h="2900045" extrusionOk="0">
                  <a:moveTo>
                    <a:pt x="12700" y="969010"/>
                  </a:moveTo>
                  <a:lnTo>
                    <a:pt x="0" y="969010"/>
                  </a:lnTo>
                  <a:lnTo>
                    <a:pt x="0" y="1019810"/>
                  </a:lnTo>
                  <a:lnTo>
                    <a:pt x="12700" y="1019810"/>
                  </a:lnTo>
                  <a:lnTo>
                    <a:pt x="12700" y="969010"/>
                  </a:lnTo>
                  <a:close/>
                </a:path>
                <a:path w="5948680" h="2900045" extrusionOk="0">
                  <a:moveTo>
                    <a:pt x="12700" y="880110"/>
                  </a:moveTo>
                  <a:lnTo>
                    <a:pt x="0" y="880110"/>
                  </a:lnTo>
                  <a:lnTo>
                    <a:pt x="0" y="930910"/>
                  </a:lnTo>
                  <a:lnTo>
                    <a:pt x="12700" y="930910"/>
                  </a:lnTo>
                  <a:lnTo>
                    <a:pt x="12700" y="880110"/>
                  </a:lnTo>
                  <a:close/>
                </a:path>
                <a:path w="5948680" h="2900045" extrusionOk="0">
                  <a:moveTo>
                    <a:pt x="12700" y="791210"/>
                  </a:moveTo>
                  <a:lnTo>
                    <a:pt x="0" y="791210"/>
                  </a:lnTo>
                  <a:lnTo>
                    <a:pt x="0" y="842010"/>
                  </a:lnTo>
                  <a:lnTo>
                    <a:pt x="12700" y="842010"/>
                  </a:lnTo>
                  <a:lnTo>
                    <a:pt x="12700" y="791210"/>
                  </a:lnTo>
                  <a:close/>
                </a:path>
                <a:path w="5948680" h="2900045" extrusionOk="0">
                  <a:moveTo>
                    <a:pt x="12700" y="702310"/>
                  </a:moveTo>
                  <a:lnTo>
                    <a:pt x="0" y="702310"/>
                  </a:lnTo>
                  <a:lnTo>
                    <a:pt x="0" y="753110"/>
                  </a:lnTo>
                  <a:lnTo>
                    <a:pt x="12700" y="753110"/>
                  </a:lnTo>
                  <a:lnTo>
                    <a:pt x="12700" y="702310"/>
                  </a:lnTo>
                  <a:close/>
                </a:path>
                <a:path w="5948680" h="2900045" extrusionOk="0">
                  <a:moveTo>
                    <a:pt x="12700" y="613410"/>
                  </a:moveTo>
                  <a:lnTo>
                    <a:pt x="0" y="613410"/>
                  </a:lnTo>
                  <a:lnTo>
                    <a:pt x="0" y="664210"/>
                  </a:lnTo>
                  <a:lnTo>
                    <a:pt x="12700" y="664210"/>
                  </a:lnTo>
                  <a:lnTo>
                    <a:pt x="12700" y="613410"/>
                  </a:lnTo>
                  <a:close/>
                </a:path>
                <a:path w="5948680" h="2900045" extrusionOk="0">
                  <a:moveTo>
                    <a:pt x="12700" y="524510"/>
                  </a:moveTo>
                  <a:lnTo>
                    <a:pt x="0" y="524510"/>
                  </a:lnTo>
                  <a:lnTo>
                    <a:pt x="0" y="575310"/>
                  </a:lnTo>
                  <a:lnTo>
                    <a:pt x="12700" y="575310"/>
                  </a:lnTo>
                  <a:lnTo>
                    <a:pt x="12700" y="524510"/>
                  </a:lnTo>
                  <a:close/>
                </a:path>
                <a:path w="5948680" h="2900045" extrusionOk="0">
                  <a:moveTo>
                    <a:pt x="12700" y="435610"/>
                  </a:moveTo>
                  <a:lnTo>
                    <a:pt x="0" y="435610"/>
                  </a:lnTo>
                  <a:lnTo>
                    <a:pt x="0" y="486410"/>
                  </a:lnTo>
                  <a:lnTo>
                    <a:pt x="12700" y="486410"/>
                  </a:lnTo>
                  <a:lnTo>
                    <a:pt x="12700" y="435610"/>
                  </a:lnTo>
                  <a:close/>
                </a:path>
                <a:path w="5948680" h="2900045" extrusionOk="0">
                  <a:moveTo>
                    <a:pt x="12700" y="346710"/>
                  </a:moveTo>
                  <a:lnTo>
                    <a:pt x="0" y="346710"/>
                  </a:lnTo>
                  <a:lnTo>
                    <a:pt x="0" y="397510"/>
                  </a:lnTo>
                  <a:lnTo>
                    <a:pt x="12700" y="397510"/>
                  </a:lnTo>
                  <a:lnTo>
                    <a:pt x="12700" y="346710"/>
                  </a:lnTo>
                  <a:close/>
                </a:path>
                <a:path w="5948680" h="2900045" extrusionOk="0">
                  <a:moveTo>
                    <a:pt x="12700" y="257810"/>
                  </a:moveTo>
                  <a:lnTo>
                    <a:pt x="0" y="257810"/>
                  </a:lnTo>
                  <a:lnTo>
                    <a:pt x="0" y="308610"/>
                  </a:lnTo>
                  <a:lnTo>
                    <a:pt x="12700" y="308610"/>
                  </a:lnTo>
                  <a:lnTo>
                    <a:pt x="12700" y="257810"/>
                  </a:lnTo>
                  <a:close/>
                </a:path>
                <a:path w="5948680" h="2900045" extrusionOk="0">
                  <a:moveTo>
                    <a:pt x="12700" y="168910"/>
                  </a:moveTo>
                  <a:lnTo>
                    <a:pt x="0" y="168910"/>
                  </a:lnTo>
                  <a:lnTo>
                    <a:pt x="0" y="219710"/>
                  </a:lnTo>
                  <a:lnTo>
                    <a:pt x="12700" y="219710"/>
                  </a:lnTo>
                  <a:lnTo>
                    <a:pt x="12700" y="168910"/>
                  </a:lnTo>
                  <a:close/>
                </a:path>
                <a:path w="5948680" h="2900045" extrusionOk="0">
                  <a:moveTo>
                    <a:pt x="12700" y="80010"/>
                  </a:moveTo>
                  <a:lnTo>
                    <a:pt x="0" y="80010"/>
                  </a:lnTo>
                  <a:lnTo>
                    <a:pt x="0" y="130810"/>
                  </a:lnTo>
                  <a:lnTo>
                    <a:pt x="12700" y="130810"/>
                  </a:lnTo>
                  <a:lnTo>
                    <a:pt x="12700" y="80010"/>
                  </a:lnTo>
                  <a:close/>
                </a:path>
                <a:path w="5948680" h="2900045" extrusionOk="0">
                  <a:moveTo>
                    <a:pt x="53340" y="31750"/>
                  </a:moveTo>
                  <a:lnTo>
                    <a:pt x="2794" y="31750"/>
                  </a:lnTo>
                  <a:lnTo>
                    <a:pt x="0" y="34544"/>
                  </a:lnTo>
                  <a:lnTo>
                    <a:pt x="0" y="41910"/>
                  </a:lnTo>
                  <a:lnTo>
                    <a:pt x="8890" y="41910"/>
                  </a:lnTo>
                  <a:lnTo>
                    <a:pt x="6350" y="44450"/>
                  </a:lnTo>
                  <a:lnTo>
                    <a:pt x="53340" y="44450"/>
                  </a:lnTo>
                  <a:lnTo>
                    <a:pt x="53340" y="41910"/>
                  </a:lnTo>
                  <a:lnTo>
                    <a:pt x="53340" y="38100"/>
                  </a:lnTo>
                  <a:lnTo>
                    <a:pt x="53340" y="31750"/>
                  </a:lnTo>
                  <a:close/>
                </a:path>
                <a:path w="5948680" h="2900045" extrusionOk="0">
                  <a:moveTo>
                    <a:pt x="142240" y="31750"/>
                  </a:moveTo>
                  <a:lnTo>
                    <a:pt x="91440" y="31750"/>
                  </a:lnTo>
                  <a:lnTo>
                    <a:pt x="91440" y="44450"/>
                  </a:lnTo>
                  <a:lnTo>
                    <a:pt x="142240" y="44450"/>
                  </a:lnTo>
                  <a:lnTo>
                    <a:pt x="142240" y="31750"/>
                  </a:lnTo>
                  <a:close/>
                </a:path>
                <a:path w="5948680" h="2900045" extrusionOk="0">
                  <a:moveTo>
                    <a:pt x="231140" y="31750"/>
                  </a:moveTo>
                  <a:lnTo>
                    <a:pt x="180340" y="31750"/>
                  </a:lnTo>
                  <a:lnTo>
                    <a:pt x="180340" y="44450"/>
                  </a:lnTo>
                  <a:lnTo>
                    <a:pt x="231140" y="44450"/>
                  </a:lnTo>
                  <a:lnTo>
                    <a:pt x="231140" y="31750"/>
                  </a:lnTo>
                  <a:close/>
                </a:path>
                <a:path w="5948680" h="2900045" extrusionOk="0">
                  <a:moveTo>
                    <a:pt x="320040" y="31750"/>
                  </a:moveTo>
                  <a:lnTo>
                    <a:pt x="269240" y="31750"/>
                  </a:lnTo>
                  <a:lnTo>
                    <a:pt x="269240" y="44450"/>
                  </a:lnTo>
                  <a:lnTo>
                    <a:pt x="320040" y="44450"/>
                  </a:lnTo>
                  <a:lnTo>
                    <a:pt x="320040" y="31750"/>
                  </a:lnTo>
                  <a:close/>
                </a:path>
                <a:path w="5948680" h="2900045" extrusionOk="0">
                  <a:moveTo>
                    <a:pt x="408940" y="31750"/>
                  </a:moveTo>
                  <a:lnTo>
                    <a:pt x="358140" y="31750"/>
                  </a:lnTo>
                  <a:lnTo>
                    <a:pt x="358140" y="44450"/>
                  </a:lnTo>
                  <a:lnTo>
                    <a:pt x="408940" y="44450"/>
                  </a:lnTo>
                  <a:lnTo>
                    <a:pt x="408940" y="31750"/>
                  </a:lnTo>
                  <a:close/>
                </a:path>
                <a:path w="5948680" h="2900045" extrusionOk="0">
                  <a:moveTo>
                    <a:pt x="489966" y="2223262"/>
                  </a:moveTo>
                  <a:lnTo>
                    <a:pt x="439166" y="2223262"/>
                  </a:lnTo>
                  <a:lnTo>
                    <a:pt x="439166" y="2235962"/>
                  </a:lnTo>
                  <a:lnTo>
                    <a:pt x="489966" y="2235962"/>
                  </a:lnTo>
                  <a:lnTo>
                    <a:pt x="489966" y="2223262"/>
                  </a:lnTo>
                  <a:close/>
                </a:path>
                <a:path w="5948680" h="2900045" extrusionOk="0">
                  <a:moveTo>
                    <a:pt x="497840" y="31750"/>
                  </a:moveTo>
                  <a:lnTo>
                    <a:pt x="447040" y="31750"/>
                  </a:lnTo>
                  <a:lnTo>
                    <a:pt x="447040" y="44450"/>
                  </a:lnTo>
                  <a:lnTo>
                    <a:pt x="497840" y="44450"/>
                  </a:lnTo>
                  <a:lnTo>
                    <a:pt x="497840" y="31750"/>
                  </a:lnTo>
                  <a:close/>
                </a:path>
                <a:path w="5948680" h="2900045" extrusionOk="0">
                  <a:moveTo>
                    <a:pt x="578866" y="2223262"/>
                  </a:moveTo>
                  <a:lnTo>
                    <a:pt x="528066" y="2223262"/>
                  </a:lnTo>
                  <a:lnTo>
                    <a:pt x="528066" y="2235962"/>
                  </a:lnTo>
                  <a:lnTo>
                    <a:pt x="578866" y="2235962"/>
                  </a:lnTo>
                  <a:lnTo>
                    <a:pt x="578866" y="2223262"/>
                  </a:lnTo>
                  <a:close/>
                </a:path>
                <a:path w="5948680" h="2900045" extrusionOk="0">
                  <a:moveTo>
                    <a:pt x="586740" y="31750"/>
                  </a:moveTo>
                  <a:lnTo>
                    <a:pt x="535940" y="31750"/>
                  </a:lnTo>
                  <a:lnTo>
                    <a:pt x="535940" y="44450"/>
                  </a:lnTo>
                  <a:lnTo>
                    <a:pt x="586740" y="44450"/>
                  </a:lnTo>
                  <a:lnTo>
                    <a:pt x="586740" y="31750"/>
                  </a:lnTo>
                  <a:close/>
                </a:path>
                <a:path w="5948680" h="2900045" extrusionOk="0">
                  <a:moveTo>
                    <a:pt x="667766" y="2223262"/>
                  </a:moveTo>
                  <a:lnTo>
                    <a:pt x="616966" y="2223262"/>
                  </a:lnTo>
                  <a:lnTo>
                    <a:pt x="616966" y="2235962"/>
                  </a:lnTo>
                  <a:lnTo>
                    <a:pt x="667766" y="2235962"/>
                  </a:lnTo>
                  <a:lnTo>
                    <a:pt x="667766" y="2223262"/>
                  </a:lnTo>
                  <a:close/>
                </a:path>
                <a:path w="5948680" h="2900045" extrusionOk="0">
                  <a:moveTo>
                    <a:pt x="675640" y="31750"/>
                  </a:moveTo>
                  <a:lnTo>
                    <a:pt x="624840" y="31750"/>
                  </a:lnTo>
                  <a:lnTo>
                    <a:pt x="624840" y="44450"/>
                  </a:lnTo>
                  <a:lnTo>
                    <a:pt x="675640" y="44450"/>
                  </a:lnTo>
                  <a:lnTo>
                    <a:pt x="675640" y="31750"/>
                  </a:lnTo>
                  <a:close/>
                </a:path>
                <a:path w="5948680" h="2900045" extrusionOk="0">
                  <a:moveTo>
                    <a:pt x="756666" y="2223262"/>
                  </a:moveTo>
                  <a:lnTo>
                    <a:pt x="705866" y="2223262"/>
                  </a:lnTo>
                  <a:lnTo>
                    <a:pt x="705866" y="2235962"/>
                  </a:lnTo>
                  <a:lnTo>
                    <a:pt x="756666" y="2235962"/>
                  </a:lnTo>
                  <a:lnTo>
                    <a:pt x="756666" y="2223262"/>
                  </a:lnTo>
                  <a:close/>
                </a:path>
                <a:path w="5948680" h="2900045" extrusionOk="0">
                  <a:moveTo>
                    <a:pt x="764540" y="31750"/>
                  </a:moveTo>
                  <a:lnTo>
                    <a:pt x="713740" y="31750"/>
                  </a:lnTo>
                  <a:lnTo>
                    <a:pt x="713740" y="44450"/>
                  </a:lnTo>
                  <a:lnTo>
                    <a:pt x="764540" y="44450"/>
                  </a:lnTo>
                  <a:lnTo>
                    <a:pt x="764540" y="31750"/>
                  </a:lnTo>
                  <a:close/>
                </a:path>
                <a:path w="5948680" h="2900045" extrusionOk="0">
                  <a:moveTo>
                    <a:pt x="845566" y="2223262"/>
                  </a:moveTo>
                  <a:lnTo>
                    <a:pt x="794766" y="2223262"/>
                  </a:lnTo>
                  <a:lnTo>
                    <a:pt x="794766" y="2235962"/>
                  </a:lnTo>
                  <a:lnTo>
                    <a:pt x="845566" y="2235962"/>
                  </a:lnTo>
                  <a:lnTo>
                    <a:pt x="845566" y="2223262"/>
                  </a:lnTo>
                  <a:close/>
                </a:path>
                <a:path w="5948680" h="2900045" extrusionOk="0">
                  <a:moveTo>
                    <a:pt x="853440" y="31750"/>
                  </a:moveTo>
                  <a:lnTo>
                    <a:pt x="802640" y="31750"/>
                  </a:lnTo>
                  <a:lnTo>
                    <a:pt x="802640" y="44450"/>
                  </a:lnTo>
                  <a:lnTo>
                    <a:pt x="853440" y="44450"/>
                  </a:lnTo>
                  <a:lnTo>
                    <a:pt x="853440" y="31750"/>
                  </a:lnTo>
                  <a:close/>
                </a:path>
                <a:path w="5948680" h="2900045" extrusionOk="0">
                  <a:moveTo>
                    <a:pt x="934466" y="2223262"/>
                  </a:moveTo>
                  <a:lnTo>
                    <a:pt x="883666" y="2223262"/>
                  </a:lnTo>
                  <a:lnTo>
                    <a:pt x="883666" y="2235962"/>
                  </a:lnTo>
                  <a:lnTo>
                    <a:pt x="934466" y="2235962"/>
                  </a:lnTo>
                  <a:lnTo>
                    <a:pt x="934466" y="2223262"/>
                  </a:lnTo>
                  <a:close/>
                </a:path>
                <a:path w="5948680" h="2900045" extrusionOk="0">
                  <a:moveTo>
                    <a:pt x="942340" y="31750"/>
                  </a:moveTo>
                  <a:lnTo>
                    <a:pt x="891540" y="31750"/>
                  </a:lnTo>
                  <a:lnTo>
                    <a:pt x="891540" y="44450"/>
                  </a:lnTo>
                  <a:lnTo>
                    <a:pt x="942340" y="44450"/>
                  </a:lnTo>
                  <a:lnTo>
                    <a:pt x="942340" y="31750"/>
                  </a:lnTo>
                  <a:close/>
                </a:path>
                <a:path w="5948680" h="2900045" extrusionOk="0">
                  <a:moveTo>
                    <a:pt x="1023366" y="2223262"/>
                  </a:moveTo>
                  <a:lnTo>
                    <a:pt x="972566" y="2223262"/>
                  </a:lnTo>
                  <a:lnTo>
                    <a:pt x="972566" y="2235962"/>
                  </a:lnTo>
                  <a:lnTo>
                    <a:pt x="1023366" y="2235962"/>
                  </a:lnTo>
                  <a:lnTo>
                    <a:pt x="1023366" y="2223262"/>
                  </a:lnTo>
                  <a:close/>
                </a:path>
                <a:path w="5948680" h="2900045" extrusionOk="0">
                  <a:moveTo>
                    <a:pt x="1031240" y="31750"/>
                  </a:moveTo>
                  <a:lnTo>
                    <a:pt x="980440" y="31750"/>
                  </a:lnTo>
                  <a:lnTo>
                    <a:pt x="980440" y="44450"/>
                  </a:lnTo>
                  <a:lnTo>
                    <a:pt x="1031240" y="44450"/>
                  </a:lnTo>
                  <a:lnTo>
                    <a:pt x="1031240" y="31750"/>
                  </a:lnTo>
                  <a:close/>
                </a:path>
                <a:path w="5948680" h="2900045" extrusionOk="0">
                  <a:moveTo>
                    <a:pt x="1112266" y="2223262"/>
                  </a:moveTo>
                  <a:lnTo>
                    <a:pt x="1061466" y="2223262"/>
                  </a:lnTo>
                  <a:lnTo>
                    <a:pt x="1061466" y="2235962"/>
                  </a:lnTo>
                  <a:lnTo>
                    <a:pt x="1112266" y="2235962"/>
                  </a:lnTo>
                  <a:lnTo>
                    <a:pt x="1112266" y="2223262"/>
                  </a:lnTo>
                  <a:close/>
                </a:path>
                <a:path w="5948680" h="2900045" extrusionOk="0">
                  <a:moveTo>
                    <a:pt x="1120140" y="31750"/>
                  </a:moveTo>
                  <a:lnTo>
                    <a:pt x="1069340" y="31750"/>
                  </a:lnTo>
                  <a:lnTo>
                    <a:pt x="1069340" y="44450"/>
                  </a:lnTo>
                  <a:lnTo>
                    <a:pt x="1120140" y="44450"/>
                  </a:lnTo>
                  <a:lnTo>
                    <a:pt x="1120140" y="31750"/>
                  </a:lnTo>
                  <a:close/>
                </a:path>
                <a:path w="5948680" h="2900045" extrusionOk="0">
                  <a:moveTo>
                    <a:pt x="1201166" y="2223262"/>
                  </a:moveTo>
                  <a:lnTo>
                    <a:pt x="1150366" y="2223262"/>
                  </a:lnTo>
                  <a:lnTo>
                    <a:pt x="1150366" y="2235962"/>
                  </a:lnTo>
                  <a:lnTo>
                    <a:pt x="1201166" y="2235962"/>
                  </a:lnTo>
                  <a:lnTo>
                    <a:pt x="1201166" y="2223262"/>
                  </a:lnTo>
                  <a:close/>
                </a:path>
                <a:path w="5948680" h="2900045" extrusionOk="0">
                  <a:moveTo>
                    <a:pt x="1209040" y="31750"/>
                  </a:moveTo>
                  <a:lnTo>
                    <a:pt x="1158240" y="31750"/>
                  </a:lnTo>
                  <a:lnTo>
                    <a:pt x="1158240" y="44450"/>
                  </a:lnTo>
                  <a:lnTo>
                    <a:pt x="1209040" y="44450"/>
                  </a:lnTo>
                  <a:lnTo>
                    <a:pt x="1209040" y="31750"/>
                  </a:lnTo>
                  <a:close/>
                </a:path>
                <a:path w="5948680" h="2900045" extrusionOk="0">
                  <a:moveTo>
                    <a:pt x="1290066" y="2223262"/>
                  </a:moveTo>
                  <a:lnTo>
                    <a:pt x="1239266" y="2223262"/>
                  </a:lnTo>
                  <a:lnTo>
                    <a:pt x="1239266" y="2235962"/>
                  </a:lnTo>
                  <a:lnTo>
                    <a:pt x="1290066" y="2235962"/>
                  </a:lnTo>
                  <a:lnTo>
                    <a:pt x="1290066" y="2223262"/>
                  </a:lnTo>
                  <a:close/>
                </a:path>
                <a:path w="5948680" h="2900045" extrusionOk="0">
                  <a:moveTo>
                    <a:pt x="1297940" y="31750"/>
                  </a:moveTo>
                  <a:lnTo>
                    <a:pt x="1247140" y="31750"/>
                  </a:lnTo>
                  <a:lnTo>
                    <a:pt x="1247140" y="44450"/>
                  </a:lnTo>
                  <a:lnTo>
                    <a:pt x="1297940" y="44450"/>
                  </a:lnTo>
                  <a:lnTo>
                    <a:pt x="1297940" y="31750"/>
                  </a:lnTo>
                  <a:close/>
                </a:path>
                <a:path w="5948680" h="2900045" extrusionOk="0">
                  <a:moveTo>
                    <a:pt x="1378966" y="2223262"/>
                  </a:moveTo>
                  <a:lnTo>
                    <a:pt x="1328166" y="2223262"/>
                  </a:lnTo>
                  <a:lnTo>
                    <a:pt x="1328166" y="2235962"/>
                  </a:lnTo>
                  <a:lnTo>
                    <a:pt x="1378966" y="2235962"/>
                  </a:lnTo>
                  <a:lnTo>
                    <a:pt x="1378966" y="2223262"/>
                  </a:lnTo>
                  <a:close/>
                </a:path>
                <a:path w="5948680" h="2900045" extrusionOk="0">
                  <a:moveTo>
                    <a:pt x="1386840" y="31750"/>
                  </a:moveTo>
                  <a:lnTo>
                    <a:pt x="1336040" y="31750"/>
                  </a:lnTo>
                  <a:lnTo>
                    <a:pt x="1336040" y="44450"/>
                  </a:lnTo>
                  <a:lnTo>
                    <a:pt x="1386840" y="44450"/>
                  </a:lnTo>
                  <a:lnTo>
                    <a:pt x="1386840" y="31750"/>
                  </a:lnTo>
                  <a:close/>
                </a:path>
                <a:path w="5948680" h="2900045" extrusionOk="0">
                  <a:moveTo>
                    <a:pt x="1467866" y="2223262"/>
                  </a:moveTo>
                  <a:lnTo>
                    <a:pt x="1417066" y="2223262"/>
                  </a:lnTo>
                  <a:lnTo>
                    <a:pt x="1417066" y="2235962"/>
                  </a:lnTo>
                  <a:lnTo>
                    <a:pt x="1467866" y="2235962"/>
                  </a:lnTo>
                  <a:lnTo>
                    <a:pt x="1467866" y="2223262"/>
                  </a:lnTo>
                  <a:close/>
                </a:path>
                <a:path w="5948680" h="2900045" extrusionOk="0">
                  <a:moveTo>
                    <a:pt x="1475740" y="31750"/>
                  </a:moveTo>
                  <a:lnTo>
                    <a:pt x="1424940" y="31750"/>
                  </a:lnTo>
                  <a:lnTo>
                    <a:pt x="1424940" y="44450"/>
                  </a:lnTo>
                  <a:lnTo>
                    <a:pt x="1475740" y="44450"/>
                  </a:lnTo>
                  <a:lnTo>
                    <a:pt x="1475740" y="31750"/>
                  </a:lnTo>
                  <a:close/>
                </a:path>
                <a:path w="5948680" h="2900045" extrusionOk="0">
                  <a:moveTo>
                    <a:pt x="1556766" y="2223262"/>
                  </a:moveTo>
                  <a:lnTo>
                    <a:pt x="1505966" y="2223262"/>
                  </a:lnTo>
                  <a:lnTo>
                    <a:pt x="1505966" y="2235962"/>
                  </a:lnTo>
                  <a:lnTo>
                    <a:pt x="1556766" y="2235962"/>
                  </a:lnTo>
                  <a:lnTo>
                    <a:pt x="1556766" y="2223262"/>
                  </a:lnTo>
                  <a:close/>
                </a:path>
                <a:path w="5948680" h="2900045" extrusionOk="0">
                  <a:moveTo>
                    <a:pt x="1564640" y="31750"/>
                  </a:moveTo>
                  <a:lnTo>
                    <a:pt x="1513840" y="31750"/>
                  </a:lnTo>
                  <a:lnTo>
                    <a:pt x="1513840" y="44450"/>
                  </a:lnTo>
                  <a:lnTo>
                    <a:pt x="1564640" y="44450"/>
                  </a:lnTo>
                  <a:lnTo>
                    <a:pt x="1564640" y="31750"/>
                  </a:lnTo>
                  <a:close/>
                </a:path>
                <a:path w="5948680" h="2900045" extrusionOk="0">
                  <a:moveTo>
                    <a:pt x="1645666" y="2223262"/>
                  </a:moveTo>
                  <a:lnTo>
                    <a:pt x="1594866" y="2223262"/>
                  </a:lnTo>
                  <a:lnTo>
                    <a:pt x="1594866" y="2235962"/>
                  </a:lnTo>
                  <a:lnTo>
                    <a:pt x="1645666" y="2235962"/>
                  </a:lnTo>
                  <a:lnTo>
                    <a:pt x="1645666" y="2223262"/>
                  </a:lnTo>
                  <a:close/>
                </a:path>
                <a:path w="5948680" h="2900045" extrusionOk="0">
                  <a:moveTo>
                    <a:pt x="1653540" y="31750"/>
                  </a:moveTo>
                  <a:lnTo>
                    <a:pt x="1602740" y="31750"/>
                  </a:lnTo>
                  <a:lnTo>
                    <a:pt x="1602740" y="44450"/>
                  </a:lnTo>
                  <a:lnTo>
                    <a:pt x="1653540" y="44450"/>
                  </a:lnTo>
                  <a:lnTo>
                    <a:pt x="1653540" y="31750"/>
                  </a:lnTo>
                  <a:close/>
                </a:path>
                <a:path w="5948680" h="2900045" extrusionOk="0">
                  <a:moveTo>
                    <a:pt x="1734566" y="2223262"/>
                  </a:moveTo>
                  <a:lnTo>
                    <a:pt x="1683766" y="2223262"/>
                  </a:lnTo>
                  <a:lnTo>
                    <a:pt x="1683766" y="2235962"/>
                  </a:lnTo>
                  <a:lnTo>
                    <a:pt x="1734566" y="2235962"/>
                  </a:lnTo>
                  <a:lnTo>
                    <a:pt x="1734566" y="2223262"/>
                  </a:lnTo>
                  <a:close/>
                </a:path>
                <a:path w="5948680" h="2900045" extrusionOk="0">
                  <a:moveTo>
                    <a:pt x="1742440" y="31750"/>
                  </a:moveTo>
                  <a:lnTo>
                    <a:pt x="1691640" y="31750"/>
                  </a:lnTo>
                  <a:lnTo>
                    <a:pt x="1691640" y="44450"/>
                  </a:lnTo>
                  <a:lnTo>
                    <a:pt x="1742440" y="44450"/>
                  </a:lnTo>
                  <a:lnTo>
                    <a:pt x="1742440" y="31750"/>
                  </a:lnTo>
                  <a:close/>
                </a:path>
                <a:path w="5948680" h="2900045" extrusionOk="0">
                  <a:moveTo>
                    <a:pt x="1795907" y="2229612"/>
                  </a:moveTo>
                  <a:lnTo>
                    <a:pt x="1745107" y="2191512"/>
                  </a:lnTo>
                  <a:lnTo>
                    <a:pt x="1745107" y="2267712"/>
                  </a:lnTo>
                  <a:lnTo>
                    <a:pt x="1795907" y="2229612"/>
                  </a:lnTo>
                  <a:close/>
                </a:path>
                <a:path w="5948680" h="2900045" extrusionOk="0">
                  <a:moveTo>
                    <a:pt x="1831340" y="31750"/>
                  </a:moveTo>
                  <a:lnTo>
                    <a:pt x="1780540" y="31750"/>
                  </a:lnTo>
                  <a:lnTo>
                    <a:pt x="1780540" y="44450"/>
                  </a:lnTo>
                  <a:lnTo>
                    <a:pt x="1831340" y="44450"/>
                  </a:lnTo>
                  <a:lnTo>
                    <a:pt x="1831340" y="31750"/>
                  </a:lnTo>
                  <a:close/>
                </a:path>
                <a:path w="5948680" h="2900045" extrusionOk="0">
                  <a:moveTo>
                    <a:pt x="1920240" y="31750"/>
                  </a:moveTo>
                  <a:lnTo>
                    <a:pt x="1869440" y="31750"/>
                  </a:lnTo>
                  <a:lnTo>
                    <a:pt x="1869440" y="44450"/>
                  </a:lnTo>
                  <a:lnTo>
                    <a:pt x="1920240" y="44450"/>
                  </a:lnTo>
                  <a:lnTo>
                    <a:pt x="1920240" y="31750"/>
                  </a:lnTo>
                  <a:close/>
                </a:path>
                <a:path w="5948680" h="2900045" extrusionOk="0">
                  <a:moveTo>
                    <a:pt x="2009140" y="31750"/>
                  </a:moveTo>
                  <a:lnTo>
                    <a:pt x="1958340" y="31750"/>
                  </a:lnTo>
                  <a:lnTo>
                    <a:pt x="1958340" y="44450"/>
                  </a:lnTo>
                  <a:lnTo>
                    <a:pt x="2009140" y="44450"/>
                  </a:lnTo>
                  <a:lnTo>
                    <a:pt x="2009140" y="31750"/>
                  </a:lnTo>
                  <a:close/>
                </a:path>
                <a:path w="5948680" h="2900045" extrusionOk="0">
                  <a:moveTo>
                    <a:pt x="2098040" y="31750"/>
                  </a:moveTo>
                  <a:lnTo>
                    <a:pt x="2047240" y="31750"/>
                  </a:lnTo>
                  <a:lnTo>
                    <a:pt x="2047240" y="44450"/>
                  </a:lnTo>
                  <a:lnTo>
                    <a:pt x="2098040" y="44450"/>
                  </a:lnTo>
                  <a:lnTo>
                    <a:pt x="2098040" y="31750"/>
                  </a:lnTo>
                  <a:close/>
                </a:path>
                <a:path w="5948680" h="2900045" extrusionOk="0">
                  <a:moveTo>
                    <a:pt x="2186940" y="31750"/>
                  </a:moveTo>
                  <a:lnTo>
                    <a:pt x="2136140" y="31750"/>
                  </a:lnTo>
                  <a:lnTo>
                    <a:pt x="2136140" y="44450"/>
                  </a:lnTo>
                  <a:lnTo>
                    <a:pt x="2186940" y="44450"/>
                  </a:lnTo>
                  <a:lnTo>
                    <a:pt x="2186940" y="31750"/>
                  </a:lnTo>
                  <a:close/>
                </a:path>
                <a:path w="5948680" h="2900045" extrusionOk="0">
                  <a:moveTo>
                    <a:pt x="2275840" y="31750"/>
                  </a:moveTo>
                  <a:lnTo>
                    <a:pt x="2225040" y="31750"/>
                  </a:lnTo>
                  <a:lnTo>
                    <a:pt x="2225040" y="44450"/>
                  </a:lnTo>
                  <a:lnTo>
                    <a:pt x="2275840" y="44450"/>
                  </a:lnTo>
                  <a:lnTo>
                    <a:pt x="2275840" y="31750"/>
                  </a:lnTo>
                  <a:close/>
                </a:path>
                <a:path w="5948680" h="2900045" extrusionOk="0">
                  <a:moveTo>
                    <a:pt x="2364740" y="31750"/>
                  </a:moveTo>
                  <a:lnTo>
                    <a:pt x="2313940" y="31750"/>
                  </a:lnTo>
                  <a:lnTo>
                    <a:pt x="2313940" y="44450"/>
                  </a:lnTo>
                  <a:lnTo>
                    <a:pt x="2364740" y="44450"/>
                  </a:lnTo>
                  <a:lnTo>
                    <a:pt x="2364740" y="31750"/>
                  </a:lnTo>
                  <a:close/>
                </a:path>
                <a:path w="5948680" h="2900045" extrusionOk="0">
                  <a:moveTo>
                    <a:pt x="2453640" y="31750"/>
                  </a:moveTo>
                  <a:lnTo>
                    <a:pt x="2402840" y="31750"/>
                  </a:lnTo>
                  <a:lnTo>
                    <a:pt x="2402840" y="44450"/>
                  </a:lnTo>
                  <a:lnTo>
                    <a:pt x="2453640" y="44450"/>
                  </a:lnTo>
                  <a:lnTo>
                    <a:pt x="2453640" y="31750"/>
                  </a:lnTo>
                  <a:close/>
                </a:path>
                <a:path w="5948680" h="2900045" extrusionOk="0">
                  <a:moveTo>
                    <a:pt x="2518410" y="2233041"/>
                  </a:moveTo>
                  <a:lnTo>
                    <a:pt x="2503170" y="2233041"/>
                  </a:lnTo>
                  <a:lnTo>
                    <a:pt x="2503170" y="2232406"/>
                  </a:lnTo>
                  <a:lnTo>
                    <a:pt x="2452370" y="2232406"/>
                  </a:lnTo>
                  <a:lnTo>
                    <a:pt x="2452370" y="2245106"/>
                  </a:lnTo>
                  <a:lnTo>
                    <a:pt x="2467610" y="2245106"/>
                  </a:lnTo>
                  <a:lnTo>
                    <a:pt x="2467610" y="2245741"/>
                  </a:lnTo>
                  <a:lnTo>
                    <a:pt x="2518410" y="2245741"/>
                  </a:lnTo>
                  <a:lnTo>
                    <a:pt x="2518410" y="2233041"/>
                  </a:lnTo>
                  <a:close/>
                </a:path>
                <a:path w="5948680" h="2900045" extrusionOk="0">
                  <a:moveTo>
                    <a:pt x="2542540" y="31750"/>
                  </a:moveTo>
                  <a:lnTo>
                    <a:pt x="2491740" y="31750"/>
                  </a:lnTo>
                  <a:lnTo>
                    <a:pt x="2491740" y="44450"/>
                  </a:lnTo>
                  <a:lnTo>
                    <a:pt x="2542540" y="44450"/>
                  </a:lnTo>
                  <a:lnTo>
                    <a:pt x="2542540" y="31750"/>
                  </a:lnTo>
                  <a:close/>
                </a:path>
                <a:path w="5948680" h="2900045" extrusionOk="0">
                  <a:moveTo>
                    <a:pt x="2607310" y="2233041"/>
                  </a:moveTo>
                  <a:lnTo>
                    <a:pt x="2592070" y="2233041"/>
                  </a:lnTo>
                  <a:lnTo>
                    <a:pt x="2592070" y="2232406"/>
                  </a:lnTo>
                  <a:lnTo>
                    <a:pt x="2541270" y="2232406"/>
                  </a:lnTo>
                  <a:lnTo>
                    <a:pt x="2541270" y="2245106"/>
                  </a:lnTo>
                  <a:lnTo>
                    <a:pt x="2556510" y="2245106"/>
                  </a:lnTo>
                  <a:lnTo>
                    <a:pt x="2556510" y="2245741"/>
                  </a:lnTo>
                  <a:lnTo>
                    <a:pt x="2607310" y="2245741"/>
                  </a:lnTo>
                  <a:lnTo>
                    <a:pt x="2607310" y="2233041"/>
                  </a:lnTo>
                  <a:close/>
                </a:path>
                <a:path w="5948680" h="2900045" extrusionOk="0">
                  <a:moveTo>
                    <a:pt x="2631440" y="31750"/>
                  </a:moveTo>
                  <a:lnTo>
                    <a:pt x="2580640" y="31750"/>
                  </a:lnTo>
                  <a:lnTo>
                    <a:pt x="2580640" y="44450"/>
                  </a:lnTo>
                  <a:lnTo>
                    <a:pt x="2631440" y="44450"/>
                  </a:lnTo>
                  <a:lnTo>
                    <a:pt x="2631440" y="31750"/>
                  </a:lnTo>
                  <a:close/>
                </a:path>
                <a:path w="5948680" h="2900045" extrusionOk="0">
                  <a:moveTo>
                    <a:pt x="2696210" y="2233041"/>
                  </a:moveTo>
                  <a:lnTo>
                    <a:pt x="2680970" y="2233041"/>
                  </a:lnTo>
                  <a:lnTo>
                    <a:pt x="2680970" y="2232406"/>
                  </a:lnTo>
                  <a:lnTo>
                    <a:pt x="2630170" y="2232406"/>
                  </a:lnTo>
                  <a:lnTo>
                    <a:pt x="2630170" y="2245106"/>
                  </a:lnTo>
                  <a:lnTo>
                    <a:pt x="2645410" y="2245106"/>
                  </a:lnTo>
                  <a:lnTo>
                    <a:pt x="2645410" y="2245741"/>
                  </a:lnTo>
                  <a:lnTo>
                    <a:pt x="2696210" y="2245741"/>
                  </a:lnTo>
                  <a:lnTo>
                    <a:pt x="2696210" y="2233041"/>
                  </a:lnTo>
                  <a:close/>
                </a:path>
                <a:path w="5948680" h="2900045" extrusionOk="0">
                  <a:moveTo>
                    <a:pt x="2720340" y="31750"/>
                  </a:moveTo>
                  <a:lnTo>
                    <a:pt x="2669540" y="31750"/>
                  </a:lnTo>
                  <a:lnTo>
                    <a:pt x="2669540" y="44450"/>
                  </a:lnTo>
                  <a:lnTo>
                    <a:pt x="2720340" y="44450"/>
                  </a:lnTo>
                  <a:lnTo>
                    <a:pt x="2720340" y="31750"/>
                  </a:lnTo>
                  <a:close/>
                </a:path>
                <a:path w="5948680" h="2900045" extrusionOk="0">
                  <a:moveTo>
                    <a:pt x="2785110" y="2233041"/>
                  </a:moveTo>
                  <a:lnTo>
                    <a:pt x="2769870" y="2233041"/>
                  </a:lnTo>
                  <a:lnTo>
                    <a:pt x="2769870" y="2232406"/>
                  </a:lnTo>
                  <a:lnTo>
                    <a:pt x="2719070" y="2232406"/>
                  </a:lnTo>
                  <a:lnTo>
                    <a:pt x="2719070" y="2245106"/>
                  </a:lnTo>
                  <a:lnTo>
                    <a:pt x="2734310" y="2245106"/>
                  </a:lnTo>
                  <a:lnTo>
                    <a:pt x="2734310" y="2245741"/>
                  </a:lnTo>
                  <a:lnTo>
                    <a:pt x="2785110" y="2245741"/>
                  </a:lnTo>
                  <a:lnTo>
                    <a:pt x="2785110" y="2233041"/>
                  </a:lnTo>
                  <a:close/>
                </a:path>
                <a:path w="5948680" h="2900045" extrusionOk="0">
                  <a:moveTo>
                    <a:pt x="2809240" y="31750"/>
                  </a:moveTo>
                  <a:lnTo>
                    <a:pt x="2758440" y="31750"/>
                  </a:lnTo>
                  <a:lnTo>
                    <a:pt x="2758440" y="44450"/>
                  </a:lnTo>
                  <a:lnTo>
                    <a:pt x="2809240" y="44450"/>
                  </a:lnTo>
                  <a:lnTo>
                    <a:pt x="2809240" y="31750"/>
                  </a:lnTo>
                  <a:close/>
                </a:path>
                <a:path w="5948680" h="2900045" extrusionOk="0">
                  <a:moveTo>
                    <a:pt x="2874010" y="2233041"/>
                  </a:moveTo>
                  <a:lnTo>
                    <a:pt x="2858770" y="2233041"/>
                  </a:lnTo>
                  <a:lnTo>
                    <a:pt x="2858770" y="2232406"/>
                  </a:lnTo>
                  <a:lnTo>
                    <a:pt x="2807970" y="2232406"/>
                  </a:lnTo>
                  <a:lnTo>
                    <a:pt x="2807970" y="2245106"/>
                  </a:lnTo>
                  <a:lnTo>
                    <a:pt x="2823210" y="2245106"/>
                  </a:lnTo>
                  <a:lnTo>
                    <a:pt x="2823210" y="2245741"/>
                  </a:lnTo>
                  <a:lnTo>
                    <a:pt x="2874010" y="2245741"/>
                  </a:lnTo>
                  <a:lnTo>
                    <a:pt x="2874010" y="2233041"/>
                  </a:lnTo>
                  <a:close/>
                </a:path>
                <a:path w="5948680" h="2900045" extrusionOk="0">
                  <a:moveTo>
                    <a:pt x="2898140" y="31750"/>
                  </a:moveTo>
                  <a:lnTo>
                    <a:pt x="2847340" y="31750"/>
                  </a:lnTo>
                  <a:lnTo>
                    <a:pt x="2847340" y="44450"/>
                  </a:lnTo>
                  <a:lnTo>
                    <a:pt x="2898140" y="44450"/>
                  </a:lnTo>
                  <a:lnTo>
                    <a:pt x="2898140" y="31750"/>
                  </a:lnTo>
                  <a:close/>
                </a:path>
                <a:path w="5948680" h="2900045" extrusionOk="0">
                  <a:moveTo>
                    <a:pt x="2962910" y="2233041"/>
                  </a:moveTo>
                  <a:lnTo>
                    <a:pt x="2947670" y="2233041"/>
                  </a:lnTo>
                  <a:lnTo>
                    <a:pt x="2947670" y="2232406"/>
                  </a:lnTo>
                  <a:lnTo>
                    <a:pt x="2896870" y="2232406"/>
                  </a:lnTo>
                  <a:lnTo>
                    <a:pt x="2896870" y="2245106"/>
                  </a:lnTo>
                  <a:lnTo>
                    <a:pt x="2912110" y="2245106"/>
                  </a:lnTo>
                  <a:lnTo>
                    <a:pt x="2912110" y="2245741"/>
                  </a:lnTo>
                  <a:lnTo>
                    <a:pt x="2962910" y="2245741"/>
                  </a:lnTo>
                  <a:lnTo>
                    <a:pt x="2962910" y="2233041"/>
                  </a:lnTo>
                  <a:close/>
                </a:path>
                <a:path w="5948680" h="2900045" extrusionOk="0">
                  <a:moveTo>
                    <a:pt x="2987040" y="31750"/>
                  </a:moveTo>
                  <a:lnTo>
                    <a:pt x="2936240" y="31750"/>
                  </a:lnTo>
                  <a:lnTo>
                    <a:pt x="2936240" y="44450"/>
                  </a:lnTo>
                  <a:lnTo>
                    <a:pt x="2987040" y="44450"/>
                  </a:lnTo>
                  <a:lnTo>
                    <a:pt x="2987040" y="31750"/>
                  </a:lnTo>
                  <a:close/>
                </a:path>
                <a:path w="5948680" h="2900045" extrusionOk="0">
                  <a:moveTo>
                    <a:pt x="3051810" y="2233041"/>
                  </a:moveTo>
                  <a:lnTo>
                    <a:pt x="3036570" y="2233041"/>
                  </a:lnTo>
                  <a:lnTo>
                    <a:pt x="3036570" y="2232406"/>
                  </a:lnTo>
                  <a:lnTo>
                    <a:pt x="2985770" y="2232406"/>
                  </a:lnTo>
                  <a:lnTo>
                    <a:pt x="2985770" y="2245106"/>
                  </a:lnTo>
                  <a:lnTo>
                    <a:pt x="3001010" y="2245106"/>
                  </a:lnTo>
                  <a:lnTo>
                    <a:pt x="3001010" y="2245741"/>
                  </a:lnTo>
                  <a:lnTo>
                    <a:pt x="3051810" y="2245741"/>
                  </a:lnTo>
                  <a:lnTo>
                    <a:pt x="3051810" y="2233041"/>
                  </a:lnTo>
                  <a:close/>
                </a:path>
                <a:path w="5948680" h="2900045" extrusionOk="0">
                  <a:moveTo>
                    <a:pt x="3075940" y="31750"/>
                  </a:moveTo>
                  <a:lnTo>
                    <a:pt x="3025140" y="31750"/>
                  </a:lnTo>
                  <a:lnTo>
                    <a:pt x="3025140" y="44450"/>
                  </a:lnTo>
                  <a:lnTo>
                    <a:pt x="3075940" y="44450"/>
                  </a:lnTo>
                  <a:lnTo>
                    <a:pt x="3075940" y="31750"/>
                  </a:lnTo>
                  <a:close/>
                </a:path>
                <a:path w="5948680" h="2900045" extrusionOk="0">
                  <a:moveTo>
                    <a:pt x="3140710" y="2233041"/>
                  </a:moveTo>
                  <a:lnTo>
                    <a:pt x="3125470" y="2233041"/>
                  </a:lnTo>
                  <a:lnTo>
                    <a:pt x="3125470" y="2232406"/>
                  </a:lnTo>
                  <a:lnTo>
                    <a:pt x="3074670" y="2232406"/>
                  </a:lnTo>
                  <a:lnTo>
                    <a:pt x="3074670" y="2245106"/>
                  </a:lnTo>
                  <a:lnTo>
                    <a:pt x="3089910" y="2245106"/>
                  </a:lnTo>
                  <a:lnTo>
                    <a:pt x="3089910" y="2245741"/>
                  </a:lnTo>
                  <a:lnTo>
                    <a:pt x="3140710" y="2245741"/>
                  </a:lnTo>
                  <a:lnTo>
                    <a:pt x="3140710" y="2233041"/>
                  </a:lnTo>
                  <a:close/>
                </a:path>
                <a:path w="5948680" h="2900045" extrusionOk="0">
                  <a:moveTo>
                    <a:pt x="3164840" y="31750"/>
                  </a:moveTo>
                  <a:lnTo>
                    <a:pt x="3114040" y="31750"/>
                  </a:lnTo>
                  <a:lnTo>
                    <a:pt x="3114040" y="44450"/>
                  </a:lnTo>
                  <a:lnTo>
                    <a:pt x="3164840" y="44450"/>
                  </a:lnTo>
                  <a:lnTo>
                    <a:pt x="3164840" y="31750"/>
                  </a:lnTo>
                  <a:close/>
                </a:path>
                <a:path w="5948680" h="2900045" extrusionOk="0">
                  <a:moveTo>
                    <a:pt x="3229610" y="2233041"/>
                  </a:moveTo>
                  <a:lnTo>
                    <a:pt x="3214370" y="2233041"/>
                  </a:lnTo>
                  <a:lnTo>
                    <a:pt x="3214370" y="2232406"/>
                  </a:lnTo>
                  <a:lnTo>
                    <a:pt x="3163570" y="2232406"/>
                  </a:lnTo>
                  <a:lnTo>
                    <a:pt x="3163570" y="2245106"/>
                  </a:lnTo>
                  <a:lnTo>
                    <a:pt x="3178810" y="2245106"/>
                  </a:lnTo>
                  <a:lnTo>
                    <a:pt x="3178810" y="2245741"/>
                  </a:lnTo>
                  <a:lnTo>
                    <a:pt x="3229610" y="2245741"/>
                  </a:lnTo>
                  <a:lnTo>
                    <a:pt x="3229610" y="2233041"/>
                  </a:lnTo>
                  <a:close/>
                </a:path>
                <a:path w="5948680" h="2900045" extrusionOk="0">
                  <a:moveTo>
                    <a:pt x="3253740" y="31750"/>
                  </a:moveTo>
                  <a:lnTo>
                    <a:pt x="3202940" y="31750"/>
                  </a:lnTo>
                  <a:lnTo>
                    <a:pt x="3202940" y="44450"/>
                  </a:lnTo>
                  <a:lnTo>
                    <a:pt x="3253740" y="44450"/>
                  </a:lnTo>
                  <a:lnTo>
                    <a:pt x="3253740" y="31750"/>
                  </a:lnTo>
                  <a:close/>
                </a:path>
                <a:path w="5948680" h="2900045" extrusionOk="0">
                  <a:moveTo>
                    <a:pt x="3318510" y="2233041"/>
                  </a:moveTo>
                  <a:lnTo>
                    <a:pt x="3303270" y="2233041"/>
                  </a:lnTo>
                  <a:lnTo>
                    <a:pt x="3303270" y="2232406"/>
                  </a:lnTo>
                  <a:lnTo>
                    <a:pt x="3252470" y="2232406"/>
                  </a:lnTo>
                  <a:lnTo>
                    <a:pt x="3252470" y="2245106"/>
                  </a:lnTo>
                  <a:lnTo>
                    <a:pt x="3267710" y="2245106"/>
                  </a:lnTo>
                  <a:lnTo>
                    <a:pt x="3267710" y="2245741"/>
                  </a:lnTo>
                  <a:lnTo>
                    <a:pt x="3318510" y="2245741"/>
                  </a:lnTo>
                  <a:lnTo>
                    <a:pt x="3318510" y="2233041"/>
                  </a:lnTo>
                  <a:close/>
                </a:path>
                <a:path w="5948680" h="2900045" extrusionOk="0">
                  <a:moveTo>
                    <a:pt x="3367913" y="38100"/>
                  </a:moveTo>
                  <a:lnTo>
                    <a:pt x="3359442" y="31750"/>
                  </a:lnTo>
                  <a:lnTo>
                    <a:pt x="3317113" y="0"/>
                  </a:lnTo>
                  <a:lnTo>
                    <a:pt x="3317113" y="31750"/>
                  </a:lnTo>
                  <a:lnTo>
                    <a:pt x="3291840" y="31750"/>
                  </a:lnTo>
                  <a:lnTo>
                    <a:pt x="3291840" y="44450"/>
                  </a:lnTo>
                  <a:lnTo>
                    <a:pt x="3317113" y="44450"/>
                  </a:lnTo>
                  <a:lnTo>
                    <a:pt x="3317113" y="76200"/>
                  </a:lnTo>
                  <a:lnTo>
                    <a:pt x="3359442" y="44450"/>
                  </a:lnTo>
                  <a:lnTo>
                    <a:pt x="3367913" y="38100"/>
                  </a:lnTo>
                  <a:close/>
                </a:path>
                <a:path w="5948680" h="2900045" extrusionOk="0">
                  <a:moveTo>
                    <a:pt x="3407410" y="2233041"/>
                  </a:moveTo>
                  <a:lnTo>
                    <a:pt x="3392170" y="2233041"/>
                  </a:lnTo>
                  <a:lnTo>
                    <a:pt x="3392170" y="2232406"/>
                  </a:lnTo>
                  <a:lnTo>
                    <a:pt x="3341370" y="2232406"/>
                  </a:lnTo>
                  <a:lnTo>
                    <a:pt x="3341370" y="2245106"/>
                  </a:lnTo>
                  <a:lnTo>
                    <a:pt x="3356610" y="2245106"/>
                  </a:lnTo>
                  <a:lnTo>
                    <a:pt x="3356610" y="2245741"/>
                  </a:lnTo>
                  <a:lnTo>
                    <a:pt x="3407410" y="2245741"/>
                  </a:lnTo>
                  <a:lnTo>
                    <a:pt x="3407410" y="2233041"/>
                  </a:lnTo>
                  <a:close/>
                </a:path>
                <a:path w="5948680" h="2900045" extrusionOk="0">
                  <a:moveTo>
                    <a:pt x="3496310" y="2233041"/>
                  </a:moveTo>
                  <a:lnTo>
                    <a:pt x="3481070" y="2233041"/>
                  </a:lnTo>
                  <a:lnTo>
                    <a:pt x="3481070" y="2232406"/>
                  </a:lnTo>
                  <a:lnTo>
                    <a:pt x="3430270" y="2232406"/>
                  </a:lnTo>
                  <a:lnTo>
                    <a:pt x="3430270" y="2245106"/>
                  </a:lnTo>
                  <a:lnTo>
                    <a:pt x="3445510" y="2245106"/>
                  </a:lnTo>
                  <a:lnTo>
                    <a:pt x="3445510" y="2245741"/>
                  </a:lnTo>
                  <a:lnTo>
                    <a:pt x="3496310" y="2245741"/>
                  </a:lnTo>
                  <a:lnTo>
                    <a:pt x="3496310" y="2233041"/>
                  </a:lnTo>
                  <a:close/>
                </a:path>
                <a:path w="5948680" h="2900045" extrusionOk="0">
                  <a:moveTo>
                    <a:pt x="3585210" y="2233041"/>
                  </a:moveTo>
                  <a:lnTo>
                    <a:pt x="3569970" y="2233041"/>
                  </a:lnTo>
                  <a:lnTo>
                    <a:pt x="3569970" y="2232406"/>
                  </a:lnTo>
                  <a:lnTo>
                    <a:pt x="3519170" y="2232406"/>
                  </a:lnTo>
                  <a:lnTo>
                    <a:pt x="3519170" y="2245106"/>
                  </a:lnTo>
                  <a:lnTo>
                    <a:pt x="3534410" y="2245106"/>
                  </a:lnTo>
                  <a:lnTo>
                    <a:pt x="3534410" y="2245741"/>
                  </a:lnTo>
                  <a:lnTo>
                    <a:pt x="3585210" y="2245741"/>
                  </a:lnTo>
                  <a:lnTo>
                    <a:pt x="3585210" y="2233041"/>
                  </a:lnTo>
                  <a:close/>
                </a:path>
                <a:path w="5948680" h="2900045" extrusionOk="0">
                  <a:moveTo>
                    <a:pt x="3674110" y="2233041"/>
                  </a:moveTo>
                  <a:lnTo>
                    <a:pt x="3658870" y="2233041"/>
                  </a:lnTo>
                  <a:lnTo>
                    <a:pt x="3658870" y="2232406"/>
                  </a:lnTo>
                  <a:lnTo>
                    <a:pt x="3608070" y="2232406"/>
                  </a:lnTo>
                  <a:lnTo>
                    <a:pt x="3608070" y="2245106"/>
                  </a:lnTo>
                  <a:lnTo>
                    <a:pt x="3623310" y="2245106"/>
                  </a:lnTo>
                  <a:lnTo>
                    <a:pt x="3623310" y="2245741"/>
                  </a:lnTo>
                  <a:lnTo>
                    <a:pt x="3674110" y="2245741"/>
                  </a:lnTo>
                  <a:lnTo>
                    <a:pt x="3674110" y="2233041"/>
                  </a:lnTo>
                  <a:close/>
                </a:path>
                <a:path w="5948680" h="2900045" extrusionOk="0">
                  <a:moveTo>
                    <a:pt x="3763010" y="2233041"/>
                  </a:moveTo>
                  <a:lnTo>
                    <a:pt x="3747770" y="2233041"/>
                  </a:lnTo>
                  <a:lnTo>
                    <a:pt x="3747770" y="2232406"/>
                  </a:lnTo>
                  <a:lnTo>
                    <a:pt x="3696970" y="2232406"/>
                  </a:lnTo>
                  <a:lnTo>
                    <a:pt x="3696970" y="2245106"/>
                  </a:lnTo>
                  <a:lnTo>
                    <a:pt x="3712210" y="2245106"/>
                  </a:lnTo>
                  <a:lnTo>
                    <a:pt x="3712210" y="2245741"/>
                  </a:lnTo>
                  <a:lnTo>
                    <a:pt x="3763010" y="2245741"/>
                  </a:lnTo>
                  <a:lnTo>
                    <a:pt x="3763010" y="2233041"/>
                  </a:lnTo>
                  <a:close/>
                </a:path>
                <a:path w="5948680" h="2900045" extrusionOk="0">
                  <a:moveTo>
                    <a:pt x="3851910" y="2233041"/>
                  </a:moveTo>
                  <a:lnTo>
                    <a:pt x="3836670" y="2233041"/>
                  </a:lnTo>
                  <a:lnTo>
                    <a:pt x="3836670" y="2232406"/>
                  </a:lnTo>
                  <a:lnTo>
                    <a:pt x="3785870" y="2232406"/>
                  </a:lnTo>
                  <a:lnTo>
                    <a:pt x="3785870" y="2245106"/>
                  </a:lnTo>
                  <a:lnTo>
                    <a:pt x="3801110" y="2245106"/>
                  </a:lnTo>
                  <a:lnTo>
                    <a:pt x="3801110" y="2245741"/>
                  </a:lnTo>
                  <a:lnTo>
                    <a:pt x="3851910" y="2245741"/>
                  </a:lnTo>
                  <a:lnTo>
                    <a:pt x="3851910" y="2233041"/>
                  </a:lnTo>
                  <a:close/>
                </a:path>
                <a:path w="5948680" h="2900045" extrusionOk="0">
                  <a:moveTo>
                    <a:pt x="3887597" y="2765679"/>
                  </a:moveTo>
                  <a:lnTo>
                    <a:pt x="3874897" y="2765679"/>
                  </a:lnTo>
                  <a:lnTo>
                    <a:pt x="3874897" y="2816491"/>
                  </a:lnTo>
                  <a:lnTo>
                    <a:pt x="3887597" y="2816491"/>
                  </a:lnTo>
                  <a:lnTo>
                    <a:pt x="3887597" y="2765679"/>
                  </a:lnTo>
                  <a:close/>
                </a:path>
                <a:path w="5948680" h="2900045" extrusionOk="0">
                  <a:moveTo>
                    <a:pt x="3887597" y="2676779"/>
                  </a:moveTo>
                  <a:lnTo>
                    <a:pt x="3874897" y="2676779"/>
                  </a:lnTo>
                  <a:lnTo>
                    <a:pt x="3874897" y="2727579"/>
                  </a:lnTo>
                  <a:lnTo>
                    <a:pt x="3887597" y="2727579"/>
                  </a:lnTo>
                  <a:lnTo>
                    <a:pt x="3887597" y="2676779"/>
                  </a:lnTo>
                  <a:close/>
                </a:path>
                <a:path w="5948680" h="2900045" extrusionOk="0">
                  <a:moveTo>
                    <a:pt x="3887597" y="2587879"/>
                  </a:moveTo>
                  <a:lnTo>
                    <a:pt x="3874897" y="2587879"/>
                  </a:lnTo>
                  <a:lnTo>
                    <a:pt x="3874897" y="2638679"/>
                  </a:lnTo>
                  <a:lnTo>
                    <a:pt x="3887597" y="2638679"/>
                  </a:lnTo>
                  <a:lnTo>
                    <a:pt x="3887597" y="2587879"/>
                  </a:lnTo>
                  <a:close/>
                </a:path>
                <a:path w="5948680" h="2900045" extrusionOk="0">
                  <a:moveTo>
                    <a:pt x="3887597" y="2498979"/>
                  </a:moveTo>
                  <a:lnTo>
                    <a:pt x="3874897" y="2498979"/>
                  </a:lnTo>
                  <a:lnTo>
                    <a:pt x="3874897" y="2549779"/>
                  </a:lnTo>
                  <a:lnTo>
                    <a:pt x="3887597" y="2549779"/>
                  </a:lnTo>
                  <a:lnTo>
                    <a:pt x="3887597" y="2498979"/>
                  </a:lnTo>
                  <a:close/>
                </a:path>
                <a:path w="5948680" h="2900045" extrusionOk="0">
                  <a:moveTo>
                    <a:pt x="3887597" y="2410079"/>
                  </a:moveTo>
                  <a:lnTo>
                    <a:pt x="3874897" y="2410079"/>
                  </a:lnTo>
                  <a:lnTo>
                    <a:pt x="3874897" y="2460879"/>
                  </a:lnTo>
                  <a:lnTo>
                    <a:pt x="3887597" y="2460879"/>
                  </a:lnTo>
                  <a:lnTo>
                    <a:pt x="3887597" y="2410079"/>
                  </a:lnTo>
                  <a:close/>
                </a:path>
                <a:path w="5948680" h="2900045" extrusionOk="0">
                  <a:moveTo>
                    <a:pt x="3887597" y="2321179"/>
                  </a:moveTo>
                  <a:lnTo>
                    <a:pt x="3874897" y="2321179"/>
                  </a:lnTo>
                  <a:lnTo>
                    <a:pt x="3874897" y="2371979"/>
                  </a:lnTo>
                  <a:lnTo>
                    <a:pt x="3887597" y="2371979"/>
                  </a:lnTo>
                  <a:lnTo>
                    <a:pt x="3887597" y="2321179"/>
                  </a:lnTo>
                  <a:close/>
                </a:path>
                <a:path w="5948680" h="2900045" extrusionOk="0">
                  <a:moveTo>
                    <a:pt x="3889629" y="2181987"/>
                  </a:moveTo>
                  <a:lnTo>
                    <a:pt x="3876929" y="2181987"/>
                  </a:lnTo>
                  <a:lnTo>
                    <a:pt x="3876929" y="2232406"/>
                  </a:lnTo>
                  <a:lnTo>
                    <a:pt x="3874770" y="2232406"/>
                  </a:lnTo>
                  <a:lnTo>
                    <a:pt x="3874770" y="2245106"/>
                  </a:lnTo>
                  <a:lnTo>
                    <a:pt x="3874897" y="2245106"/>
                  </a:lnTo>
                  <a:lnTo>
                    <a:pt x="3874897" y="2283079"/>
                  </a:lnTo>
                  <a:lnTo>
                    <a:pt x="3887597" y="2283079"/>
                  </a:lnTo>
                  <a:lnTo>
                    <a:pt x="3887597" y="2245106"/>
                  </a:lnTo>
                  <a:lnTo>
                    <a:pt x="3887597" y="2238756"/>
                  </a:lnTo>
                  <a:lnTo>
                    <a:pt x="3887597" y="2235200"/>
                  </a:lnTo>
                  <a:lnTo>
                    <a:pt x="3885184" y="2232787"/>
                  </a:lnTo>
                  <a:lnTo>
                    <a:pt x="3889629" y="2232787"/>
                  </a:lnTo>
                  <a:lnTo>
                    <a:pt x="3889629" y="2181987"/>
                  </a:lnTo>
                  <a:close/>
                </a:path>
                <a:path w="5948680" h="2900045" extrusionOk="0">
                  <a:moveTo>
                    <a:pt x="3889629" y="2093087"/>
                  </a:moveTo>
                  <a:lnTo>
                    <a:pt x="3876929" y="2093087"/>
                  </a:lnTo>
                  <a:lnTo>
                    <a:pt x="3876929" y="2143887"/>
                  </a:lnTo>
                  <a:lnTo>
                    <a:pt x="3889629" y="2143887"/>
                  </a:lnTo>
                  <a:lnTo>
                    <a:pt x="3889629" y="2093087"/>
                  </a:lnTo>
                  <a:close/>
                </a:path>
                <a:path w="5948680" h="2900045" extrusionOk="0">
                  <a:moveTo>
                    <a:pt x="3889629" y="2004187"/>
                  </a:moveTo>
                  <a:lnTo>
                    <a:pt x="3876929" y="2004187"/>
                  </a:lnTo>
                  <a:lnTo>
                    <a:pt x="3876929" y="2054987"/>
                  </a:lnTo>
                  <a:lnTo>
                    <a:pt x="3889629" y="2054987"/>
                  </a:lnTo>
                  <a:lnTo>
                    <a:pt x="3889629" y="2004187"/>
                  </a:lnTo>
                  <a:close/>
                </a:path>
                <a:path w="5948680" h="2900045" extrusionOk="0">
                  <a:moveTo>
                    <a:pt x="3889629" y="1915287"/>
                  </a:moveTo>
                  <a:lnTo>
                    <a:pt x="3876929" y="1915287"/>
                  </a:lnTo>
                  <a:lnTo>
                    <a:pt x="3876929" y="1966087"/>
                  </a:lnTo>
                  <a:lnTo>
                    <a:pt x="3889629" y="1966087"/>
                  </a:lnTo>
                  <a:lnTo>
                    <a:pt x="3889629" y="1915287"/>
                  </a:lnTo>
                  <a:close/>
                </a:path>
                <a:path w="5948680" h="2900045" extrusionOk="0">
                  <a:moveTo>
                    <a:pt x="3889629" y="1826387"/>
                  </a:moveTo>
                  <a:lnTo>
                    <a:pt x="3876929" y="1826387"/>
                  </a:lnTo>
                  <a:lnTo>
                    <a:pt x="3876929" y="1877187"/>
                  </a:lnTo>
                  <a:lnTo>
                    <a:pt x="3889629" y="1877187"/>
                  </a:lnTo>
                  <a:lnTo>
                    <a:pt x="3889629" y="1826387"/>
                  </a:lnTo>
                  <a:close/>
                </a:path>
                <a:path w="5948680" h="2900045" extrusionOk="0">
                  <a:moveTo>
                    <a:pt x="3889629" y="1737487"/>
                  </a:moveTo>
                  <a:lnTo>
                    <a:pt x="3876929" y="1737487"/>
                  </a:lnTo>
                  <a:lnTo>
                    <a:pt x="3876929" y="1788287"/>
                  </a:lnTo>
                  <a:lnTo>
                    <a:pt x="3889629" y="1788287"/>
                  </a:lnTo>
                  <a:lnTo>
                    <a:pt x="3889629" y="1737487"/>
                  </a:lnTo>
                  <a:close/>
                </a:path>
                <a:path w="5948680" h="2900045" extrusionOk="0">
                  <a:moveTo>
                    <a:pt x="3889629" y="1648587"/>
                  </a:moveTo>
                  <a:lnTo>
                    <a:pt x="3876929" y="1648587"/>
                  </a:lnTo>
                  <a:lnTo>
                    <a:pt x="3876929" y="1699387"/>
                  </a:lnTo>
                  <a:lnTo>
                    <a:pt x="3889629" y="1699387"/>
                  </a:lnTo>
                  <a:lnTo>
                    <a:pt x="3889629" y="1648587"/>
                  </a:lnTo>
                  <a:close/>
                </a:path>
                <a:path w="5948680" h="2900045" extrusionOk="0">
                  <a:moveTo>
                    <a:pt x="3903472" y="1407160"/>
                  </a:moveTo>
                  <a:lnTo>
                    <a:pt x="3890772" y="1407160"/>
                  </a:lnTo>
                  <a:lnTo>
                    <a:pt x="3890772" y="1457960"/>
                  </a:lnTo>
                  <a:lnTo>
                    <a:pt x="3903472" y="1457960"/>
                  </a:lnTo>
                  <a:lnTo>
                    <a:pt x="3903472" y="1407160"/>
                  </a:lnTo>
                  <a:close/>
                </a:path>
                <a:path w="5948680" h="2900045" extrusionOk="0">
                  <a:moveTo>
                    <a:pt x="3903472" y="1318260"/>
                  </a:moveTo>
                  <a:lnTo>
                    <a:pt x="3890772" y="1318260"/>
                  </a:lnTo>
                  <a:lnTo>
                    <a:pt x="3890772" y="1369060"/>
                  </a:lnTo>
                  <a:lnTo>
                    <a:pt x="3903472" y="1369060"/>
                  </a:lnTo>
                  <a:lnTo>
                    <a:pt x="3903472" y="1318260"/>
                  </a:lnTo>
                  <a:close/>
                </a:path>
                <a:path w="5948680" h="2900045" extrusionOk="0">
                  <a:moveTo>
                    <a:pt x="3903472" y="1229360"/>
                  </a:moveTo>
                  <a:lnTo>
                    <a:pt x="3890772" y="1229360"/>
                  </a:lnTo>
                  <a:lnTo>
                    <a:pt x="3890772" y="1280160"/>
                  </a:lnTo>
                  <a:lnTo>
                    <a:pt x="3903472" y="1280160"/>
                  </a:lnTo>
                  <a:lnTo>
                    <a:pt x="3903472" y="1229360"/>
                  </a:lnTo>
                  <a:close/>
                </a:path>
                <a:path w="5948680" h="2900045" extrusionOk="0">
                  <a:moveTo>
                    <a:pt x="3903472" y="1140460"/>
                  </a:moveTo>
                  <a:lnTo>
                    <a:pt x="3890772" y="1140460"/>
                  </a:lnTo>
                  <a:lnTo>
                    <a:pt x="3890772" y="1191260"/>
                  </a:lnTo>
                  <a:lnTo>
                    <a:pt x="3903472" y="1191260"/>
                  </a:lnTo>
                  <a:lnTo>
                    <a:pt x="3903472" y="1140460"/>
                  </a:lnTo>
                  <a:close/>
                </a:path>
                <a:path w="5948680" h="2900045" extrusionOk="0">
                  <a:moveTo>
                    <a:pt x="3903472" y="1051560"/>
                  </a:moveTo>
                  <a:lnTo>
                    <a:pt x="3890772" y="1051560"/>
                  </a:lnTo>
                  <a:lnTo>
                    <a:pt x="3890772" y="1102360"/>
                  </a:lnTo>
                  <a:lnTo>
                    <a:pt x="3903472" y="1102360"/>
                  </a:lnTo>
                  <a:lnTo>
                    <a:pt x="3903472" y="1051560"/>
                  </a:lnTo>
                  <a:close/>
                </a:path>
                <a:path w="5948680" h="2900045" extrusionOk="0">
                  <a:moveTo>
                    <a:pt x="3903472" y="962660"/>
                  </a:moveTo>
                  <a:lnTo>
                    <a:pt x="3890772" y="962660"/>
                  </a:lnTo>
                  <a:lnTo>
                    <a:pt x="3890772" y="1013460"/>
                  </a:lnTo>
                  <a:lnTo>
                    <a:pt x="3903472" y="1013460"/>
                  </a:lnTo>
                  <a:lnTo>
                    <a:pt x="3903472" y="962660"/>
                  </a:lnTo>
                  <a:close/>
                </a:path>
                <a:path w="5948680" h="2900045" extrusionOk="0">
                  <a:moveTo>
                    <a:pt x="3903472" y="873760"/>
                  </a:moveTo>
                  <a:lnTo>
                    <a:pt x="3890772" y="873760"/>
                  </a:lnTo>
                  <a:lnTo>
                    <a:pt x="3890772" y="924560"/>
                  </a:lnTo>
                  <a:lnTo>
                    <a:pt x="3903472" y="924560"/>
                  </a:lnTo>
                  <a:lnTo>
                    <a:pt x="3903472" y="873760"/>
                  </a:lnTo>
                  <a:close/>
                </a:path>
                <a:path w="5948680" h="2900045" extrusionOk="0">
                  <a:moveTo>
                    <a:pt x="3903472" y="784860"/>
                  </a:moveTo>
                  <a:lnTo>
                    <a:pt x="3890772" y="784860"/>
                  </a:lnTo>
                  <a:lnTo>
                    <a:pt x="3890772" y="835660"/>
                  </a:lnTo>
                  <a:lnTo>
                    <a:pt x="3903472" y="835660"/>
                  </a:lnTo>
                  <a:lnTo>
                    <a:pt x="3903472" y="784860"/>
                  </a:lnTo>
                  <a:close/>
                </a:path>
                <a:path w="5948680" h="2900045" extrusionOk="0">
                  <a:moveTo>
                    <a:pt x="3903472" y="695960"/>
                  </a:moveTo>
                  <a:lnTo>
                    <a:pt x="3890772" y="695960"/>
                  </a:lnTo>
                  <a:lnTo>
                    <a:pt x="3890772" y="746760"/>
                  </a:lnTo>
                  <a:lnTo>
                    <a:pt x="3903472" y="746760"/>
                  </a:lnTo>
                  <a:lnTo>
                    <a:pt x="3903472" y="695960"/>
                  </a:lnTo>
                  <a:close/>
                </a:path>
                <a:path w="5948680" h="2900045" extrusionOk="0">
                  <a:moveTo>
                    <a:pt x="3903472" y="607060"/>
                  </a:moveTo>
                  <a:lnTo>
                    <a:pt x="3890772" y="607060"/>
                  </a:lnTo>
                  <a:lnTo>
                    <a:pt x="3890772" y="657860"/>
                  </a:lnTo>
                  <a:lnTo>
                    <a:pt x="3903472" y="657860"/>
                  </a:lnTo>
                  <a:lnTo>
                    <a:pt x="3903472" y="607060"/>
                  </a:lnTo>
                  <a:close/>
                </a:path>
                <a:path w="5948680" h="2900045" extrusionOk="0">
                  <a:moveTo>
                    <a:pt x="3903472" y="518160"/>
                  </a:moveTo>
                  <a:lnTo>
                    <a:pt x="3890772" y="518160"/>
                  </a:lnTo>
                  <a:lnTo>
                    <a:pt x="3890772" y="568960"/>
                  </a:lnTo>
                  <a:lnTo>
                    <a:pt x="3903472" y="568960"/>
                  </a:lnTo>
                  <a:lnTo>
                    <a:pt x="3903472" y="518160"/>
                  </a:lnTo>
                  <a:close/>
                </a:path>
                <a:path w="5948680" h="2900045" extrusionOk="0">
                  <a:moveTo>
                    <a:pt x="3925189" y="2855087"/>
                  </a:moveTo>
                  <a:lnTo>
                    <a:pt x="3887597" y="2855087"/>
                  </a:lnTo>
                  <a:lnTo>
                    <a:pt x="3887597" y="2854579"/>
                  </a:lnTo>
                  <a:lnTo>
                    <a:pt x="3874897" y="2854579"/>
                  </a:lnTo>
                  <a:lnTo>
                    <a:pt x="3874897" y="2864866"/>
                  </a:lnTo>
                  <a:lnTo>
                    <a:pt x="3877818" y="2867787"/>
                  </a:lnTo>
                  <a:lnTo>
                    <a:pt x="3925189" y="2867787"/>
                  </a:lnTo>
                  <a:lnTo>
                    <a:pt x="3925189" y="2861437"/>
                  </a:lnTo>
                  <a:lnTo>
                    <a:pt x="3925189" y="2855087"/>
                  </a:lnTo>
                  <a:close/>
                </a:path>
                <a:path w="5948680" h="2900045" extrusionOk="0">
                  <a:moveTo>
                    <a:pt x="3939159" y="1609090"/>
                  </a:moveTo>
                  <a:lnTo>
                    <a:pt x="3888359" y="1609090"/>
                  </a:lnTo>
                  <a:lnTo>
                    <a:pt x="3888359" y="1621790"/>
                  </a:lnTo>
                  <a:lnTo>
                    <a:pt x="3939159" y="1621790"/>
                  </a:lnTo>
                  <a:lnTo>
                    <a:pt x="3939159" y="1609090"/>
                  </a:lnTo>
                  <a:close/>
                </a:path>
                <a:path w="5948680" h="2900045" extrusionOk="0">
                  <a:moveTo>
                    <a:pt x="3977132" y="1460500"/>
                  </a:moveTo>
                  <a:lnTo>
                    <a:pt x="3926332" y="1460500"/>
                  </a:lnTo>
                  <a:lnTo>
                    <a:pt x="3926332" y="1473200"/>
                  </a:lnTo>
                  <a:lnTo>
                    <a:pt x="3977132" y="1473200"/>
                  </a:lnTo>
                  <a:lnTo>
                    <a:pt x="3977132" y="1460500"/>
                  </a:lnTo>
                  <a:close/>
                </a:path>
                <a:path w="5948680" h="2900045" extrusionOk="0">
                  <a:moveTo>
                    <a:pt x="4014089" y="2855087"/>
                  </a:moveTo>
                  <a:lnTo>
                    <a:pt x="3963289" y="2855087"/>
                  </a:lnTo>
                  <a:lnTo>
                    <a:pt x="3963289" y="2867787"/>
                  </a:lnTo>
                  <a:lnTo>
                    <a:pt x="4014089" y="2867787"/>
                  </a:lnTo>
                  <a:lnTo>
                    <a:pt x="4014089" y="2855087"/>
                  </a:lnTo>
                  <a:close/>
                </a:path>
                <a:path w="5948680" h="2900045" extrusionOk="0">
                  <a:moveTo>
                    <a:pt x="4028059" y="1609090"/>
                  </a:moveTo>
                  <a:lnTo>
                    <a:pt x="3977259" y="1609090"/>
                  </a:lnTo>
                  <a:lnTo>
                    <a:pt x="3977259" y="1621790"/>
                  </a:lnTo>
                  <a:lnTo>
                    <a:pt x="4028059" y="1621790"/>
                  </a:lnTo>
                  <a:lnTo>
                    <a:pt x="4028059" y="1609090"/>
                  </a:lnTo>
                  <a:close/>
                </a:path>
                <a:path w="5948680" h="2900045" extrusionOk="0">
                  <a:moveTo>
                    <a:pt x="4066032" y="1460627"/>
                  </a:moveTo>
                  <a:lnTo>
                    <a:pt x="4015232" y="1460500"/>
                  </a:lnTo>
                  <a:lnTo>
                    <a:pt x="4015232" y="1473200"/>
                  </a:lnTo>
                  <a:lnTo>
                    <a:pt x="4066032" y="1473327"/>
                  </a:lnTo>
                  <a:lnTo>
                    <a:pt x="4066032" y="1460627"/>
                  </a:lnTo>
                  <a:close/>
                </a:path>
                <a:path w="5948680" h="2900045" extrusionOk="0">
                  <a:moveTo>
                    <a:pt x="4102989" y="2855087"/>
                  </a:moveTo>
                  <a:lnTo>
                    <a:pt x="4052189" y="2855087"/>
                  </a:lnTo>
                  <a:lnTo>
                    <a:pt x="4052189" y="2867787"/>
                  </a:lnTo>
                  <a:lnTo>
                    <a:pt x="4102989" y="2867787"/>
                  </a:lnTo>
                  <a:lnTo>
                    <a:pt x="4102989" y="2855087"/>
                  </a:lnTo>
                  <a:close/>
                </a:path>
                <a:path w="5948680" h="2900045" extrusionOk="0">
                  <a:moveTo>
                    <a:pt x="4116959" y="1609090"/>
                  </a:moveTo>
                  <a:lnTo>
                    <a:pt x="4066159" y="1609090"/>
                  </a:lnTo>
                  <a:lnTo>
                    <a:pt x="4066159" y="1621790"/>
                  </a:lnTo>
                  <a:lnTo>
                    <a:pt x="4116959" y="1621790"/>
                  </a:lnTo>
                  <a:lnTo>
                    <a:pt x="4116959" y="1609090"/>
                  </a:lnTo>
                  <a:close/>
                </a:path>
                <a:path w="5948680" h="2900045" extrusionOk="0">
                  <a:moveTo>
                    <a:pt x="4154932" y="1460627"/>
                  </a:moveTo>
                  <a:lnTo>
                    <a:pt x="4104132" y="1460627"/>
                  </a:lnTo>
                  <a:lnTo>
                    <a:pt x="4104132" y="1473327"/>
                  </a:lnTo>
                  <a:lnTo>
                    <a:pt x="4154932" y="1473327"/>
                  </a:lnTo>
                  <a:lnTo>
                    <a:pt x="4154932" y="1460627"/>
                  </a:lnTo>
                  <a:close/>
                </a:path>
                <a:path w="5948680" h="2900045" extrusionOk="0">
                  <a:moveTo>
                    <a:pt x="4191889" y="2855087"/>
                  </a:moveTo>
                  <a:lnTo>
                    <a:pt x="4141089" y="2855087"/>
                  </a:lnTo>
                  <a:lnTo>
                    <a:pt x="4141089" y="2867787"/>
                  </a:lnTo>
                  <a:lnTo>
                    <a:pt x="4191889" y="2867787"/>
                  </a:lnTo>
                  <a:lnTo>
                    <a:pt x="4191889" y="2855087"/>
                  </a:lnTo>
                  <a:close/>
                </a:path>
                <a:path w="5948680" h="2900045" extrusionOk="0">
                  <a:moveTo>
                    <a:pt x="4205859" y="1609090"/>
                  </a:moveTo>
                  <a:lnTo>
                    <a:pt x="4155059" y="1609090"/>
                  </a:lnTo>
                  <a:lnTo>
                    <a:pt x="4155059" y="1621790"/>
                  </a:lnTo>
                  <a:lnTo>
                    <a:pt x="4205859" y="1621790"/>
                  </a:lnTo>
                  <a:lnTo>
                    <a:pt x="4205859" y="1609090"/>
                  </a:lnTo>
                  <a:close/>
                </a:path>
                <a:path w="5948680" h="2900045" extrusionOk="0">
                  <a:moveTo>
                    <a:pt x="4243832" y="1460754"/>
                  </a:moveTo>
                  <a:lnTo>
                    <a:pt x="4193032" y="1460754"/>
                  </a:lnTo>
                  <a:lnTo>
                    <a:pt x="4193032" y="1473454"/>
                  </a:lnTo>
                  <a:lnTo>
                    <a:pt x="4243832" y="1473454"/>
                  </a:lnTo>
                  <a:lnTo>
                    <a:pt x="4243832" y="1460754"/>
                  </a:lnTo>
                  <a:close/>
                </a:path>
                <a:path w="5948680" h="2900045" extrusionOk="0">
                  <a:moveTo>
                    <a:pt x="4280789" y="2855087"/>
                  </a:moveTo>
                  <a:lnTo>
                    <a:pt x="4229989" y="2855087"/>
                  </a:lnTo>
                  <a:lnTo>
                    <a:pt x="4229989" y="2867787"/>
                  </a:lnTo>
                  <a:lnTo>
                    <a:pt x="4280789" y="2867787"/>
                  </a:lnTo>
                  <a:lnTo>
                    <a:pt x="4280789" y="2855087"/>
                  </a:lnTo>
                  <a:close/>
                </a:path>
                <a:path w="5948680" h="2900045" extrusionOk="0">
                  <a:moveTo>
                    <a:pt x="4294759" y="1609090"/>
                  </a:moveTo>
                  <a:lnTo>
                    <a:pt x="4243959" y="1609090"/>
                  </a:lnTo>
                  <a:lnTo>
                    <a:pt x="4243959" y="1621790"/>
                  </a:lnTo>
                  <a:lnTo>
                    <a:pt x="4294759" y="1621790"/>
                  </a:lnTo>
                  <a:lnTo>
                    <a:pt x="4294759" y="1609090"/>
                  </a:lnTo>
                  <a:close/>
                </a:path>
                <a:path w="5948680" h="2900045" extrusionOk="0">
                  <a:moveTo>
                    <a:pt x="4332732" y="1460754"/>
                  </a:moveTo>
                  <a:lnTo>
                    <a:pt x="4281932" y="1460754"/>
                  </a:lnTo>
                  <a:lnTo>
                    <a:pt x="4281932" y="1473454"/>
                  </a:lnTo>
                  <a:lnTo>
                    <a:pt x="4332732" y="1473454"/>
                  </a:lnTo>
                  <a:lnTo>
                    <a:pt x="4332732" y="1460754"/>
                  </a:lnTo>
                  <a:close/>
                </a:path>
                <a:path w="5948680" h="2900045" extrusionOk="0">
                  <a:moveTo>
                    <a:pt x="4369689" y="2855087"/>
                  </a:moveTo>
                  <a:lnTo>
                    <a:pt x="4318889" y="2855087"/>
                  </a:lnTo>
                  <a:lnTo>
                    <a:pt x="4318889" y="2867787"/>
                  </a:lnTo>
                  <a:lnTo>
                    <a:pt x="4369689" y="2867787"/>
                  </a:lnTo>
                  <a:lnTo>
                    <a:pt x="4369689" y="2855087"/>
                  </a:lnTo>
                  <a:close/>
                </a:path>
                <a:path w="5948680" h="2900045" extrusionOk="0">
                  <a:moveTo>
                    <a:pt x="4383659" y="1609090"/>
                  </a:moveTo>
                  <a:lnTo>
                    <a:pt x="4332859" y="1609090"/>
                  </a:lnTo>
                  <a:lnTo>
                    <a:pt x="4332859" y="1621790"/>
                  </a:lnTo>
                  <a:lnTo>
                    <a:pt x="4383659" y="1621790"/>
                  </a:lnTo>
                  <a:lnTo>
                    <a:pt x="4383659" y="1609090"/>
                  </a:lnTo>
                  <a:close/>
                </a:path>
                <a:path w="5948680" h="2900045" extrusionOk="0">
                  <a:moveTo>
                    <a:pt x="4421632" y="1460881"/>
                  </a:moveTo>
                  <a:lnTo>
                    <a:pt x="4370832" y="1460881"/>
                  </a:lnTo>
                  <a:lnTo>
                    <a:pt x="4370832" y="1473581"/>
                  </a:lnTo>
                  <a:lnTo>
                    <a:pt x="4421632" y="1473581"/>
                  </a:lnTo>
                  <a:lnTo>
                    <a:pt x="4421632" y="1460881"/>
                  </a:lnTo>
                  <a:close/>
                </a:path>
                <a:path w="5948680" h="2900045" extrusionOk="0">
                  <a:moveTo>
                    <a:pt x="4458589" y="2855087"/>
                  </a:moveTo>
                  <a:lnTo>
                    <a:pt x="4407789" y="2855087"/>
                  </a:lnTo>
                  <a:lnTo>
                    <a:pt x="4407789" y="2867787"/>
                  </a:lnTo>
                  <a:lnTo>
                    <a:pt x="4458589" y="2867787"/>
                  </a:lnTo>
                  <a:lnTo>
                    <a:pt x="4458589" y="2855087"/>
                  </a:lnTo>
                  <a:close/>
                </a:path>
                <a:path w="5948680" h="2900045" extrusionOk="0">
                  <a:moveTo>
                    <a:pt x="4471670" y="1615440"/>
                  </a:moveTo>
                  <a:lnTo>
                    <a:pt x="4463199" y="1609090"/>
                  </a:lnTo>
                  <a:lnTo>
                    <a:pt x="4420870" y="1577340"/>
                  </a:lnTo>
                  <a:lnTo>
                    <a:pt x="4420870" y="1653540"/>
                  </a:lnTo>
                  <a:lnTo>
                    <a:pt x="4463199" y="1621790"/>
                  </a:lnTo>
                  <a:lnTo>
                    <a:pt x="4471670" y="1615440"/>
                  </a:lnTo>
                  <a:close/>
                </a:path>
                <a:path w="5948680" h="2900045" extrusionOk="0">
                  <a:moveTo>
                    <a:pt x="4472813" y="1468374"/>
                  </a:moveTo>
                  <a:lnTo>
                    <a:pt x="4423283" y="1428750"/>
                  </a:lnTo>
                  <a:lnTo>
                    <a:pt x="4420870" y="1504950"/>
                  </a:lnTo>
                  <a:lnTo>
                    <a:pt x="4472813" y="1468374"/>
                  </a:lnTo>
                  <a:close/>
                </a:path>
                <a:path w="5948680" h="2900045" extrusionOk="0">
                  <a:moveTo>
                    <a:pt x="4547489" y="2855087"/>
                  </a:moveTo>
                  <a:lnTo>
                    <a:pt x="4496689" y="2855087"/>
                  </a:lnTo>
                  <a:lnTo>
                    <a:pt x="4496689" y="2867787"/>
                  </a:lnTo>
                  <a:lnTo>
                    <a:pt x="4547489" y="2867787"/>
                  </a:lnTo>
                  <a:lnTo>
                    <a:pt x="4547489" y="2855087"/>
                  </a:lnTo>
                  <a:close/>
                </a:path>
                <a:path w="5948680" h="2900045" extrusionOk="0">
                  <a:moveTo>
                    <a:pt x="4658868" y="2861437"/>
                  </a:moveTo>
                  <a:lnTo>
                    <a:pt x="4650397" y="2855087"/>
                  </a:lnTo>
                  <a:lnTo>
                    <a:pt x="4608068" y="2823337"/>
                  </a:lnTo>
                  <a:lnTo>
                    <a:pt x="4608068" y="2855087"/>
                  </a:lnTo>
                  <a:lnTo>
                    <a:pt x="4585589" y="2855087"/>
                  </a:lnTo>
                  <a:lnTo>
                    <a:pt x="4585589" y="2867787"/>
                  </a:lnTo>
                  <a:lnTo>
                    <a:pt x="4608068" y="2867787"/>
                  </a:lnTo>
                  <a:lnTo>
                    <a:pt x="4608068" y="2899537"/>
                  </a:lnTo>
                  <a:lnTo>
                    <a:pt x="4650397" y="2867787"/>
                  </a:lnTo>
                  <a:lnTo>
                    <a:pt x="4658868" y="2861437"/>
                  </a:lnTo>
                  <a:close/>
                </a:path>
                <a:path w="5948680" h="2900045" extrusionOk="0">
                  <a:moveTo>
                    <a:pt x="5386832" y="1551178"/>
                  </a:moveTo>
                  <a:lnTo>
                    <a:pt x="5333746" y="1551178"/>
                  </a:lnTo>
                  <a:lnTo>
                    <a:pt x="5330952" y="1553972"/>
                  </a:lnTo>
                  <a:lnTo>
                    <a:pt x="5330952" y="1558798"/>
                  </a:lnTo>
                  <a:lnTo>
                    <a:pt x="5342369" y="1558798"/>
                  </a:lnTo>
                  <a:lnTo>
                    <a:pt x="5343652" y="1557528"/>
                  </a:lnTo>
                  <a:lnTo>
                    <a:pt x="5337302" y="1563878"/>
                  </a:lnTo>
                  <a:lnTo>
                    <a:pt x="5386832" y="1563878"/>
                  </a:lnTo>
                  <a:lnTo>
                    <a:pt x="5386832" y="1558798"/>
                  </a:lnTo>
                  <a:lnTo>
                    <a:pt x="5386832" y="1557528"/>
                  </a:lnTo>
                  <a:lnTo>
                    <a:pt x="5386832" y="1551178"/>
                  </a:lnTo>
                  <a:close/>
                </a:path>
                <a:path w="5948680" h="2900045" extrusionOk="0">
                  <a:moveTo>
                    <a:pt x="5475732" y="1551178"/>
                  </a:moveTo>
                  <a:lnTo>
                    <a:pt x="5424932" y="1551178"/>
                  </a:lnTo>
                  <a:lnTo>
                    <a:pt x="5424932" y="1563878"/>
                  </a:lnTo>
                  <a:lnTo>
                    <a:pt x="5475732" y="1563878"/>
                  </a:lnTo>
                  <a:lnTo>
                    <a:pt x="5475732" y="1551178"/>
                  </a:lnTo>
                  <a:close/>
                </a:path>
                <a:path w="5948680" h="2900045" extrusionOk="0">
                  <a:moveTo>
                    <a:pt x="5564632" y="1551178"/>
                  </a:moveTo>
                  <a:lnTo>
                    <a:pt x="5513832" y="1551178"/>
                  </a:lnTo>
                  <a:lnTo>
                    <a:pt x="5513832" y="1563878"/>
                  </a:lnTo>
                  <a:lnTo>
                    <a:pt x="5564632" y="1563878"/>
                  </a:lnTo>
                  <a:lnTo>
                    <a:pt x="5564632" y="1551178"/>
                  </a:lnTo>
                  <a:close/>
                </a:path>
                <a:path w="5948680" h="2900045" extrusionOk="0">
                  <a:moveTo>
                    <a:pt x="5653532" y="1551178"/>
                  </a:moveTo>
                  <a:lnTo>
                    <a:pt x="5602732" y="1551178"/>
                  </a:lnTo>
                  <a:lnTo>
                    <a:pt x="5602732" y="1563878"/>
                  </a:lnTo>
                  <a:lnTo>
                    <a:pt x="5653532" y="1563878"/>
                  </a:lnTo>
                  <a:lnTo>
                    <a:pt x="5653532" y="1551178"/>
                  </a:lnTo>
                  <a:close/>
                </a:path>
                <a:path w="5948680" h="2900045" extrusionOk="0">
                  <a:moveTo>
                    <a:pt x="5742432" y="1551178"/>
                  </a:moveTo>
                  <a:lnTo>
                    <a:pt x="5691632" y="1551178"/>
                  </a:lnTo>
                  <a:lnTo>
                    <a:pt x="5691632" y="1563878"/>
                  </a:lnTo>
                  <a:lnTo>
                    <a:pt x="5742432" y="1563878"/>
                  </a:lnTo>
                  <a:lnTo>
                    <a:pt x="5742432" y="1551178"/>
                  </a:lnTo>
                  <a:close/>
                </a:path>
                <a:path w="5948680" h="2900045" extrusionOk="0">
                  <a:moveTo>
                    <a:pt x="5831332" y="1551178"/>
                  </a:moveTo>
                  <a:lnTo>
                    <a:pt x="5780532" y="1551178"/>
                  </a:lnTo>
                  <a:lnTo>
                    <a:pt x="5780532" y="1563878"/>
                  </a:lnTo>
                  <a:lnTo>
                    <a:pt x="5831332" y="1563878"/>
                  </a:lnTo>
                  <a:lnTo>
                    <a:pt x="5831332" y="1551178"/>
                  </a:lnTo>
                  <a:close/>
                </a:path>
                <a:path w="5948680" h="2900045" extrusionOk="0">
                  <a:moveTo>
                    <a:pt x="5916930" y="1547876"/>
                  </a:moveTo>
                  <a:lnTo>
                    <a:pt x="5904230" y="1547876"/>
                  </a:lnTo>
                  <a:lnTo>
                    <a:pt x="5904230" y="1551178"/>
                  </a:lnTo>
                  <a:lnTo>
                    <a:pt x="5869432" y="1551178"/>
                  </a:lnTo>
                  <a:lnTo>
                    <a:pt x="5869432" y="1563878"/>
                  </a:lnTo>
                  <a:lnTo>
                    <a:pt x="5914136" y="1563878"/>
                  </a:lnTo>
                  <a:lnTo>
                    <a:pt x="5916930" y="1561084"/>
                  </a:lnTo>
                  <a:lnTo>
                    <a:pt x="5916930" y="1557528"/>
                  </a:lnTo>
                  <a:lnTo>
                    <a:pt x="5916930" y="1551178"/>
                  </a:lnTo>
                  <a:lnTo>
                    <a:pt x="5916930" y="1547876"/>
                  </a:lnTo>
                  <a:close/>
                </a:path>
                <a:path w="5948680" h="2900045" extrusionOk="0">
                  <a:moveTo>
                    <a:pt x="5916930" y="1458976"/>
                  </a:moveTo>
                  <a:lnTo>
                    <a:pt x="5904230" y="1458976"/>
                  </a:lnTo>
                  <a:lnTo>
                    <a:pt x="5904230" y="1509776"/>
                  </a:lnTo>
                  <a:lnTo>
                    <a:pt x="5916930" y="1509776"/>
                  </a:lnTo>
                  <a:lnTo>
                    <a:pt x="5916930" y="1458976"/>
                  </a:lnTo>
                  <a:close/>
                </a:path>
                <a:path w="5948680" h="2900045" extrusionOk="0">
                  <a:moveTo>
                    <a:pt x="5916930" y="1370076"/>
                  </a:moveTo>
                  <a:lnTo>
                    <a:pt x="5904230" y="1370076"/>
                  </a:lnTo>
                  <a:lnTo>
                    <a:pt x="5904230" y="1420876"/>
                  </a:lnTo>
                  <a:lnTo>
                    <a:pt x="5916930" y="1420876"/>
                  </a:lnTo>
                  <a:lnTo>
                    <a:pt x="5916930" y="1370076"/>
                  </a:lnTo>
                  <a:close/>
                </a:path>
                <a:path w="5948680" h="2900045" extrusionOk="0">
                  <a:moveTo>
                    <a:pt x="5916930" y="1281176"/>
                  </a:moveTo>
                  <a:lnTo>
                    <a:pt x="5904230" y="1281176"/>
                  </a:lnTo>
                  <a:lnTo>
                    <a:pt x="5904230" y="1331976"/>
                  </a:lnTo>
                  <a:lnTo>
                    <a:pt x="5916930" y="1331976"/>
                  </a:lnTo>
                  <a:lnTo>
                    <a:pt x="5916930" y="1281176"/>
                  </a:lnTo>
                  <a:close/>
                </a:path>
                <a:path w="5948680" h="2900045" extrusionOk="0">
                  <a:moveTo>
                    <a:pt x="5916930" y="1192276"/>
                  </a:moveTo>
                  <a:lnTo>
                    <a:pt x="5904230" y="1192276"/>
                  </a:lnTo>
                  <a:lnTo>
                    <a:pt x="5904230" y="1243076"/>
                  </a:lnTo>
                  <a:lnTo>
                    <a:pt x="5916930" y="1243076"/>
                  </a:lnTo>
                  <a:lnTo>
                    <a:pt x="5916930" y="1192276"/>
                  </a:lnTo>
                  <a:close/>
                </a:path>
                <a:path w="5948680" h="2900045" extrusionOk="0">
                  <a:moveTo>
                    <a:pt x="5916930" y="1103376"/>
                  </a:moveTo>
                  <a:lnTo>
                    <a:pt x="5904230" y="1103376"/>
                  </a:lnTo>
                  <a:lnTo>
                    <a:pt x="5904230" y="1154176"/>
                  </a:lnTo>
                  <a:lnTo>
                    <a:pt x="5916930" y="1154176"/>
                  </a:lnTo>
                  <a:lnTo>
                    <a:pt x="5916930" y="1103376"/>
                  </a:lnTo>
                  <a:close/>
                </a:path>
                <a:path w="5948680" h="2900045" extrusionOk="0">
                  <a:moveTo>
                    <a:pt x="5916930" y="1014476"/>
                  </a:moveTo>
                  <a:lnTo>
                    <a:pt x="5904230" y="1014476"/>
                  </a:lnTo>
                  <a:lnTo>
                    <a:pt x="5904230" y="1065276"/>
                  </a:lnTo>
                  <a:lnTo>
                    <a:pt x="5916930" y="1065276"/>
                  </a:lnTo>
                  <a:lnTo>
                    <a:pt x="5916930" y="1014476"/>
                  </a:lnTo>
                  <a:close/>
                </a:path>
                <a:path w="5948680" h="2900045" extrusionOk="0">
                  <a:moveTo>
                    <a:pt x="5916930" y="925576"/>
                  </a:moveTo>
                  <a:lnTo>
                    <a:pt x="5904230" y="925576"/>
                  </a:lnTo>
                  <a:lnTo>
                    <a:pt x="5904230" y="976376"/>
                  </a:lnTo>
                  <a:lnTo>
                    <a:pt x="5916930" y="976376"/>
                  </a:lnTo>
                  <a:lnTo>
                    <a:pt x="5916930" y="925576"/>
                  </a:lnTo>
                  <a:close/>
                </a:path>
                <a:path w="5948680" h="2900045" extrusionOk="0">
                  <a:moveTo>
                    <a:pt x="5916930" y="836676"/>
                  </a:moveTo>
                  <a:lnTo>
                    <a:pt x="5904230" y="836676"/>
                  </a:lnTo>
                  <a:lnTo>
                    <a:pt x="5904230" y="887476"/>
                  </a:lnTo>
                  <a:lnTo>
                    <a:pt x="5916930" y="887476"/>
                  </a:lnTo>
                  <a:lnTo>
                    <a:pt x="5916930" y="836676"/>
                  </a:lnTo>
                  <a:close/>
                </a:path>
                <a:path w="5948680" h="2900045" extrusionOk="0">
                  <a:moveTo>
                    <a:pt x="5916930" y="747776"/>
                  </a:moveTo>
                  <a:lnTo>
                    <a:pt x="5904230" y="747776"/>
                  </a:lnTo>
                  <a:lnTo>
                    <a:pt x="5904230" y="798576"/>
                  </a:lnTo>
                  <a:lnTo>
                    <a:pt x="5916930" y="798576"/>
                  </a:lnTo>
                  <a:lnTo>
                    <a:pt x="5916930" y="747776"/>
                  </a:lnTo>
                  <a:close/>
                </a:path>
                <a:path w="5948680" h="2900045" extrusionOk="0">
                  <a:moveTo>
                    <a:pt x="5916930" y="658876"/>
                  </a:moveTo>
                  <a:lnTo>
                    <a:pt x="5904230" y="658876"/>
                  </a:lnTo>
                  <a:lnTo>
                    <a:pt x="5904230" y="709676"/>
                  </a:lnTo>
                  <a:lnTo>
                    <a:pt x="5916930" y="709676"/>
                  </a:lnTo>
                  <a:lnTo>
                    <a:pt x="5916930" y="658876"/>
                  </a:lnTo>
                  <a:close/>
                </a:path>
                <a:path w="5948680" h="2900045" extrusionOk="0">
                  <a:moveTo>
                    <a:pt x="5916930" y="569976"/>
                  </a:moveTo>
                  <a:lnTo>
                    <a:pt x="5904230" y="569976"/>
                  </a:lnTo>
                  <a:lnTo>
                    <a:pt x="5904230" y="620776"/>
                  </a:lnTo>
                  <a:lnTo>
                    <a:pt x="5916930" y="620776"/>
                  </a:lnTo>
                  <a:lnTo>
                    <a:pt x="5916930" y="569976"/>
                  </a:lnTo>
                  <a:close/>
                </a:path>
                <a:path w="5948680" h="2900045" extrusionOk="0">
                  <a:moveTo>
                    <a:pt x="5916930" y="481076"/>
                  </a:moveTo>
                  <a:lnTo>
                    <a:pt x="5904230" y="481076"/>
                  </a:lnTo>
                  <a:lnTo>
                    <a:pt x="5904230" y="531876"/>
                  </a:lnTo>
                  <a:lnTo>
                    <a:pt x="5916930" y="531876"/>
                  </a:lnTo>
                  <a:lnTo>
                    <a:pt x="5916930" y="481076"/>
                  </a:lnTo>
                  <a:close/>
                </a:path>
                <a:path w="5948680" h="2900045" extrusionOk="0">
                  <a:moveTo>
                    <a:pt x="5948680" y="415036"/>
                  </a:moveTo>
                  <a:lnTo>
                    <a:pt x="5939155" y="402336"/>
                  </a:lnTo>
                  <a:lnTo>
                    <a:pt x="5910580" y="364236"/>
                  </a:lnTo>
                  <a:lnTo>
                    <a:pt x="5872480" y="415036"/>
                  </a:lnTo>
                  <a:lnTo>
                    <a:pt x="5904230" y="415036"/>
                  </a:lnTo>
                  <a:lnTo>
                    <a:pt x="5904230" y="442976"/>
                  </a:lnTo>
                  <a:lnTo>
                    <a:pt x="5916930" y="442976"/>
                  </a:lnTo>
                  <a:lnTo>
                    <a:pt x="5916930" y="415036"/>
                  </a:lnTo>
                  <a:lnTo>
                    <a:pt x="5948680" y="415036"/>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92" name="Google Shape;1992;p79"/>
            <p:cNvPicPr preferRelativeResize="0"/>
            <p:nvPr/>
          </p:nvPicPr>
          <p:blipFill rotWithShape="1">
            <a:blip r:embed="rId13">
              <a:alphaModFix/>
            </a:blip>
            <a:srcRect/>
            <a:stretch/>
          </p:blipFill>
          <p:spPr>
            <a:xfrm>
              <a:off x="2738627" y="2080260"/>
              <a:ext cx="214884" cy="184403"/>
            </a:xfrm>
            <a:prstGeom prst="rect">
              <a:avLst/>
            </a:prstGeom>
            <a:noFill/>
            <a:ln>
              <a:noFill/>
            </a:ln>
          </p:spPr>
        </p:pic>
        <p:pic>
          <p:nvPicPr>
            <p:cNvPr id="1993" name="Google Shape;1993;p79"/>
            <p:cNvPicPr preferRelativeResize="0"/>
            <p:nvPr/>
          </p:nvPicPr>
          <p:blipFill rotWithShape="1">
            <a:blip r:embed="rId14">
              <a:alphaModFix/>
            </a:blip>
            <a:srcRect/>
            <a:stretch/>
          </p:blipFill>
          <p:spPr>
            <a:xfrm>
              <a:off x="2967227" y="2080260"/>
              <a:ext cx="545591" cy="184403"/>
            </a:xfrm>
            <a:prstGeom prst="rect">
              <a:avLst/>
            </a:prstGeom>
            <a:noFill/>
            <a:ln>
              <a:noFill/>
            </a:ln>
          </p:spPr>
        </p:pic>
        <p:pic>
          <p:nvPicPr>
            <p:cNvPr id="1994" name="Google Shape;1994;p79"/>
            <p:cNvPicPr preferRelativeResize="0"/>
            <p:nvPr/>
          </p:nvPicPr>
          <p:blipFill rotWithShape="1">
            <a:blip r:embed="rId15">
              <a:alphaModFix/>
            </a:blip>
            <a:srcRect/>
            <a:stretch/>
          </p:blipFill>
          <p:spPr>
            <a:xfrm>
              <a:off x="10605516" y="2225040"/>
              <a:ext cx="207899" cy="76200"/>
            </a:xfrm>
            <a:prstGeom prst="rect">
              <a:avLst/>
            </a:prstGeom>
            <a:noFill/>
            <a:ln>
              <a:noFill/>
            </a:ln>
          </p:spPr>
        </p:pic>
      </p:grpSp>
      <p:sp>
        <p:nvSpPr>
          <p:cNvPr id="1995" name="Google Shape;1995;p79"/>
          <p:cNvSpPr txBox="1"/>
          <p:nvPr/>
        </p:nvSpPr>
        <p:spPr>
          <a:xfrm>
            <a:off x="389331" y="4713478"/>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996" name="Google Shape;1996;p79"/>
          <p:cNvSpPr txBox="1"/>
          <p:nvPr/>
        </p:nvSpPr>
        <p:spPr>
          <a:xfrm>
            <a:off x="444804" y="5803493"/>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997" name="Google Shape;1997;p79"/>
          <p:cNvGrpSpPr/>
          <p:nvPr/>
        </p:nvGrpSpPr>
        <p:grpSpPr>
          <a:xfrm>
            <a:off x="888491" y="4239767"/>
            <a:ext cx="247015" cy="365760"/>
            <a:chOff x="888491" y="4239767"/>
            <a:chExt cx="247015" cy="365760"/>
          </a:xfrm>
        </p:grpSpPr>
        <p:sp>
          <p:nvSpPr>
            <p:cNvPr id="1998" name="Google Shape;1998;p79"/>
            <p:cNvSpPr/>
            <p:nvPr/>
          </p:nvSpPr>
          <p:spPr>
            <a:xfrm>
              <a:off x="888491" y="4239767"/>
              <a:ext cx="247015" cy="365760"/>
            </a:xfrm>
            <a:custGeom>
              <a:avLst/>
              <a:gdLst/>
              <a:ahLst/>
              <a:cxnLst/>
              <a:rect l="l" t="t" r="r" b="b"/>
              <a:pathLst>
                <a:path w="247015" h="365760" extrusionOk="0">
                  <a:moveTo>
                    <a:pt x="149352" y="0"/>
                  </a:moveTo>
                  <a:lnTo>
                    <a:pt x="246888" y="0"/>
                  </a:lnTo>
                </a:path>
                <a:path w="247015" h="365760" extrusionOk="0">
                  <a:moveTo>
                    <a:pt x="246888" y="48767"/>
                  </a:moveTo>
                  <a:lnTo>
                    <a:pt x="149352" y="48767"/>
                  </a:lnTo>
                </a:path>
                <a:path w="247015" h="365760" extrusionOk="0">
                  <a:moveTo>
                    <a:pt x="86868" y="243839"/>
                  </a:moveTo>
                  <a:lnTo>
                    <a:pt x="234696" y="243839"/>
                  </a:lnTo>
                  <a:lnTo>
                    <a:pt x="234696" y="109727"/>
                  </a:lnTo>
                  <a:lnTo>
                    <a:pt x="86868" y="109727"/>
                  </a:lnTo>
                  <a:lnTo>
                    <a:pt x="86868" y="243839"/>
                  </a:lnTo>
                  <a:close/>
                </a:path>
                <a:path w="247015" h="365760" extrusionOk="0">
                  <a:moveTo>
                    <a:pt x="234696" y="237743"/>
                  </a:moveTo>
                  <a:lnTo>
                    <a:pt x="185597" y="188975"/>
                  </a:lnTo>
                  <a:lnTo>
                    <a:pt x="172923" y="201167"/>
                  </a:lnTo>
                  <a:lnTo>
                    <a:pt x="135966" y="164591"/>
                  </a:lnTo>
                  <a:lnTo>
                    <a:pt x="86868" y="213359"/>
                  </a:lnTo>
                </a:path>
                <a:path w="247015" h="365760" extrusionOk="0">
                  <a:moveTo>
                    <a:pt x="0" y="134111"/>
                  </a:moveTo>
                  <a:lnTo>
                    <a:pt x="50292" y="134111"/>
                  </a:lnTo>
                </a:path>
                <a:path w="247015" h="365760" extrusionOk="0">
                  <a:moveTo>
                    <a:pt x="0" y="182879"/>
                  </a:moveTo>
                  <a:lnTo>
                    <a:pt x="50292" y="182879"/>
                  </a:lnTo>
                </a:path>
                <a:path w="247015" h="365760" extrusionOk="0">
                  <a:moveTo>
                    <a:pt x="0" y="231647"/>
                  </a:moveTo>
                  <a:lnTo>
                    <a:pt x="50292" y="231647"/>
                  </a:lnTo>
                </a:path>
                <a:path w="247015" h="365760" extrusionOk="0">
                  <a:moveTo>
                    <a:pt x="12192" y="365759"/>
                  </a:moveTo>
                  <a:lnTo>
                    <a:pt x="111252" y="365759"/>
                  </a:lnTo>
                  <a:lnTo>
                    <a:pt x="111252" y="291083"/>
                  </a:lnTo>
                  <a:lnTo>
                    <a:pt x="12192" y="291083"/>
                  </a:lnTo>
                  <a:lnTo>
                    <a:pt x="12192" y="365759"/>
                  </a:lnTo>
                  <a:close/>
                </a:path>
                <a:path w="247015" h="365760" extrusionOk="0">
                  <a:moveTo>
                    <a:pt x="149352" y="303275"/>
                  </a:moveTo>
                  <a:lnTo>
                    <a:pt x="246888" y="30327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9" name="Google Shape;1999;p79"/>
            <p:cNvSpPr/>
            <p:nvPr/>
          </p:nvSpPr>
          <p:spPr>
            <a:xfrm>
              <a:off x="900683" y="4239767"/>
              <a:ext cx="198120" cy="158750"/>
            </a:xfrm>
            <a:custGeom>
              <a:avLst/>
              <a:gdLst/>
              <a:ahLst/>
              <a:cxnLst/>
              <a:rect l="l" t="t" r="r" b="b"/>
              <a:pathLst>
                <a:path w="198119" h="158750" extrusionOk="0">
                  <a:moveTo>
                    <a:pt x="173735" y="146303"/>
                  </a:moveTo>
                  <a:lnTo>
                    <a:pt x="173735" y="139572"/>
                  </a:lnTo>
                  <a:lnTo>
                    <a:pt x="179197" y="134111"/>
                  </a:lnTo>
                  <a:lnTo>
                    <a:pt x="185928" y="134111"/>
                  </a:lnTo>
                  <a:lnTo>
                    <a:pt x="192659" y="134111"/>
                  </a:lnTo>
                  <a:lnTo>
                    <a:pt x="198119" y="139572"/>
                  </a:lnTo>
                  <a:lnTo>
                    <a:pt x="198119" y="146303"/>
                  </a:lnTo>
                  <a:lnTo>
                    <a:pt x="198119" y="153034"/>
                  </a:lnTo>
                  <a:lnTo>
                    <a:pt x="192659" y="158495"/>
                  </a:lnTo>
                  <a:lnTo>
                    <a:pt x="185928" y="158495"/>
                  </a:lnTo>
                  <a:lnTo>
                    <a:pt x="179197" y="158495"/>
                  </a:lnTo>
                  <a:lnTo>
                    <a:pt x="173735" y="153034"/>
                  </a:lnTo>
                  <a:lnTo>
                    <a:pt x="173735" y="146303"/>
                  </a:lnTo>
                  <a:close/>
                </a:path>
                <a:path w="198119" h="158750" extrusionOk="0">
                  <a:moveTo>
                    <a:pt x="0" y="0"/>
                  </a:moveTo>
                  <a:lnTo>
                    <a:pt x="99059" y="0"/>
                  </a:lnTo>
                  <a:lnTo>
                    <a:pt x="99059" y="60578"/>
                  </a:lnTo>
                  <a:lnTo>
                    <a:pt x="31153" y="60578"/>
                  </a:lnTo>
                  <a:lnTo>
                    <a:pt x="9182" y="82295"/>
                  </a:lnTo>
                  <a:lnTo>
                    <a:pt x="9182" y="60578"/>
                  </a:lnTo>
                  <a:lnTo>
                    <a:pt x="0" y="60578"/>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000" name="Google Shape;2000;p79"/>
          <p:cNvGrpSpPr/>
          <p:nvPr/>
        </p:nvGrpSpPr>
        <p:grpSpPr>
          <a:xfrm>
            <a:off x="888492" y="5369051"/>
            <a:ext cx="247015" cy="303530"/>
            <a:chOff x="888492" y="5369051"/>
            <a:chExt cx="247015" cy="303530"/>
          </a:xfrm>
        </p:grpSpPr>
        <p:sp>
          <p:nvSpPr>
            <p:cNvPr id="2001" name="Google Shape;2001;p79"/>
            <p:cNvSpPr/>
            <p:nvPr/>
          </p:nvSpPr>
          <p:spPr>
            <a:xfrm>
              <a:off x="888492" y="5369051"/>
              <a:ext cx="247015" cy="303530"/>
            </a:xfrm>
            <a:custGeom>
              <a:avLst/>
              <a:gdLst/>
              <a:ahLst/>
              <a:cxnLst/>
              <a:rect l="l" t="t" r="r" b="b"/>
              <a:pathLst>
                <a:path w="247015" h="303529" extrusionOk="0">
                  <a:moveTo>
                    <a:pt x="0" y="0"/>
                  </a:moveTo>
                  <a:lnTo>
                    <a:pt x="175945" y="0"/>
                  </a:lnTo>
                  <a:lnTo>
                    <a:pt x="246888" y="70993"/>
                  </a:lnTo>
                  <a:lnTo>
                    <a:pt x="246888" y="303276"/>
                  </a:lnTo>
                  <a:lnTo>
                    <a:pt x="0" y="303276"/>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2" name="Google Shape;2002;p79"/>
            <p:cNvSpPr/>
            <p:nvPr/>
          </p:nvSpPr>
          <p:spPr>
            <a:xfrm>
              <a:off x="1064133" y="5371083"/>
              <a:ext cx="70485" cy="69850"/>
            </a:xfrm>
            <a:custGeom>
              <a:avLst/>
              <a:gdLst/>
              <a:ahLst/>
              <a:cxnLst/>
              <a:rect l="l" t="t" r="r" b="b"/>
              <a:pathLst>
                <a:path w="70484" h="69850" extrusionOk="0">
                  <a:moveTo>
                    <a:pt x="393" y="0"/>
                  </a:moveTo>
                  <a:lnTo>
                    <a:pt x="0" y="69849"/>
                  </a:lnTo>
                  <a:lnTo>
                    <a:pt x="69900" y="69468"/>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3" name="Google Shape;2003;p79"/>
            <p:cNvSpPr/>
            <p:nvPr/>
          </p:nvSpPr>
          <p:spPr>
            <a:xfrm>
              <a:off x="926592" y="5434583"/>
              <a:ext cx="172720" cy="169545"/>
            </a:xfrm>
            <a:custGeom>
              <a:avLst/>
              <a:gdLst/>
              <a:ahLst/>
              <a:cxnLst/>
              <a:rect l="l" t="t" r="r" b="b"/>
              <a:pathLst>
                <a:path w="172719" h="169545" extrusionOk="0">
                  <a:moveTo>
                    <a:pt x="0" y="0"/>
                  </a:moveTo>
                  <a:lnTo>
                    <a:pt x="101130" y="0"/>
                  </a:lnTo>
                </a:path>
                <a:path w="172719" h="169545" extrusionOk="0">
                  <a:moveTo>
                    <a:pt x="0" y="56387"/>
                  </a:moveTo>
                  <a:lnTo>
                    <a:pt x="172504" y="56387"/>
                  </a:lnTo>
                </a:path>
                <a:path w="172719" h="169545" extrusionOk="0">
                  <a:moveTo>
                    <a:pt x="0" y="112775"/>
                  </a:moveTo>
                  <a:lnTo>
                    <a:pt x="172504" y="112775"/>
                  </a:lnTo>
                </a:path>
                <a:path w="172719" h="169545" extrusionOk="0">
                  <a:moveTo>
                    <a:pt x="0" y="169163"/>
                  </a:moveTo>
                  <a:lnTo>
                    <a:pt x="172504" y="16916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004" name="Google Shape;2004;p79"/>
          <p:cNvGrpSpPr/>
          <p:nvPr/>
        </p:nvGrpSpPr>
        <p:grpSpPr>
          <a:xfrm>
            <a:off x="816864" y="3171444"/>
            <a:ext cx="392430" cy="340360"/>
            <a:chOff x="816864" y="3171444"/>
            <a:chExt cx="392430" cy="340360"/>
          </a:xfrm>
        </p:grpSpPr>
        <p:sp>
          <p:nvSpPr>
            <p:cNvPr id="2005" name="Google Shape;2005;p79"/>
            <p:cNvSpPr/>
            <p:nvPr/>
          </p:nvSpPr>
          <p:spPr>
            <a:xfrm>
              <a:off x="816864" y="3171444"/>
              <a:ext cx="391795" cy="340360"/>
            </a:xfrm>
            <a:custGeom>
              <a:avLst/>
              <a:gdLst/>
              <a:ahLst/>
              <a:cxnLst/>
              <a:rect l="l" t="t" r="r" b="b"/>
              <a:pathLst>
                <a:path w="391794" h="340360" extrusionOk="0">
                  <a:moveTo>
                    <a:pt x="0" y="17652"/>
                  </a:moveTo>
                  <a:lnTo>
                    <a:pt x="0" y="7873"/>
                  </a:lnTo>
                  <a:lnTo>
                    <a:pt x="7886" y="0"/>
                  </a:lnTo>
                  <a:lnTo>
                    <a:pt x="17602" y="0"/>
                  </a:lnTo>
                  <a:lnTo>
                    <a:pt x="374065" y="0"/>
                  </a:lnTo>
                  <a:lnTo>
                    <a:pt x="383781" y="0"/>
                  </a:lnTo>
                  <a:lnTo>
                    <a:pt x="391668" y="7873"/>
                  </a:lnTo>
                  <a:lnTo>
                    <a:pt x="391668" y="17652"/>
                  </a:lnTo>
                  <a:lnTo>
                    <a:pt x="391668" y="322198"/>
                  </a:lnTo>
                  <a:lnTo>
                    <a:pt x="391668" y="331977"/>
                  </a:lnTo>
                  <a:lnTo>
                    <a:pt x="383781" y="339851"/>
                  </a:lnTo>
                  <a:lnTo>
                    <a:pt x="374065" y="339851"/>
                  </a:lnTo>
                  <a:lnTo>
                    <a:pt x="17602" y="339851"/>
                  </a:lnTo>
                  <a:lnTo>
                    <a:pt x="7886" y="339851"/>
                  </a:lnTo>
                  <a:lnTo>
                    <a:pt x="0" y="331977"/>
                  </a:lnTo>
                  <a:lnTo>
                    <a:pt x="0" y="322198"/>
                  </a:lnTo>
                  <a:lnTo>
                    <a:pt x="0" y="17652"/>
                  </a:lnTo>
                  <a:close/>
                </a:path>
                <a:path w="391794" h="340360" extrusionOk="0">
                  <a:moveTo>
                    <a:pt x="28956" y="149351"/>
                  </a:moveTo>
                  <a:lnTo>
                    <a:pt x="124968" y="149351"/>
                  </a:lnTo>
                  <a:lnTo>
                    <a:pt x="124968" y="89915"/>
                  </a:lnTo>
                  <a:lnTo>
                    <a:pt x="28956" y="89915"/>
                  </a:lnTo>
                  <a:lnTo>
                    <a:pt x="28956" y="149351"/>
                  </a:lnTo>
                  <a:close/>
                </a:path>
                <a:path w="391794" h="340360" extrusionOk="0">
                  <a:moveTo>
                    <a:pt x="149352" y="149351"/>
                  </a:moveTo>
                  <a:lnTo>
                    <a:pt x="243840" y="149351"/>
                  </a:lnTo>
                  <a:lnTo>
                    <a:pt x="243840" y="89915"/>
                  </a:lnTo>
                  <a:lnTo>
                    <a:pt x="149352" y="89915"/>
                  </a:lnTo>
                  <a:lnTo>
                    <a:pt x="149352" y="149351"/>
                  </a:lnTo>
                  <a:close/>
                </a:path>
                <a:path w="391794" h="340360" extrusionOk="0">
                  <a:moveTo>
                    <a:pt x="268224" y="149351"/>
                  </a:moveTo>
                  <a:lnTo>
                    <a:pt x="362712" y="149351"/>
                  </a:lnTo>
                  <a:lnTo>
                    <a:pt x="362712" y="89915"/>
                  </a:lnTo>
                  <a:lnTo>
                    <a:pt x="268224" y="89915"/>
                  </a:lnTo>
                  <a:lnTo>
                    <a:pt x="268224" y="149351"/>
                  </a:lnTo>
                  <a:close/>
                </a:path>
                <a:path w="391794" h="340360" extrusionOk="0">
                  <a:moveTo>
                    <a:pt x="28956" y="230123"/>
                  </a:moveTo>
                  <a:lnTo>
                    <a:pt x="124968" y="230123"/>
                  </a:lnTo>
                  <a:lnTo>
                    <a:pt x="124968" y="169163"/>
                  </a:lnTo>
                  <a:lnTo>
                    <a:pt x="28956" y="169163"/>
                  </a:lnTo>
                  <a:lnTo>
                    <a:pt x="28956" y="230123"/>
                  </a:lnTo>
                  <a:close/>
                </a:path>
                <a:path w="391794" h="340360" extrusionOk="0">
                  <a:moveTo>
                    <a:pt x="149352" y="230123"/>
                  </a:moveTo>
                  <a:lnTo>
                    <a:pt x="243840" y="230123"/>
                  </a:lnTo>
                  <a:lnTo>
                    <a:pt x="243840" y="169163"/>
                  </a:lnTo>
                  <a:lnTo>
                    <a:pt x="149352" y="169163"/>
                  </a:lnTo>
                  <a:lnTo>
                    <a:pt x="149352" y="230123"/>
                  </a:lnTo>
                  <a:close/>
                </a:path>
                <a:path w="391794" h="340360" extrusionOk="0">
                  <a:moveTo>
                    <a:pt x="268224" y="230123"/>
                  </a:moveTo>
                  <a:lnTo>
                    <a:pt x="362712" y="230123"/>
                  </a:lnTo>
                  <a:lnTo>
                    <a:pt x="362712" y="169163"/>
                  </a:lnTo>
                  <a:lnTo>
                    <a:pt x="268224" y="169163"/>
                  </a:lnTo>
                  <a:lnTo>
                    <a:pt x="268224" y="230123"/>
                  </a:lnTo>
                  <a:close/>
                </a:path>
                <a:path w="391794" h="340360" extrusionOk="0">
                  <a:moveTo>
                    <a:pt x="28956" y="310895"/>
                  </a:moveTo>
                  <a:lnTo>
                    <a:pt x="124968" y="310895"/>
                  </a:lnTo>
                  <a:lnTo>
                    <a:pt x="124968" y="249935"/>
                  </a:lnTo>
                  <a:lnTo>
                    <a:pt x="28956" y="249935"/>
                  </a:lnTo>
                  <a:lnTo>
                    <a:pt x="28956" y="310895"/>
                  </a:lnTo>
                  <a:close/>
                </a:path>
                <a:path w="391794" h="340360" extrusionOk="0">
                  <a:moveTo>
                    <a:pt x="149352" y="310895"/>
                  </a:moveTo>
                  <a:lnTo>
                    <a:pt x="243840" y="310895"/>
                  </a:lnTo>
                  <a:lnTo>
                    <a:pt x="243840" y="249935"/>
                  </a:lnTo>
                  <a:lnTo>
                    <a:pt x="149352" y="249935"/>
                  </a:lnTo>
                  <a:lnTo>
                    <a:pt x="149352" y="310895"/>
                  </a:lnTo>
                  <a:close/>
                </a:path>
                <a:path w="391794" h="340360" extrusionOk="0">
                  <a:moveTo>
                    <a:pt x="268224" y="310895"/>
                  </a:moveTo>
                  <a:lnTo>
                    <a:pt x="362712" y="310895"/>
                  </a:lnTo>
                  <a:lnTo>
                    <a:pt x="362712" y="249935"/>
                  </a:lnTo>
                  <a:lnTo>
                    <a:pt x="268224" y="249935"/>
                  </a:lnTo>
                  <a:lnTo>
                    <a:pt x="268224" y="310895"/>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6" name="Google Shape;2006;p79"/>
            <p:cNvSpPr/>
            <p:nvPr/>
          </p:nvSpPr>
          <p:spPr>
            <a:xfrm>
              <a:off x="816864" y="3233928"/>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007" name="Google Shape;2007;p79"/>
          <p:cNvSpPr txBox="1"/>
          <p:nvPr/>
        </p:nvSpPr>
        <p:spPr>
          <a:xfrm>
            <a:off x="9758298" y="4235958"/>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2008" name="Google Shape;2008;p79"/>
          <p:cNvSpPr txBox="1"/>
          <p:nvPr/>
        </p:nvSpPr>
        <p:spPr>
          <a:xfrm>
            <a:off x="9921620" y="5578246"/>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2009" name="Google Shape;2009;p79"/>
          <p:cNvSpPr txBox="1"/>
          <p:nvPr/>
        </p:nvSpPr>
        <p:spPr>
          <a:xfrm>
            <a:off x="6801357" y="2431161"/>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24"/>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2 - Outcome</a:t>
            </a:r>
            <a:endParaRPr/>
          </a:p>
        </p:txBody>
      </p:sp>
      <p:sp>
        <p:nvSpPr>
          <p:cNvPr id="202" name="Google Shape;202;p24"/>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24"/>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24"/>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24"/>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06" name="Google Shape;206;p24"/>
          <p:cNvGrpSpPr/>
          <p:nvPr/>
        </p:nvGrpSpPr>
        <p:grpSpPr>
          <a:xfrm>
            <a:off x="920813" y="2734184"/>
            <a:ext cx="10350373" cy="2534219"/>
            <a:chOff x="82613" y="908559"/>
            <a:chExt cx="10350373" cy="2534219"/>
          </a:xfrm>
        </p:grpSpPr>
        <p:sp>
          <p:nvSpPr>
            <p:cNvPr id="207" name="Google Shape;207;p24"/>
            <p:cNvSpPr/>
            <p:nvPr/>
          </p:nvSpPr>
          <p:spPr>
            <a:xfrm>
              <a:off x="82613" y="908559"/>
              <a:ext cx="897246" cy="89724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271034" y="1096980"/>
              <a:ext cx="520402" cy="520402"/>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1172126" y="908559"/>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p:nvPr/>
          </p:nvSpPr>
          <p:spPr>
            <a:xfrm>
              <a:off x="1172126" y="908559"/>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Understand Databricks &amp; Delta Lake</a:t>
              </a:r>
              <a:endParaRPr/>
            </a:p>
          </p:txBody>
        </p:sp>
        <p:sp>
          <p:nvSpPr>
            <p:cNvPr id="211" name="Google Shape;211;p24"/>
            <p:cNvSpPr/>
            <p:nvPr/>
          </p:nvSpPr>
          <p:spPr>
            <a:xfrm>
              <a:off x="3655575" y="908559"/>
              <a:ext cx="897246" cy="897246"/>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3843996" y="1096980"/>
              <a:ext cx="520402" cy="520402"/>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745088" y="908559"/>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txBox="1"/>
            <p:nvPr/>
          </p:nvSpPr>
          <p:spPr>
            <a:xfrm>
              <a:off x="4745088" y="908559"/>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Hands-On Delta Lake Architecture</a:t>
              </a:r>
              <a:endParaRPr/>
            </a:p>
          </p:txBody>
        </p:sp>
        <p:sp>
          <p:nvSpPr>
            <p:cNvPr id="215" name="Google Shape;215;p24"/>
            <p:cNvSpPr/>
            <p:nvPr/>
          </p:nvSpPr>
          <p:spPr>
            <a:xfrm>
              <a:off x="7228536" y="908559"/>
              <a:ext cx="897246" cy="897246"/>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7416958" y="1096980"/>
              <a:ext cx="520402" cy="520402"/>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8318049" y="908559"/>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txBox="1"/>
            <p:nvPr/>
          </p:nvSpPr>
          <p:spPr>
            <a:xfrm>
              <a:off x="8318049" y="908559"/>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Central Delta Lake </a:t>
              </a:r>
              <a:endParaRPr/>
            </a:p>
          </p:txBody>
        </p:sp>
        <p:sp>
          <p:nvSpPr>
            <p:cNvPr id="219" name="Google Shape;219;p24"/>
            <p:cNvSpPr/>
            <p:nvPr/>
          </p:nvSpPr>
          <p:spPr>
            <a:xfrm>
              <a:off x="82613" y="2545532"/>
              <a:ext cx="897246" cy="897246"/>
            </a:xfrm>
            <a:prstGeom prst="ellipse">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271034" y="2733954"/>
              <a:ext cx="520402" cy="520402"/>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1172126" y="2545532"/>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txBox="1"/>
            <p:nvPr/>
          </p:nvSpPr>
          <p:spPr>
            <a:xfrm>
              <a:off x="1172126" y="2545532"/>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Delta Lake Zones Creation.</a:t>
              </a:r>
              <a:endParaRPr/>
            </a:p>
          </p:txBody>
        </p:sp>
        <p:sp>
          <p:nvSpPr>
            <p:cNvPr id="223" name="Google Shape;223;p24"/>
            <p:cNvSpPr/>
            <p:nvPr/>
          </p:nvSpPr>
          <p:spPr>
            <a:xfrm>
              <a:off x="3655575" y="2545532"/>
              <a:ext cx="897246" cy="89724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3843996" y="2733954"/>
              <a:ext cx="520402" cy="520402"/>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745088" y="2545532"/>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txBox="1"/>
            <p:nvPr/>
          </p:nvSpPr>
          <p:spPr>
            <a:xfrm>
              <a:off x="4745088" y="2545532"/>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Streaming Data Management.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solidFill>
                  <a:schemeClr val="tx1"/>
                </a:solidFill>
              </a:rPr>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chemeClr val="tx1"/>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chemeClr val="tx1"/>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chemeClr val="tx1"/>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chemeClr val="tx1"/>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Data </a:t>
            </a:r>
            <a:r>
              <a:rPr kumimoji="0" lang="en-US" sz="1200" b="1" i="0" u="none" strike="noStrike" kern="1200" cap="none" spc="0" normalizeH="0" baseline="0" noProof="0" dirty="0">
                <a:ln>
                  <a:noFill/>
                </a:ln>
                <a:effectLst/>
                <a:uLnTx/>
                <a:uFillTx/>
                <a:latin typeface="Segoe UI"/>
                <a:ea typeface="+mn-ea"/>
                <a:cs typeface="+mn-cs"/>
              </a:rPr>
              <a:t>lake integrated </a:t>
            </a:r>
            <a:r>
              <a:rPr kumimoji="0" lang="en-US" sz="1200" b="0" i="0" u="none" strike="noStrike" kern="1200" cap="none" spc="0" normalizeH="0" baseline="0" noProof="0" dirty="0">
                <a:ln>
                  <a:noFill/>
                </a:ln>
                <a:effectLst/>
                <a:uLnTx/>
                <a:uFillTx/>
                <a:latin typeface="Segoe UI"/>
                <a:ea typeface="+mn-ea"/>
                <a:cs typeface="+mn-cs"/>
              </a:rPr>
              <a:t>and Common Data Model aware</a:t>
            </a:r>
            <a:endParaRPr kumimoji="0" lang="en-US" sz="1200" b="1" i="0" u="none" strike="noStrike" kern="1200" cap="none" spc="0" normalizeH="0" baseline="0" noProof="0" dirty="0">
              <a:ln>
                <a:noFill/>
              </a:ln>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Integrated </a:t>
            </a:r>
            <a:r>
              <a:rPr kumimoji="0" lang="en-US" sz="1200" b="1" i="0" u="none" strike="noStrike" kern="1200" cap="none" spc="0" normalizeH="0" baseline="0" noProof="0" dirty="0">
                <a:ln>
                  <a:noFill/>
                </a:ln>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effectLst/>
                <a:uLnTx/>
                <a:uFillTx/>
                <a:latin typeface="Segoe UI"/>
                <a:ea typeface="+mn-ea"/>
                <a:cs typeface="+mn-cs"/>
              </a:rPr>
              <a:t>for, management, security, monitoring, and </a:t>
            </a:r>
            <a:r>
              <a:rPr lang="en-US" sz="1200" dirty="0">
                <a:latin typeface="Segoe UI"/>
              </a:rPr>
              <a:t>meta-store</a:t>
            </a:r>
            <a:endParaRPr kumimoji="0" lang="en-US" sz="1200" b="1" i="0" u="none" strike="noStrike" kern="1200" cap="none" spc="0" normalizeH="0" baseline="0" noProof="0" dirty="0">
              <a:ln>
                <a:noFill/>
              </a:ln>
              <a:effectLst/>
              <a:uLnTx/>
              <a:uFillTx/>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Synapse SQL </a:t>
            </a:r>
            <a:r>
              <a:rPr kumimoji="0" lang="en-US" sz="1200" b="0" i="0" u="none" strike="noStrike" kern="1200" cap="none" spc="0" normalizeH="0" baseline="0" noProof="0" dirty="0">
                <a:ln>
                  <a:noFill/>
                </a:ln>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Apache Spark</a:t>
            </a:r>
            <a:r>
              <a:rPr kumimoji="0" lang="en-US" sz="1200" b="0" i="0" u="none" strike="noStrike" kern="1200" cap="none" spc="0" normalizeH="0" baseline="0" noProof="0" dirty="0">
                <a:ln>
                  <a:noFill/>
                </a:ln>
                <a:effectLst/>
                <a:uLnTx/>
                <a:uFillTx/>
                <a:latin typeface="Segoe UI"/>
                <a:ea typeface="+mn-ea"/>
                <a:cs typeface="+mn-cs"/>
              </a:rPr>
              <a:t> for big data processing with Python, Scala</a:t>
            </a:r>
            <a:r>
              <a:rPr lang="en-US" sz="1200" dirty="0">
                <a:latin typeface="Segoe UI"/>
              </a:rPr>
              <a:t> </a:t>
            </a:r>
            <a:r>
              <a:rPr kumimoji="0" lang="en-US" sz="1200" b="0" i="0" u="none" strike="noStrike" kern="1200" cap="none" spc="0" normalizeH="0" baseline="0" noProof="0" dirty="0">
                <a:ln>
                  <a:noFill/>
                </a:ln>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Multiple </a:t>
            </a:r>
            <a:r>
              <a:rPr kumimoji="0" lang="en-US" sz="1200" b="1" i="0" u="none" strike="noStrike" kern="1200" cap="none" spc="0" normalizeH="0" baseline="0" noProof="0" dirty="0">
                <a:ln>
                  <a:noFill/>
                </a:ln>
                <a:effectLst/>
                <a:uLnTx/>
                <a:uFillTx/>
                <a:latin typeface="Segoe UI"/>
                <a:ea typeface="+mn-ea"/>
                <a:cs typeface="+mn-cs"/>
              </a:rPr>
              <a:t>languages </a:t>
            </a:r>
            <a:r>
              <a:rPr kumimoji="0" lang="en-US" sz="1200" b="0" i="0" u="none" strike="noStrike" kern="1200" cap="none" spc="0" normalizeH="0" baseline="0" noProof="0" dirty="0">
                <a:ln>
                  <a:noFill/>
                </a:ln>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SaaS </a:t>
            </a:r>
            <a:r>
              <a:rPr kumimoji="0" lang="en-US" sz="1200" b="1" i="0" u="none" strike="noStrike" kern="1200" cap="none" spc="0" normalizeH="0" baseline="0" noProof="0" dirty="0">
                <a:ln>
                  <a:noFill/>
                </a:ln>
                <a:effectLst/>
                <a:uLnTx/>
                <a:uFillTx/>
                <a:latin typeface="Segoe UI"/>
                <a:ea typeface="+mn-ea"/>
                <a:cs typeface="+mn-cs"/>
              </a:rPr>
              <a:t>developer experiences </a:t>
            </a:r>
            <a:r>
              <a:rPr kumimoji="0" lang="en-US" sz="1200" b="0" i="0" u="none" strike="noStrike" kern="1200" cap="none" spc="0" normalizeH="0" baseline="0" noProof="0" dirty="0">
                <a:ln>
                  <a:noFill/>
                </a:ln>
                <a:effectLst/>
                <a:uLnTx/>
                <a:uFillTx/>
                <a:latin typeface="Segoe UI"/>
                <a:ea typeface="+mn-ea"/>
                <a:cs typeface="+mn-cs"/>
              </a:rPr>
              <a:t>for code free and code first</a:t>
            </a:r>
            <a:endParaRPr kumimoji="0" lang="en-US" sz="2400" b="1" i="0" u="none" strike="noStrike" kern="1200" cap="none" spc="0" normalizeH="0" baseline="0" noProof="0" dirty="0">
              <a:ln>
                <a:noFill/>
              </a:ln>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Designed for analytics </a:t>
            </a:r>
            <a:r>
              <a:rPr kumimoji="0" lang="en-US" sz="1200" b="1" i="0" u="none" strike="noStrike" kern="1200" cap="none" spc="0" normalizeH="0" baseline="0" noProof="0" dirty="0">
                <a:ln>
                  <a:noFill/>
                </a:ln>
                <a:effectLst/>
                <a:uLnTx/>
                <a:uFillTx/>
                <a:latin typeface="Segoe UI"/>
                <a:ea typeface="+mn-ea"/>
                <a:cs typeface="+mn-cs"/>
              </a:rPr>
              <a:t>workloads at any scale</a:t>
            </a:r>
            <a:endParaRPr kumimoji="0" lang="en-US" sz="2400" b="1" i="0" u="none" strike="noStrike" kern="1200" cap="none" spc="0" normalizeH="0" baseline="0" noProof="0" dirty="0">
              <a:ln>
                <a:noFill/>
              </a:ln>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STORE</a:t>
            </a:r>
            <a:endParaRPr lang="en-US" sz="2400" b="1">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2" y="1636150"/>
            <a:ext cx="1457123"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solidFill>
                <a:ea typeface="Segoe UI" pitchFamily="34" charset="0"/>
                <a:cs typeface="Segoe UI" pitchFamily="34" charset="0"/>
              </a:rPr>
              <a:t>VISUALIZE</a:t>
            </a:r>
            <a:endParaRPr lang="en-US" sz="2400" b="1" dirty="0">
              <a:solidFill>
                <a:schemeClr val="tx1"/>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solidFill>
                <a:schemeClr val="tx1"/>
              </a:solidFill>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INGEST</a:t>
            </a:r>
            <a:endParaRPr lang="en-US" sz="2400" b="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PREPARE</a:t>
            </a:r>
            <a:endParaRPr lang="en-US" sz="2400" b="1">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TRANSFORM &amp; ENRICH</a:t>
            </a:r>
            <a:endParaRPr lang="en-US" sz="2400" b="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SERVE</a:t>
            </a:r>
            <a:endParaRPr lang="en-US" sz="2400"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normAutofit fontScale="90000"/>
          </a:bodyPr>
          <a:lstStyle/>
          <a:p>
            <a:r>
              <a:rPr lang="en-US">
                <a:solidFill>
                  <a:schemeClr val="tx1"/>
                </a:solidFill>
              </a:rPr>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08D442-ADB8-3541-BE2D-D36D5997B0A7}"/>
              </a:ext>
            </a:extLst>
          </p:cNvPr>
          <p:cNvSpPr>
            <a:spLocks noGrp="1"/>
          </p:cNvSpPr>
          <p:nvPr>
            <p:ph type="title"/>
          </p:nvPr>
        </p:nvSpPr>
        <p:spPr/>
        <p:txBody>
          <a:bodyPr wrap="square" anchor="ctr">
            <a:normAutofit/>
          </a:bodyPr>
          <a:lstStyle/>
          <a:p>
            <a:r>
              <a:rPr lang="en-US" dirty="0"/>
              <a:t>5 minutes break !!</a:t>
            </a:r>
          </a:p>
        </p:txBody>
      </p:sp>
      <p:pic>
        <p:nvPicPr>
          <p:cNvPr id="7" name="Picture 4" descr="Wristwatch face">
            <a:extLst>
              <a:ext uri="{FF2B5EF4-FFF2-40B4-BE49-F238E27FC236}">
                <a16:creationId xmlns:a16="http://schemas.microsoft.com/office/drawing/2014/main" id="{A620BC73-25E1-4151-A103-2B8F7ED6A48D}"/>
              </a:ext>
            </a:extLst>
          </p:cNvPr>
          <p:cNvPicPr>
            <a:picLocks noChangeAspect="1"/>
          </p:cNvPicPr>
          <p:nvPr/>
        </p:nvPicPr>
        <p:blipFill rotWithShape="1">
          <a:blip r:embed="rId2"/>
          <a:srcRect t="15246" b="29672"/>
          <a:stretch/>
        </p:blipFill>
        <p:spPr>
          <a:xfrm>
            <a:off x="584200" y="1435100"/>
            <a:ext cx="11018838" cy="4051300"/>
          </a:xfrm>
          <a:prstGeom prst="rect">
            <a:avLst/>
          </a:prstGeom>
          <a:noFill/>
        </p:spPr>
      </p:pic>
    </p:spTree>
    <p:extLst>
      <p:ext uri="{BB962C8B-B14F-4D97-AF65-F5344CB8AC3E}">
        <p14:creationId xmlns:p14="http://schemas.microsoft.com/office/powerpoint/2010/main" val="141480140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wrap="square" anchor="b">
            <a:normAutofit/>
          </a:bodyPr>
          <a:lstStyle/>
          <a:p>
            <a:r>
              <a:rPr lang="en-US" dirty="0"/>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solidFill>
                  <a:schemeClr val="tx1"/>
                </a:soli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tx1"/>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tx1"/>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tx1"/>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solidFill>
                  <a:schemeClr val="tx1"/>
                </a:solidFill>
              </a:rPr>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1"/>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solidFill>
                    <a:schemeClr val="tx1"/>
                  </a:solidFill>
                  <a:latin typeface="Segoe UI Semibold" panose="020B0502040204020203" pitchFamily="34" charset="0"/>
                  <a:cs typeface="Segoe UI Semibold" panose="020B0502040204020203" pitchFamily="34" charset="0"/>
                </a:rPr>
                <a:t>On demand</a:t>
              </a:r>
            </a:p>
            <a:p>
              <a:pPr algn="l"/>
              <a:r>
                <a:rPr lang="en-US" sz="1200" b="1">
                  <a:solidFill>
                    <a:schemeClr val="tx1"/>
                  </a:solidFill>
                  <a:latin typeface="Segoe UI Semibold" panose="020B0502040204020203" pitchFamily="34" charset="0"/>
                  <a:cs typeface="Segoe UI Semibold" panose="020B0502040204020203" pitchFamily="34" charset="0"/>
                </a:rPr>
                <a:t>Schedule</a:t>
              </a:r>
            </a:p>
            <a:p>
              <a:pPr algn="l"/>
              <a:r>
                <a:rPr lang="en-US" sz="1200" b="1">
                  <a:solidFill>
                    <a:schemeClr val="tx1"/>
                  </a:solidFill>
                  <a:latin typeface="Segoe UI Semibold" panose="020B0502040204020203" pitchFamily="34" charset="0"/>
                  <a:cs typeface="Segoe UI Semibold" panose="020B0502040204020203" pitchFamily="34" charset="0"/>
                </a:rPr>
                <a:t>Data Window</a:t>
              </a:r>
            </a:p>
            <a:p>
              <a:pPr algn="l"/>
              <a:r>
                <a:rPr lang="en-US" sz="1200" b="1">
                  <a:solidFill>
                    <a:schemeClr val="tx1"/>
                  </a:solidFill>
                  <a:latin typeface="Segoe UI Semibold" panose="020B0502040204020203" pitchFamily="34" charset="0"/>
                  <a:cs typeface="Segoe UI Semibold" panose="020B0502040204020203" pitchFamily="34" charset="0"/>
                </a:rPr>
                <a:t>Event</a:t>
              </a:r>
            </a:p>
            <a:p>
              <a:pPr algn="l"/>
              <a:endParaRPr lang="en-US" sz="1200" b="1">
                <a:solidFill>
                  <a:schemeClr val="tx1"/>
                </a:soli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1"/>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solidFill>
                    <a:schemeClr val="tx1"/>
                  </a:solidFill>
                  <a:latin typeface="Segoe UI" panose="020B0502040204020203" pitchFamily="34" charset="0"/>
                  <a:cs typeface="Segoe UI" panose="020B0502040204020203" pitchFamily="34" charset="0"/>
                </a:rPr>
                <a:t>foreach (…)</a:t>
              </a:r>
              <a:endPar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tx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solidFill>
                    <a:schemeClr val="tx1"/>
                  </a:solidFill>
                  <a:latin typeface="Segoe UI Semibold" panose="020B0502040204020203" pitchFamily="34" charset="0"/>
                  <a:cs typeface="Segoe UI Semibold" panose="020B0502040204020203" pitchFamily="34" charset="0"/>
                </a:rPr>
                <a:t>On-</a:t>
              </a:r>
              <a:r>
                <a:rPr lang="en-US" sz="1000" b="1" err="1">
                  <a:solidFill>
                    <a:schemeClr val="tx1"/>
                  </a:solidFill>
                  <a:latin typeface="Segoe UI Semibold" panose="020B0502040204020203" pitchFamily="34" charset="0"/>
                  <a:cs typeface="Segoe UI Semibold" panose="020B0502040204020203" pitchFamily="34" charset="0"/>
                </a:rPr>
                <a:t>prem</a:t>
              </a:r>
              <a:endParaRPr lang="en-US" sz="1000" b="1">
                <a:solidFill>
                  <a:schemeClr val="tx1"/>
                </a:solidFill>
                <a:latin typeface="Segoe UI Semibold" panose="020B0502040204020203" pitchFamily="34" charset="0"/>
                <a:cs typeface="Segoe UI Semibold" panose="020B0502040204020203" pitchFamily="34" charset="0"/>
              </a:endParaRPr>
            </a:p>
            <a:p>
              <a:pPr algn="l"/>
              <a:r>
                <a:rPr lang="en-US" sz="1000" b="1">
                  <a:solidFill>
                    <a:schemeClr val="tx1"/>
                  </a:soli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tx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1"/>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1"/>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solidFill>
                  <a:schemeClr val="tx1"/>
                </a:solidFill>
              </a:rPr>
              <a:t>Synapse Pipelines shares codebase with Azure Data Factory</a:t>
            </a:r>
          </a:p>
        </p:txBody>
      </p:sp>
    </p:spTree>
    <p:extLst>
      <p:ext uri="{BB962C8B-B14F-4D97-AF65-F5344CB8AC3E}">
        <p14:creationId xmlns:p14="http://schemas.microsoft.com/office/powerpoint/2010/main" val="3530034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solidFill>
                  <a:schemeClr val="tx1"/>
                </a:solidFill>
              </a:rPr>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solidFill>
                  <a:schemeClr val="tx1"/>
                </a:solidFill>
              </a:rPr>
              <a:t>Create pipelines to ingest, transform and load data with 90+ inbuilt connectors.</a:t>
            </a:r>
          </a:p>
          <a:p>
            <a:pPr>
              <a:lnSpc>
                <a:spcPct val="150000"/>
              </a:lnSpc>
              <a:spcAft>
                <a:spcPts val="600"/>
              </a:spcAft>
            </a:pPr>
            <a:r>
              <a:rPr lang="en-US" sz="2353">
                <a:solidFill>
                  <a:schemeClr val="tx1"/>
                </a:solidFill>
              </a:rPr>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solidFill>
                  <a:schemeClr val="tx1"/>
                </a:solidFill>
              </a:rPr>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1"/>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1"/>
                </a:solidFill>
                <a:latin typeface="+mj-lt"/>
              </a:rPr>
              <a:t>Benefits</a:t>
            </a:r>
            <a:endParaRPr lang="en-US" sz="1800" b="1" dirty="0">
              <a:solidFill>
                <a:schemeClr val="tx1"/>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solidFill>
                <a:schemeClr val="tx1"/>
              </a:solidFill>
            </a:endParaRPr>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dirty="0">
                <a:solidFill>
                  <a:schemeClr val="tx1"/>
                </a:solidFill>
                <a:latin typeface="+mj-lt"/>
              </a:rPr>
              <a:t>Overview</a:t>
            </a:r>
          </a:p>
          <a:p>
            <a:pPr>
              <a:lnSpc>
                <a:spcPct val="110000"/>
              </a:lnSpc>
              <a:spcBef>
                <a:spcPts val="600"/>
              </a:spcBef>
              <a:spcAft>
                <a:spcPts val="600"/>
              </a:spcAft>
            </a:pPr>
            <a:r>
              <a:rPr lang="en-US" sz="1765" dirty="0">
                <a:solidFill>
                  <a:schemeClr val="tx1"/>
                </a:solidFill>
              </a:rPr>
              <a:t>Integration runtimes are the compute infrastructure used by Pipelines to provide the data integration capabilities across different network environments. An integration runtime provides the bridge between the activity and linked services.</a:t>
            </a:r>
            <a:endParaRPr lang="en-US" sz="1765" dirty="0">
              <a:solidFill>
                <a:schemeClr val="tx1"/>
              </a:solidFill>
              <a:latin typeface="Segoe UI"/>
            </a:endParaRPr>
          </a:p>
          <a:p>
            <a:pPr>
              <a:lnSpc>
                <a:spcPct val="110000"/>
              </a:lnSpc>
              <a:spcBef>
                <a:spcPts val="600"/>
              </a:spcBef>
              <a:spcAft>
                <a:spcPts val="600"/>
              </a:spcAft>
            </a:pPr>
            <a:r>
              <a:rPr lang="en-US" sz="1961" dirty="0">
                <a:solidFill>
                  <a:schemeClr val="tx1"/>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Self-Hosted Integration Runtime – use compute resources in on-premises machine or a VM inside private network</a:t>
            </a:r>
          </a:p>
          <a:p>
            <a:pPr>
              <a:lnSpc>
                <a:spcPct val="110000"/>
              </a:lnSpc>
              <a:spcBef>
                <a:spcPts val="600"/>
              </a:spcBef>
              <a:spcAft>
                <a:spcPts val="600"/>
              </a:spcAft>
            </a:pPr>
            <a:endParaRPr lang="en-US" sz="1765" dirty="0">
              <a:solidFill>
                <a:schemeClr val="tx1"/>
              </a:solidFill>
            </a:endParaRPr>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1"/>
                </a:solidFill>
                <a:latin typeface="+mj-lt"/>
              </a:rPr>
              <a:t>Overview</a:t>
            </a:r>
          </a:p>
          <a:p>
            <a:pPr>
              <a:lnSpc>
                <a:spcPct val="110000"/>
              </a:lnSpc>
              <a:spcBef>
                <a:spcPts val="600"/>
              </a:spcBef>
              <a:spcAft>
                <a:spcPts val="600"/>
              </a:spcAft>
            </a:pPr>
            <a:r>
              <a:rPr lang="en-US" sz="1765" dirty="0">
                <a:solidFill>
                  <a:schemeClr val="tx1"/>
                </a:solidFill>
              </a:rPr>
              <a:t>Linked services define the connection information needed to connect to external resources.</a:t>
            </a:r>
          </a:p>
          <a:p>
            <a:pPr>
              <a:lnSpc>
                <a:spcPct val="110000"/>
              </a:lnSpc>
              <a:spcBef>
                <a:spcPts val="600"/>
              </a:spcBef>
              <a:spcAft>
                <a:spcPts val="600"/>
              </a:spcAft>
            </a:pPr>
            <a:endParaRPr lang="en-US" sz="1765" dirty="0">
              <a:solidFill>
                <a:schemeClr val="tx1"/>
              </a:solidFill>
            </a:endParaRPr>
          </a:p>
          <a:p>
            <a:pPr>
              <a:lnSpc>
                <a:spcPct val="110000"/>
              </a:lnSpc>
              <a:spcBef>
                <a:spcPts val="600"/>
              </a:spcBef>
              <a:spcAft>
                <a:spcPts val="600"/>
              </a:spcAft>
            </a:pPr>
            <a:r>
              <a:rPr lang="en-US" sz="1961" dirty="0">
                <a:solidFill>
                  <a:schemeClr val="tx1"/>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Represents data store </a:t>
            </a:r>
            <a:r>
              <a:rPr lang="en-US" sz="1765" i="1" dirty="0">
                <a:solidFill>
                  <a:schemeClr val="tx1"/>
                </a:solidFill>
              </a:rPr>
              <a:t>or</a:t>
            </a:r>
            <a:r>
              <a:rPr lang="en-US" sz="1765" dirty="0">
                <a:solidFill>
                  <a:schemeClr val="tx1"/>
                </a:solidFill>
              </a:rPr>
              <a:t> compute resources</a:t>
            </a:r>
          </a:p>
          <a:p>
            <a:pPr>
              <a:lnSpc>
                <a:spcPct val="110000"/>
              </a:lnSpc>
              <a:spcBef>
                <a:spcPts val="600"/>
              </a:spcBef>
              <a:spcAft>
                <a:spcPts val="600"/>
              </a:spcAft>
            </a:pPr>
            <a:endParaRPr lang="en-US" sz="1765" dirty="0">
              <a:solidFill>
                <a:schemeClr val="tx1"/>
              </a:solidFill>
            </a:endParaRPr>
          </a:p>
          <a:p>
            <a:pPr>
              <a:lnSpc>
                <a:spcPct val="110000"/>
              </a:lnSpc>
              <a:spcBef>
                <a:spcPts val="600"/>
              </a:spcBef>
              <a:spcAft>
                <a:spcPts val="600"/>
              </a:spcAft>
            </a:pPr>
            <a:endParaRPr lang="en-US" sz="1961" dirty="0">
              <a:solidFill>
                <a:schemeClr val="tx1"/>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sp>
        <p:nvSpPr>
          <p:cNvPr id="231" name="Google Shape;231;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25"/>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3-Outcome</a:t>
            </a:r>
            <a:endParaRPr/>
          </a:p>
        </p:txBody>
      </p:sp>
      <p:sp>
        <p:nvSpPr>
          <p:cNvPr id="233" name="Google Shape;233;p25"/>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25"/>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25"/>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25"/>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7" name="Google Shape;237;p25"/>
          <p:cNvGrpSpPr/>
          <p:nvPr/>
        </p:nvGrpSpPr>
        <p:grpSpPr>
          <a:xfrm>
            <a:off x="843334" y="2178006"/>
            <a:ext cx="10155153" cy="3647133"/>
            <a:chOff x="5134" y="352381"/>
            <a:chExt cx="10155153" cy="3647133"/>
          </a:xfrm>
        </p:grpSpPr>
        <p:sp>
          <p:nvSpPr>
            <p:cNvPr id="238" name="Google Shape;238;p25"/>
            <p:cNvSpPr/>
            <p:nvPr/>
          </p:nvSpPr>
          <p:spPr>
            <a:xfrm>
              <a:off x="1756023" y="1109475"/>
              <a:ext cx="1400710" cy="71"/>
            </a:xfrm>
            <a:prstGeom prst="rect">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a:off x="3240776" y="991851"/>
              <a:ext cx="161081" cy="302330"/>
            </a:xfrm>
            <a:prstGeom prst="chevron">
              <a:avLst>
                <a:gd name="adj" fmla="val 90000"/>
              </a:avLst>
            </a:prstGeom>
            <a:solidFill>
              <a:srgbClr val="E0E0E0">
                <a:alpha val="89803"/>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824550" y="353127"/>
              <a:ext cx="1512767" cy="1512767"/>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txBox="1"/>
            <p:nvPr/>
          </p:nvSpPr>
          <p:spPr>
            <a:xfrm>
              <a:off x="1046090" y="574667"/>
              <a:ext cx="1069687" cy="1069687"/>
            </a:xfrm>
            <a:prstGeom prst="rect">
              <a:avLst/>
            </a:prstGeom>
            <a:noFill/>
            <a:ln>
              <a:noFill/>
            </a:ln>
          </p:spPr>
          <p:txBody>
            <a:bodyPr spcFirstLastPara="1" wrap="square" lIns="58700" tIns="58700" rIns="58700" bIns="58700" anchor="ctr" anchorCtr="0">
              <a:noAutofit/>
            </a:bodyPr>
            <a:lstStyle/>
            <a:p>
              <a:pPr marL="0" marR="0" lvl="0" indent="0" algn="ctr" rtl="0">
                <a:lnSpc>
                  <a:spcPct val="90000"/>
                </a:lnSpc>
                <a:spcBef>
                  <a:spcPts val="0"/>
                </a:spcBef>
                <a:spcAft>
                  <a:spcPts val="0"/>
                </a:spcAft>
                <a:buClr>
                  <a:schemeClr val="lt1"/>
                </a:buClr>
                <a:buSzPts val="6000"/>
                <a:buFont typeface="Arial"/>
                <a:buNone/>
              </a:pPr>
              <a:r>
                <a:rPr lang="en-US" sz="6000">
                  <a:solidFill>
                    <a:schemeClr val="lt1"/>
                  </a:solidFill>
                  <a:latin typeface="Arial"/>
                  <a:ea typeface="Arial"/>
                  <a:cs typeface="Arial"/>
                  <a:sym typeface="Arial"/>
                </a:rPr>
                <a:t>1</a:t>
              </a:r>
              <a:endParaRPr/>
            </a:p>
          </p:txBody>
        </p:sp>
        <p:sp>
          <p:nvSpPr>
            <p:cNvPr id="242" name="Google Shape;242;p25"/>
            <p:cNvSpPr/>
            <p:nvPr/>
          </p:nvSpPr>
          <p:spPr>
            <a:xfrm>
              <a:off x="5134" y="2032676"/>
              <a:ext cx="3151599" cy="1965600"/>
            </a:xfrm>
            <a:prstGeom prst="upArrowCallout">
              <a:avLst>
                <a:gd name="adj1" fmla="val 50000"/>
                <a:gd name="adj2" fmla="val 20000"/>
                <a:gd name="adj3" fmla="val 20000"/>
                <a:gd name="adj4" fmla="val 100000"/>
              </a:avLst>
            </a:prstGeom>
            <a:solidFill>
              <a:srgbClr val="FFE8CA">
                <a:alpha val="89803"/>
              </a:srgbClr>
            </a:solidFill>
            <a:ln w="12700" cap="flat" cmpd="sng">
              <a:solidFill>
                <a:srgbClr val="FFE8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txBox="1"/>
            <p:nvPr/>
          </p:nvSpPr>
          <p:spPr>
            <a:xfrm>
              <a:off x="5134" y="2425796"/>
              <a:ext cx="3151599" cy="1572480"/>
            </a:xfrm>
            <a:prstGeom prst="rect">
              <a:avLst/>
            </a:prstGeom>
            <a:noFill/>
            <a:ln>
              <a:noFill/>
            </a:ln>
          </p:spPr>
          <p:txBody>
            <a:bodyPr spcFirstLastPara="1" wrap="square" lIns="248600" tIns="165100" rIns="248600" bIns="1651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Execute code-free transformations at scale with Azure Synapse Pipelines</a:t>
              </a:r>
              <a:endParaRPr/>
            </a:p>
          </p:txBody>
        </p:sp>
        <p:sp>
          <p:nvSpPr>
            <p:cNvPr id="244" name="Google Shape;244;p25"/>
            <p:cNvSpPr/>
            <p:nvPr/>
          </p:nvSpPr>
          <p:spPr>
            <a:xfrm>
              <a:off x="3506911" y="1110033"/>
              <a:ext cx="3151599" cy="72"/>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a:off x="6742553" y="992322"/>
              <a:ext cx="161081" cy="302776"/>
            </a:xfrm>
            <a:prstGeom prst="chevron">
              <a:avLst>
                <a:gd name="adj" fmla="val 90000"/>
              </a:avLst>
            </a:prstGeom>
            <a:solidFill>
              <a:srgbClr val="D4E2CE">
                <a:alpha val="89803"/>
              </a:srgbClr>
            </a:solidFill>
            <a:ln w="12700" cap="flat" cmpd="sng">
              <a:solidFill>
                <a:srgbClr val="D4E2CE">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4325770" y="353128"/>
              <a:ext cx="1513881" cy="1513881"/>
            </a:xfrm>
            <a:prstGeom prst="ellipse">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txBox="1"/>
            <p:nvPr/>
          </p:nvSpPr>
          <p:spPr>
            <a:xfrm>
              <a:off x="4547473" y="574831"/>
              <a:ext cx="1070475" cy="1070475"/>
            </a:xfrm>
            <a:prstGeom prst="rect">
              <a:avLst/>
            </a:prstGeom>
            <a:noFill/>
            <a:ln>
              <a:noFill/>
            </a:ln>
          </p:spPr>
          <p:txBody>
            <a:bodyPr spcFirstLastPara="1" wrap="square" lIns="58725" tIns="58725" rIns="58725" bIns="58725" anchor="ctr" anchorCtr="0">
              <a:noAutofit/>
            </a:bodyPr>
            <a:lstStyle/>
            <a:p>
              <a:pPr marL="0" marR="0" lvl="0" indent="0" algn="ctr" rtl="0">
                <a:lnSpc>
                  <a:spcPct val="90000"/>
                </a:lnSpc>
                <a:spcBef>
                  <a:spcPts val="0"/>
                </a:spcBef>
                <a:spcAft>
                  <a:spcPts val="0"/>
                </a:spcAft>
                <a:buClr>
                  <a:schemeClr val="lt1"/>
                </a:buClr>
                <a:buSzPts val="6000"/>
                <a:buFont typeface="Arial"/>
                <a:buNone/>
              </a:pPr>
              <a:r>
                <a:rPr lang="en-US" sz="6000">
                  <a:solidFill>
                    <a:schemeClr val="lt1"/>
                  </a:solidFill>
                  <a:latin typeface="Arial"/>
                  <a:ea typeface="Arial"/>
                  <a:cs typeface="Arial"/>
                  <a:sym typeface="Arial"/>
                </a:rPr>
                <a:t>2</a:t>
              </a:r>
              <a:endParaRPr/>
            </a:p>
          </p:txBody>
        </p:sp>
        <p:sp>
          <p:nvSpPr>
            <p:cNvPr id="248" name="Google Shape;248;p25"/>
            <p:cNvSpPr/>
            <p:nvPr/>
          </p:nvSpPr>
          <p:spPr>
            <a:xfrm>
              <a:off x="3506911" y="2033914"/>
              <a:ext cx="3151599" cy="1965600"/>
            </a:xfrm>
            <a:prstGeom prst="upArrowCallout">
              <a:avLst>
                <a:gd name="adj1" fmla="val 50000"/>
                <a:gd name="adj2" fmla="val 20000"/>
                <a:gd name="adj3" fmla="val 20000"/>
                <a:gd name="adj4" fmla="val 100000"/>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txBox="1"/>
            <p:nvPr/>
          </p:nvSpPr>
          <p:spPr>
            <a:xfrm>
              <a:off x="3506911" y="2427034"/>
              <a:ext cx="3151599" cy="1572480"/>
            </a:xfrm>
            <a:prstGeom prst="rect">
              <a:avLst/>
            </a:prstGeom>
            <a:noFill/>
            <a:ln>
              <a:noFill/>
            </a:ln>
          </p:spPr>
          <p:txBody>
            <a:bodyPr spcFirstLastPara="1" wrap="square" lIns="248600" tIns="165100" rIns="248600" bIns="16510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Create data pipeline to import poorly formatted CSV files</a:t>
              </a:r>
              <a:endParaRPr/>
            </a:p>
          </p:txBody>
        </p:sp>
        <p:sp>
          <p:nvSpPr>
            <p:cNvPr id="250" name="Google Shape;250;p25"/>
            <p:cNvSpPr/>
            <p:nvPr/>
          </p:nvSpPr>
          <p:spPr>
            <a:xfrm>
              <a:off x="7008688" y="1110033"/>
              <a:ext cx="1575799" cy="72"/>
            </a:xfrm>
            <a:prstGeom prst="rect">
              <a:avLst/>
            </a:prstGeom>
            <a:solidFill>
              <a:srgbClr val="E0E0E0">
                <a:alpha val="89803"/>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7826800" y="352381"/>
              <a:ext cx="1515374" cy="1515374"/>
            </a:xfrm>
            <a:prstGeom prst="ellips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txBox="1"/>
            <p:nvPr/>
          </p:nvSpPr>
          <p:spPr>
            <a:xfrm>
              <a:off x="8048721" y="574302"/>
              <a:ext cx="1071532" cy="1071532"/>
            </a:xfrm>
            <a:prstGeom prst="rect">
              <a:avLst/>
            </a:prstGeom>
            <a:noFill/>
            <a:ln>
              <a:noFill/>
            </a:ln>
          </p:spPr>
          <p:txBody>
            <a:bodyPr spcFirstLastPara="1" wrap="square" lIns="58800" tIns="58800" rIns="58800" bIns="58800" anchor="ctr" anchorCtr="0">
              <a:noAutofit/>
            </a:bodyPr>
            <a:lstStyle/>
            <a:p>
              <a:pPr marL="0" marR="0" lvl="0" indent="0" algn="ctr" rtl="0">
                <a:lnSpc>
                  <a:spcPct val="90000"/>
                </a:lnSpc>
                <a:spcBef>
                  <a:spcPts val="0"/>
                </a:spcBef>
                <a:spcAft>
                  <a:spcPts val="0"/>
                </a:spcAft>
                <a:buClr>
                  <a:schemeClr val="lt1"/>
                </a:buClr>
                <a:buSzPts val="6000"/>
                <a:buFont typeface="Arial"/>
                <a:buNone/>
              </a:pPr>
              <a:r>
                <a:rPr lang="en-US" sz="6000">
                  <a:solidFill>
                    <a:schemeClr val="lt1"/>
                  </a:solidFill>
                  <a:latin typeface="Arial"/>
                  <a:ea typeface="Arial"/>
                  <a:cs typeface="Arial"/>
                  <a:sym typeface="Arial"/>
                </a:rPr>
                <a:t>3</a:t>
              </a:r>
              <a:endParaRPr/>
            </a:p>
          </p:txBody>
        </p:sp>
        <p:sp>
          <p:nvSpPr>
            <p:cNvPr id="253" name="Google Shape;253;p25"/>
            <p:cNvSpPr/>
            <p:nvPr/>
          </p:nvSpPr>
          <p:spPr>
            <a:xfrm>
              <a:off x="7008688" y="2033914"/>
              <a:ext cx="3151599" cy="1965600"/>
            </a:xfrm>
            <a:prstGeom prst="upArrowCallout">
              <a:avLst>
                <a:gd name="adj1" fmla="val 50000"/>
                <a:gd name="adj2" fmla="val 20000"/>
                <a:gd name="adj3" fmla="val 20000"/>
                <a:gd name="adj4" fmla="val 100000"/>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txBox="1"/>
            <p:nvPr/>
          </p:nvSpPr>
          <p:spPr>
            <a:xfrm>
              <a:off x="7008688" y="2427034"/>
              <a:ext cx="3151599" cy="1572480"/>
            </a:xfrm>
            <a:prstGeom prst="rect">
              <a:avLst/>
            </a:prstGeom>
            <a:noFill/>
            <a:ln>
              <a:noFill/>
            </a:ln>
          </p:spPr>
          <p:txBody>
            <a:bodyPr spcFirstLastPara="1" wrap="square" lIns="248600" tIns="165100" rIns="248600" bIns="16510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Create Mapping Data Flows</a:t>
              </a: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fontScale="90000"/>
          </a:bodyPr>
          <a:lstStyle/>
          <a:p>
            <a:r>
              <a:rPr lang="en-US" dirty="0">
                <a:solidFill>
                  <a:schemeClr val="tx1"/>
                </a:solidFill>
              </a:rPr>
              <a:t>Data 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extLst>
              <p:ext uri="{D42A27DB-BD31-4B8C-83A1-F6EECF244321}">
                <p14:modId xmlns:p14="http://schemas.microsoft.com/office/powerpoint/2010/main" val="584127559"/>
              </p:ext>
            </p:extLst>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1"/>
                </a:solidFill>
                <a:latin typeface="+mj-lt"/>
              </a:rPr>
              <a:t>Overview</a:t>
            </a:r>
          </a:p>
          <a:p>
            <a:r>
              <a:rPr lang="en-US" sz="1765" dirty="0">
                <a:solidFill>
                  <a:schemeClr val="tx1"/>
                </a:solidFill>
              </a:rPr>
              <a:t>Triggers represent a unit of processing that determines when a pipeline execution needs to be kicked off. </a:t>
            </a:r>
          </a:p>
          <a:p>
            <a:r>
              <a:rPr lang="en-US" sz="1765" dirty="0">
                <a:solidFill>
                  <a:schemeClr val="tx1"/>
                </a:solidFill>
              </a:rPr>
              <a:t>Data Integration offers 3 trigger types as – </a:t>
            </a:r>
          </a:p>
          <a:p>
            <a:pPr marL="342834" indent="-342834">
              <a:buAutoNum type="arabicPeriod"/>
            </a:pPr>
            <a:r>
              <a:rPr lang="en-US" sz="1765" dirty="0">
                <a:solidFill>
                  <a:schemeClr val="tx1"/>
                </a:solidFill>
              </a:rPr>
              <a:t>Schedule – gets fired at a schedule with information of  start date, recurrence, end date</a:t>
            </a:r>
          </a:p>
          <a:p>
            <a:pPr marL="342834" indent="-342834">
              <a:buAutoNum type="arabicPeriod"/>
            </a:pPr>
            <a:r>
              <a:rPr lang="en-US" sz="1765" dirty="0">
                <a:solidFill>
                  <a:schemeClr val="tx1"/>
                </a:solidFill>
              </a:rPr>
              <a:t>Event – gets fired on specified Storage event</a:t>
            </a:r>
          </a:p>
          <a:p>
            <a:pPr marL="342834" indent="-342834">
              <a:buAutoNum type="arabicPeriod"/>
            </a:pPr>
            <a:r>
              <a:rPr lang="en-US" sz="1765" dirty="0">
                <a:solidFill>
                  <a:schemeClr val="tx1"/>
                </a:solidFill>
              </a:rPr>
              <a:t>Tumbling window – gets fired at a periodic time interval from a specified start date, while retaining state</a:t>
            </a:r>
          </a:p>
          <a:p>
            <a:r>
              <a:rPr lang="en-US" sz="1765" dirty="0">
                <a:solidFill>
                  <a:schemeClr val="tx1"/>
                </a:solidFill>
              </a:rPr>
              <a:t>It also provides ability to monitor pipeline runs and control trigger execution.</a:t>
            </a:r>
          </a:p>
          <a:p>
            <a:endParaRPr lang="en-US" sz="1765" dirty="0">
              <a:solidFill>
                <a:schemeClr val="tx1"/>
              </a:solidFill>
            </a:endParaRPr>
          </a:p>
          <a:p>
            <a:r>
              <a:rPr lang="en-US" sz="1765" dirty="0">
                <a:solidFill>
                  <a:schemeClr val="tx1"/>
                </a:solidFill>
              </a:rPr>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097"/>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STORE</a:t>
            </a:r>
            <a:endParaRPr lang="en-US" sz="2400" b="1">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VISUALIZE</a:t>
            </a:r>
            <a:endParaRPr lang="en-US" sz="2400" b="1">
              <a:solidFill>
                <a:schemeClr val="tx1"/>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solidFill>
                <a:schemeClr val="tx1"/>
              </a:solidFill>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INGEST</a:t>
            </a:r>
            <a:endParaRPr lang="en-US" sz="2400" b="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PREPARE</a:t>
            </a:r>
            <a:endParaRPr lang="en-US" sz="2400" b="1">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TRANSFORM &amp; ENRICH</a:t>
            </a:r>
            <a:endParaRPr lang="en-US" sz="2400" b="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SERVE</a:t>
            </a:r>
            <a:endParaRPr lang="en-US" sz="2400"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normAutofit fontScale="90000"/>
          </a:bodyPr>
          <a:lstStyle/>
          <a:p>
            <a:r>
              <a:rPr lang="en-US">
                <a:solidFill>
                  <a:schemeClr val="tx1"/>
                </a:solidFill>
              </a:rPr>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STORE</a:t>
            </a:r>
            <a:endParaRPr lang="en-US" sz="2400" b="1">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541056"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solidFill>
                <a:ea typeface="Segoe UI" pitchFamily="34" charset="0"/>
                <a:cs typeface="Segoe UI" pitchFamily="34" charset="0"/>
              </a:rPr>
              <a:t>VISUALIZE</a:t>
            </a:r>
            <a:endParaRPr lang="en-US" sz="2400" b="1" dirty="0">
              <a:solidFill>
                <a:schemeClr val="tx1"/>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solidFill>
                  <a:schemeClr val="tx1"/>
                </a:solidFill>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INGEST</a:t>
            </a:r>
            <a:endParaRPr lang="en-US" sz="2400" b="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solidFill>
                <a:ea typeface="Segoe UI" pitchFamily="34" charset="0"/>
                <a:cs typeface="Segoe UI" pitchFamily="34" charset="0"/>
              </a:rPr>
              <a:t>PREPARE</a:t>
            </a:r>
            <a:endParaRPr lang="en-US" sz="2400" b="1"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TRANSFORM &amp; ENRICH</a:t>
            </a:r>
            <a:endParaRPr lang="en-US" sz="2400" b="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SERVE</a:t>
            </a:r>
            <a:endParaRPr lang="en-US" sz="2400" b="1">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1"/>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68"/>
            <a:ext cx="1017287" cy="1352059"/>
            <a:chOff x="2750837" y="5038424"/>
            <a:chExt cx="1017432" cy="1352251"/>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794135"/>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ADLS Gen 2</a:t>
              </a:r>
            </a:p>
            <a:p>
              <a:pPr algn="ctr">
                <a:lnSpc>
                  <a:spcPct val="90000"/>
                </a:lnSpc>
                <a:spcAft>
                  <a:spcPts val="600"/>
                </a:spcAft>
              </a:pPr>
              <a:r>
                <a:rPr lang="en-US" sz="1200">
                  <a:solidFill>
                    <a:schemeClr val="tx1"/>
                  </a:solidFill>
                </a:rPr>
                <a:t>Storage Account</a:t>
              </a:r>
            </a:p>
            <a:p>
              <a:pPr algn="ctr">
                <a:lnSpc>
                  <a:spcPct val="90000"/>
                </a:lnSpc>
                <a:spcAft>
                  <a:spcPts val="600"/>
                </a:spcAft>
              </a:pPr>
              <a:r>
                <a:rPr lang="en-US" sz="1200">
                  <a:solidFill>
                    <a:schemeClr val="tx1"/>
                  </a:soli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3"/>
            <a:ext cx="1274462" cy="1355962"/>
            <a:chOff x="2612382" y="5034521"/>
            <a:chExt cx="1274643" cy="135615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3"/>
            <a:ext cx="1274462" cy="1355962"/>
            <a:chOff x="2612382" y="5034521"/>
            <a:chExt cx="1274643" cy="135615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Power BI</a:t>
              </a:r>
            </a:p>
            <a:p>
              <a:pPr algn="ctr">
                <a:lnSpc>
                  <a:spcPct val="90000"/>
                </a:lnSpc>
                <a:spcAft>
                  <a:spcPts val="600"/>
                </a:spcAft>
              </a:pPr>
              <a:endParaRPr lang="en-US" sz="1200">
                <a:solidFill>
                  <a:schemeClr val="tx1"/>
                </a:soli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4"/>
            <a:ext cx="1274462" cy="1355962"/>
            <a:chOff x="2612382" y="5034521"/>
            <a:chExt cx="1274643" cy="135615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solidFill>
                  <a:schemeClr val="tx1"/>
                </a:soli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2791149" cy="286232"/>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1"/>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7"/>
            <a:ext cx="1274462" cy="1355962"/>
            <a:chOff x="2612382" y="5034521"/>
            <a:chExt cx="1274643" cy="135615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8"/>
            <a:ext cx="1274462" cy="1355962"/>
            <a:chOff x="2612382" y="5034521"/>
            <a:chExt cx="1274643" cy="135615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solidFill>
                  <a:schemeClr val="tx1"/>
                </a:soli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solidFill>
                  <a:schemeClr val="tx1"/>
                </a:solidFill>
              </a:rPr>
              <a:t>Data </a:t>
            </a:r>
            <a:br>
              <a:rPr lang="en-US" sz="1400" b="1" dirty="0">
                <a:solidFill>
                  <a:schemeClr val="tx1"/>
                </a:solidFill>
              </a:rPr>
            </a:br>
            <a:r>
              <a:rPr lang="en-US" sz="1400" b="1" dirty="0">
                <a:solidFill>
                  <a:schemeClr val="tx1"/>
                </a:solidFill>
              </a:rPr>
              <a:t>Sources</a:t>
            </a:r>
            <a:endParaRPr lang="en-US" sz="1400" dirty="0">
              <a:solidFill>
                <a:schemeClr val="tx1"/>
              </a:solidFill>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3"/>
        <p:cNvGrpSpPr/>
        <p:nvPr/>
      </p:nvGrpSpPr>
      <p:grpSpPr>
        <a:xfrm>
          <a:off x="0" y="0"/>
          <a:ext cx="0" cy="0"/>
          <a:chOff x="0" y="0"/>
          <a:chExt cx="0" cy="0"/>
        </a:xfrm>
      </p:grpSpPr>
      <p:sp>
        <p:nvSpPr>
          <p:cNvPr id="2014" name="Google Shape;2014;p80"/>
          <p:cNvSpPr/>
          <p:nvPr/>
        </p:nvSpPr>
        <p:spPr>
          <a:xfrm>
            <a:off x="0" y="0"/>
            <a:ext cx="1219169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5" name="Google Shape;2015;p80"/>
          <p:cNvSpPr/>
          <p:nvPr/>
        </p:nvSpPr>
        <p:spPr>
          <a:xfrm>
            <a:off x="305" y="0"/>
            <a:ext cx="1219169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6" name="Google Shape;2016;p80"/>
          <p:cNvSpPr txBox="1"/>
          <p:nvPr/>
        </p:nvSpPr>
        <p:spPr>
          <a:xfrm>
            <a:off x="804672" y="4267832"/>
            <a:ext cx="4805996" cy="1297115"/>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chemeClr val="dk2"/>
              </a:buClr>
              <a:buSzPts val="4000"/>
              <a:buFont typeface="Arial"/>
              <a:buNone/>
            </a:pPr>
            <a:r>
              <a:rPr lang="en-US" sz="4000" i="1">
                <a:solidFill>
                  <a:schemeClr val="dk2"/>
                </a:solidFill>
                <a:latin typeface="Arial"/>
                <a:ea typeface="Arial"/>
                <a:cs typeface="Arial"/>
                <a:sym typeface="Arial"/>
              </a:rPr>
              <a:t>Introduction to SQL Serverless</a:t>
            </a:r>
            <a:endParaRPr sz="4000" i="1">
              <a:solidFill>
                <a:schemeClr val="dk2"/>
              </a:solidFill>
              <a:latin typeface="Arial"/>
              <a:ea typeface="Arial"/>
              <a:cs typeface="Arial"/>
              <a:sym typeface="Arial"/>
            </a:endParaRPr>
          </a:p>
        </p:txBody>
      </p:sp>
      <p:grpSp>
        <p:nvGrpSpPr>
          <p:cNvPr id="2017" name="Google Shape;2017;p80"/>
          <p:cNvGrpSpPr/>
          <p:nvPr/>
        </p:nvGrpSpPr>
        <p:grpSpPr>
          <a:xfrm>
            <a:off x="6101023" y="52996"/>
            <a:ext cx="6093363" cy="6805005"/>
            <a:chOff x="6101023" y="52996"/>
            <a:chExt cx="6093363" cy="6805005"/>
          </a:xfrm>
        </p:grpSpPr>
        <p:sp>
          <p:nvSpPr>
            <p:cNvPr id="2018" name="Google Shape;2018;p80"/>
            <p:cNvSpPr/>
            <p:nvPr/>
          </p:nvSpPr>
          <p:spPr>
            <a:xfrm>
              <a:off x="6101024" y="52997"/>
              <a:ext cx="6093362" cy="6805004"/>
            </a:xfrm>
            <a:custGeom>
              <a:avLst/>
              <a:gdLst/>
              <a:ahLst/>
              <a:cxnLst/>
              <a:rect l="l" t="t" r="r" b="b"/>
              <a:pathLst>
                <a:path w="5890490" h="6578439" extrusionOk="0">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4705"/>
                  </a:srgbClr>
                </a:gs>
                <a:gs pos="85000">
                  <a:srgbClr val="4472C4">
                    <a:alpha val="4705"/>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9" name="Google Shape;2019;p80"/>
            <p:cNvSpPr/>
            <p:nvPr/>
          </p:nvSpPr>
          <p:spPr>
            <a:xfrm>
              <a:off x="6101025" y="52996"/>
              <a:ext cx="6093361" cy="6805003"/>
            </a:xfrm>
            <a:custGeom>
              <a:avLst/>
              <a:gdLst/>
              <a:ahLst/>
              <a:cxnLst/>
              <a:rect l="l" t="t" r="r" b="b"/>
              <a:pathLst>
                <a:path w="5890489" h="6578438" extrusionOk="0">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4705"/>
                  </a:srgbClr>
                </a:gs>
                <a:gs pos="85000">
                  <a:srgbClr val="4472C4">
                    <a:alpha val="4705"/>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0" name="Google Shape;2020;p80"/>
            <p:cNvSpPr/>
            <p:nvPr/>
          </p:nvSpPr>
          <p:spPr>
            <a:xfrm>
              <a:off x="6101023" y="52997"/>
              <a:ext cx="6093363" cy="6805004"/>
            </a:xfrm>
            <a:custGeom>
              <a:avLst/>
              <a:gdLst/>
              <a:ahLst/>
              <a:cxnLst/>
              <a:rect l="l" t="t" r="r" b="b"/>
              <a:pathLst>
                <a:path w="5890491" h="6578439" extrusionOk="0">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chemeClr val="lt1"/>
                </a:gs>
                <a:gs pos="2000">
                  <a:schemeClr val="lt1"/>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1" name="Google Shape;2021;p80"/>
            <p:cNvSpPr/>
            <p:nvPr/>
          </p:nvSpPr>
          <p:spPr>
            <a:xfrm>
              <a:off x="6101024" y="52997"/>
              <a:ext cx="6093362" cy="6805004"/>
            </a:xfrm>
            <a:custGeom>
              <a:avLst/>
              <a:gdLst/>
              <a:ahLst/>
              <a:cxnLst/>
              <a:rect l="l" t="t" r="r" b="b"/>
              <a:pathLst>
                <a:path w="5890490" h="6578439" extrusionOk="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4705"/>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2022" name="Google Shape;2022;p80" descr="Database"/>
          <p:cNvPicPr preferRelativeResize="0"/>
          <p:nvPr/>
        </p:nvPicPr>
        <p:blipFill rotWithShape="1">
          <a:blip r:embed="rId3">
            <a:alphaModFix/>
          </a:blip>
          <a:srcRect/>
          <a:stretch/>
        </p:blipFill>
        <p:spPr>
          <a:xfrm>
            <a:off x="7729652" y="1859078"/>
            <a:ext cx="3821102" cy="3821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022"/>
                                        </p:tgtEl>
                                        <p:attrNameLst>
                                          <p:attrName>style.visibility</p:attrName>
                                        </p:attrNameLst>
                                      </p:cBhvr>
                                      <p:to>
                                        <p:strVal val="visible"/>
                                      </p:to>
                                    </p:set>
                                    <p:animEffect transition="in" filter="fade">
                                      <p:cBhvr>
                                        <p:cTn id="7" dur="700"/>
                                        <p:tgtEl>
                                          <p:spTgt spid="2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81"/>
          <p:cNvSpPr txBox="1">
            <a:spLocks noGrp="1"/>
          </p:cNvSpPr>
          <p:nvPr>
            <p:ph type="title"/>
          </p:nvPr>
        </p:nvSpPr>
        <p:spPr>
          <a:xfrm>
            <a:off x="426427" y="223038"/>
            <a:ext cx="9105868"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Pool</a:t>
            </a:r>
            <a:endParaRPr/>
          </a:p>
        </p:txBody>
      </p:sp>
      <p:sp>
        <p:nvSpPr>
          <p:cNvPr id="2028" name="Google Shape;2028;p81"/>
          <p:cNvSpPr txBox="1">
            <a:spLocks noGrp="1"/>
          </p:cNvSpPr>
          <p:nvPr>
            <p:ph type="body" idx="1"/>
          </p:nvPr>
        </p:nvSpPr>
        <p:spPr>
          <a:xfrm>
            <a:off x="427231" y="1050535"/>
            <a:ext cx="3604739" cy="5504722"/>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sz="1800">
              <a:solidFill>
                <a:schemeClr val="dk2"/>
              </a:solidFill>
              <a:latin typeface="Arial"/>
              <a:ea typeface="Arial"/>
              <a:cs typeface="Arial"/>
              <a:sym typeface="Arial"/>
            </a:endParaRPr>
          </a:p>
          <a:p>
            <a:pPr marL="0" lvl="1" indent="0" algn="l" rtl="0">
              <a:lnSpc>
                <a:spcPct val="110000"/>
              </a:lnSpc>
              <a:spcBef>
                <a:spcPts val="600"/>
              </a:spcBef>
              <a:spcAft>
                <a:spcPts val="0"/>
              </a:spcAft>
              <a:buClr>
                <a:schemeClr val="dk1"/>
              </a:buClr>
              <a:buSzPts val="1589"/>
              <a:buNone/>
            </a:pPr>
            <a:r>
              <a:rPr lang="en-US" sz="1765"/>
              <a:t>An interactive query service that provides T-SQL queries over high scale data in Azure Storage.</a:t>
            </a:r>
            <a:endParaRPr/>
          </a:p>
          <a:p>
            <a:pPr marL="0" lvl="0" indent="0" algn="l" rtl="0">
              <a:lnSpc>
                <a:spcPct val="110000"/>
              </a:lnSpc>
              <a:spcBef>
                <a:spcPts val="600"/>
              </a:spcBef>
              <a:spcAft>
                <a:spcPts val="0"/>
              </a:spcAft>
              <a:buClr>
                <a:srgbClr val="000000"/>
              </a:buClr>
              <a:buSzPts val="1765"/>
              <a:buNone/>
            </a:pPr>
            <a:endParaRPr sz="1961">
              <a:solidFill>
                <a:schemeClr val="dk2"/>
              </a:solidFill>
              <a:latin typeface="Arial"/>
              <a:ea typeface="Arial"/>
              <a:cs typeface="Arial"/>
              <a:sym typeface="Arial"/>
            </a:endParaRPr>
          </a:p>
          <a:p>
            <a:pPr marL="0" lvl="0" indent="0" algn="l" rtl="0">
              <a:lnSpc>
                <a:spcPct val="110000"/>
              </a:lnSpc>
              <a:spcBef>
                <a:spcPts val="600"/>
              </a:spcBef>
              <a:spcAft>
                <a:spcPts val="0"/>
              </a:spcAft>
              <a:buClr>
                <a:schemeClr val="dk2"/>
              </a:buClr>
              <a:buSzPts val="1765"/>
              <a:buNone/>
            </a:pPr>
            <a:r>
              <a:rPr lang="en-US" sz="1961">
                <a:solidFill>
                  <a:schemeClr val="dk2"/>
                </a:solidFill>
                <a:latin typeface="Arial"/>
                <a:ea typeface="Arial"/>
                <a:cs typeface="Arial"/>
                <a:sym typeface="Arial"/>
              </a:rPr>
              <a:t>Benefits</a:t>
            </a:r>
            <a:endParaRPr sz="1800">
              <a:solidFill>
                <a:schemeClr val="dk2"/>
              </a:solidFill>
              <a:latin typeface="Arial"/>
              <a:ea typeface="Arial"/>
              <a:cs typeface="Arial"/>
              <a:sym typeface="Arial"/>
            </a:endParaRPr>
          </a:p>
          <a:p>
            <a:pPr marL="280121" lvl="1" indent="-280121" algn="l" rtl="0">
              <a:lnSpc>
                <a:spcPct val="110000"/>
              </a:lnSpc>
              <a:spcBef>
                <a:spcPts val="600"/>
              </a:spcBef>
              <a:spcAft>
                <a:spcPts val="0"/>
              </a:spcAft>
              <a:buClr>
                <a:schemeClr val="dk1"/>
              </a:buClr>
              <a:buSzPts val="1440"/>
              <a:buFont typeface="Arial"/>
              <a:buChar char="•"/>
            </a:pPr>
            <a:r>
              <a:rPr lang="en-US" sz="1600"/>
              <a:t>Pay-per-query with serverless model</a:t>
            </a:r>
            <a:endParaRPr/>
          </a:p>
          <a:p>
            <a:pPr marL="280121" lvl="1" indent="-280121" algn="l" rtl="0">
              <a:lnSpc>
                <a:spcPct val="110000"/>
              </a:lnSpc>
              <a:spcBef>
                <a:spcPts val="600"/>
              </a:spcBef>
              <a:spcAft>
                <a:spcPts val="0"/>
              </a:spcAft>
              <a:buClr>
                <a:schemeClr val="dk1"/>
              </a:buClr>
              <a:buSzPts val="1440"/>
              <a:buFont typeface="Arial"/>
              <a:buChar char="•"/>
            </a:pPr>
            <a:r>
              <a:rPr lang="en-US" sz="1600"/>
              <a:t>Query data in-place on the data lake with T-SQL (no ETL)</a:t>
            </a:r>
            <a:endParaRPr/>
          </a:p>
          <a:p>
            <a:pPr marL="280121" lvl="1" indent="-280121" algn="l" rtl="0">
              <a:lnSpc>
                <a:spcPct val="110000"/>
              </a:lnSpc>
              <a:spcBef>
                <a:spcPts val="600"/>
              </a:spcBef>
              <a:spcAft>
                <a:spcPts val="0"/>
              </a:spcAft>
              <a:buClr>
                <a:schemeClr val="dk1"/>
              </a:buClr>
              <a:buSzPts val="1440"/>
              <a:buFont typeface="Arial"/>
              <a:buChar char="•"/>
            </a:pPr>
            <a:r>
              <a:rPr lang="en-US" sz="1600"/>
              <a:t>Supports various file formats (Parquet, CSV, JSON)</a:t>
            </a:r>
            <a:endParaRPr/>
          </a:p>
          <a:p>
            <a:pPr marL="280121" lvl="1" indent="-280121" algn="l" rtl="0">
              <a:lnSpc>
                <a:spcPct val="110000"/>
              </a:lnSpc>
              <a:spcBef>
                <a:spcPts val="600"/>
              </a:spcBef>
              <a:spcAft>
                <a:spcPts val="0"/>
              </a:spcAft>
              <a:buClr>
                <a:schemeClr val="dk1"/>
              </a:buClr>
              <a:buSzPts val="1440"/>
              <a:buFont typeface="Arial"/>
              <a:buChar char="•"/>
            </a:pPr>
            <a:r>
              <a:rPr lang="en-US" sz="1600"/>
              <a:t>Integrates with Databricks, HDInsight, PowerBI, and the shared Synapse metastore</a:t>
            </a:r>
            <a:endParaRPr sz="1600"/>
          </a:p>
          <a:p>
            <a:pPr marL="0" marR="0" lvl="0" indent="0" algn="l" rtl="0">
              <a:lnSpc>
                <a:spcPct val="90000"/>
              </a:lnSpc>
              <a:spcBef>
                <a:spcPts val="600"/>
              </a:spcBef>
              <a:spcAft>
                <a:spcPts val="0"/>
              </a:spcAft>
              <a:buClr>
                <a:srgbClr val="000000"/>
              </a:buClr>
              <a:buSzPts val="2160"/>
              <a:buFont typeface="Noto Sans Symbols"/>
              <a:buNone/>
            </a:pPr>
            <a:endParaRPr/>
          </a:p>
        </p:txBody>
      </p:sp>
      <p:grpSp>
        <p:nvGrpSpPr>
          <p:cNvPr id="2029" name="Google Shape;2029;p81"/>
          <p:cNvGrpSpPr/>
          <p:nvPr/>
        </p:nvGrpSpPr>
        <p:grpSpPr>
          <a:xfrm>
            <a:off x="3850125" y="1982840"/>
            <a:ext cx="8220627" cy="3288877"/>
            <a:chOff x="5665509" y="2106139"/>
            <a:chExt cx="6170620" cy="2468718"/>
          </a:xfrm>
        </p:grpSpPr>
        <p:sp>
          <p:nvSpPr>
            <p:cNvPr id="2030" name="Google Shape;2030;p81"/>
            <p:cNvSpPr/>
            <p:nvPr/>
          </p:nvSpPr>
          <p:spPr>
            <a:xfrm>
              <a:off x="6258261" y="2650915"/>
              <a:ext cx="830323" cy="541799"/>
            </a:xfrm>
            <a:prstGeom prst="rect">
              <a:avLst/>
            </a:prstGeom>
            <a:solidFill>
              <a:schemeClr val="accen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031" name="Google Shape;2031;p81"/>
            <p:cNvSpPr/>
            <p:nvPr/>
          </p:nvSpPr>
          <p:spPr>
            <a:xfrm>
              <a:off x="6372574" y="4012530"/>
              <a:ext cx="3545658" cy="562327"/>
            </a:xfrm>
            <a:prstGeom prst="rect">
              <a:avLst/>
            </a:prstGeom>
            <a:solidFill>
              <a:srgbClr val="F7F7F7"/>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032" name="Google Shape;2032;p81"/>
            <p:cNvSpPr txBox="1"/>
            <p:nvPr/>
          </p:nvSpPr>
          <p:spPr>
            <a:xfrm>
              <a:off x="7479175" y="4063949"/>
              <a:ext cx="470418" cy="380292"/>
            </a:xfrm>
            <a:prstGeom prst="rect">
              <a:avLst/>
            </a:prstGeom>
            <a:noFill/>
            <a:ln>
              <a:noFill/>
            </a:ln>
          </p:spPr>
          <p:txBody>
            <a:bodyPr spcFirstLastPara="1" wrap="square" lIns="182850" tIns="146275" rIns="182850" bIns="146275" anchor="t" anchorCtr="0">
              <a:sp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10</a:t>
              </a:r>
              <a:endParaRPr/>
            </a:p>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01</a:t>
              </a:r>
              <a:endParaRPr/>
            </a:p>
          </p:txBody>
        </p:sp>
        <p:sp>
          <p:nvSpPr>
            <p:cNvPr id="2033" name="Google Shape;2033;p81"/>
            <p:cNvSpPr/>
            <p:nvPr/>
          </p:nvSpPr>
          <p:spPr>
            <a:xfrm>
              <a:off x="7937432" y="4197378"/>
              <a:ext cx="760699"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Azure Storage</a:t>
              </a:r>
              <a:endParaRPr/>
            </a:p>
          </p:txBody>
        </p:sp>
        <p:sp>
          <p:nvSpPr>
            <p:cNvPr id="2034" name="Google Shape;2034;p81"/>
            <p:cNvSpPr/>
            <p:nvPr/>
          </p:nvSpPr>
          <p:spPr>
            <a:xfrm>
              <a:off x="7491198" y="4086076"/>
              <a:ext cx="434210" cy="435880"/>
            </a:xfrm>
            <a:prstGeom prst="hexagon">
              <a:avLst>
                <a:gd name="adj" fmla="val 25000"/>
                <a:gd name="vf" fmla="val 115470"/>
              </a:avLst>
            </a:prstGeom>
            <a:noFill/>
            <a:ln w="12700" cap="flat" cmpd="sng">
              <a:solidFill>
                <a:schemeClr val="dk1"/>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50">
                <a:solidFill>
                  <a:srgbClr val="FFFFFF"/>
                </a:solidFill>
                <a:latin typeface="Quattrocento Sans"/>
                <a:ea typeface="Quattrocento Sans"/>
                <a:cs typeface="Quattrocento Sans"/>
                <a:sym typeface="Quattrocento Sans"/>
              </a:endParaRPr>
            </a:p>
          </p:txBody>
        </p:sp>
        <p:sp>
          <p:nvSpPr>
            <p:cNvPr id="2035" name="Google Shape;2035;p81"/>
            <p:cNvSpPr/>
            <p:nvPr/>
          </p:nvSpPr>
          <p:spPr>
            <a:xfrm>
              <a:off x="7609259" y="4176557"/>
              <a:ext cx="214211" cy="254917"/>
            </a:xfrm>
            <a:prstGeom prst="snip1Rect">
              <a:avLst>
                <a:gd name="adj" fmla="val 28736"/>
              </a:avLst>
            </a:prstGeom>
            <a:noFill/>
            <a:ln w="12700" cap="flat" cmpd="sng">
              <a:solidFill>
                <a:schemeClr val="dk1"/>
              </a:solidFill>
              <a:prstDash val="solid"/>
              <a:miter lim="800000"/>
              <a:headEnd type="none" w="sm" len="sm"/>
              <a:tailEnd type="none" w="sm" len="sm"/>
            </a:ln>
          </p:spPr>
          <p:txBody>
            <a:bodyPr spcFirstLastPara="1" wrap="square" lIns="0" tIns="91425" rIns="0" bIns="91425" anchor="ctr" anchorCtr="1">
              <a:noAutofit/>
            </a:bodyPr>
            <a:lstStyle/>
            <a:p>
              <a:pPr marL="0" marR="0" lvl="0" indent="0" algn="ctr" rtl="0">
                <a:lnSpc>
                  <a:spcPct val="90000"/>
                </a:lnSpc>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nvGrpSpPr>
            <p:cNvPr id="2036" name="Google Shape;2036;p81"/>
            <p:cNvGrpSpPr/>
            <p:nvPr/>
          </p:nvGrpSpPr>
          <p:grpSpPr>
            <a:xfrm>
              <a:off x="7799343" y="2410499"/>
              <a:ext cx="1087954" cy="1008028"/>
              <a:chOff x="5814658" y="4901290"/>
              <a:chExt cx="1272229" cy="1008028"/>
            </a:xfrm>
          </p:grpSpPr>
          <p:sp>
            <p:nvSpPr>
              <p:cNvPr id="2037" name="Google Shape;2037;p81"/>
              <p:cNvSpPr/>
              <p:nvPr/>
            </p:nvSpPr>
            <p:spPr>
              <a:xfrm>
                <a:off x="5814658" y="4901290"/>
                <a:ext cx="1231974" cy="1008028"/>
              </a:xfrm>
              <a:prstGeom prst="rect">
                <a:avLst/>
              </a:prstGeom>
              <a:solidFill>
                <a:srgbClr val="F7F7F7"/>
              </a:solidFill>
              <a:ln>
                <a:noFill/>
              </a:ln>
            </p:spPr>
            <p:txBody>
              <a:bodyPr spcFirstLastPara="1" wrap="square" lIns="182850" tIns="146275" rIns="182850" bIns="146275" anchor="t" anchorCtr="0">
                <a:noAutofit/>
              </a:bodyPr>
              <a:lstStyle/>
              <a:p>
                <a:pPr marL="0" marR="0" lvl="0" indent="0" algn="ctr" rtl="0">
                  <a:spcBef>
                    <a:spcPts val="0"/>
                  </a:spcBef>
                  <a:spcAft>
                    <a:spcPts val="0"/>
                  </a:spcAft>
                  <a:buNone/>
                </a:pPr>
                <a:endParaRPr sz="1400">
                  <a:solidFill>
                    <a:srgbClr val="0078D7"/>
                  </a:solidFill>
                  <a:latin typeface="Quattrocento Sans"/>
                  <a:ea typeface="Quattrocento Sans"/>
                  <a:cs typeface="Quattrocento Sans"/>
                  <a:sym typeface="Quattrocento Sans"/>
                </a:endParaRPr>
              </a:p>
            </p:txBody>
          </p:sp>
          <p:sp>
            <p:nvSpPr>
              <p:cNvPr id="2038" name="Google Shape;2038;p81"/>
              <p:cNvSpPr/>
              <p:nvPr/>
            </p:nvSpPr>
            <p:spPr>
              <a:xfrm>
                <a:off x="5829303" y="5213499"/>
                <a:ext cx="1257584" cy="3003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rgbClr val="505050"/>
                    </a:solidFill>
                    <a:latin typeface="Quattrocento Sans"/>
                    <a:ea typeface="Quattrocento Sans"/>
                    <a:cs typeface="Quattrocento Sans"/>
                    <a:sym typeface="Quattrocento Sans"/>
                  </a:rPr>
                  <a:t>SQL On Demand </a:t>
                </a:r>
                <a:br>
                  <a:rPr lang="en-US" sz="1000">
                    <a:solidFill>
                      <a:srgbClr val="505050"/>
                    </a:solidFill>
                    <a:latin typeface="Quattrocento Sans"/>
                    <a:ea typeface="Quattrocento Sans"/>
                    <a:cs typeface="Quattrocento Sans"/>
                    <a:sym typeface="Quattrocento Sans"/>
                  </a:rPr>
                </a:br>
                <a:r>
                  <a:rPr lang="en-US" sz="1000">
                    <a:solidFill>
                      <a:srgbClr val="505050"/>
                    </a:solidFill>
                    <a:latin typeface="Quattrocento Sans"/>
                    <a:ea typeface="Quattrocento Sans"/>
                    <a:cs typeface="Quattrocento Sans"/>
                    <a:sym typeface="Quattrocento Sans"/>
                  </a:rPr>
                  <a:t>Query</a:t>
                </a:r>
                <a:endParaRPr/>
              </a:p>
            </p:txBody>
          </p:sp>
        </p:grpSp>
        <p:pic>
          <p:nvPicPr>
            <p:cNvPr id="2039" name="Google Shape;2039;p81" descr="A picture containing drawing&#10;&#10;Description automatically generated"/>
            <p:cNvPicPr preferRelativeResize="0"/>
            <p:nvPr/>
          </p:nvPicPr>
          <p:blipFill rotWithShape="1">
            <a:blip r:embed="rId3">
              <a:alphaModFix/>
            </a:blip>
            <a:srcRect/>
            <a:stretch/>
          </p:blipFill>
          <p:spPr>
            <a:xfrm>
              <a:off x="10391354" y="2106139"/>
              <a:ext cx="430108" cy="502958"/>
            </a:xfrm>
            <a:prstGeom prst="rect">
              <a:avLst/>
            </a:prstGeom>
            <a:noFill/>
            <a:ln>
              <a:noFill/>
            </a:ln>
          </p:spPr>
        </p:pic>
        <p:pic>
          <p:nvPicPr>
            <p:cNvPr id="2040" name="Google Shape;2040;p81"/>
            <p:cNvPicPr preferRelativeResize="0"/>
            <p:nvPr/>
          </p:nvPicPr>
          <p:blipFill rotWithShape="1">
            <a:blip r:embed="rId4">
              <a:alphaModFix/>
            </a:blip>
            <a:srcRect/>
            <a:stretch/>
          </p:blipFill>
          <p:spPr>
            <a:xfrm>
              <a:off x="10393157" y="2726796"/>
              <a:ext cx="431704" cy="400050"/>
            </a:xfrm>
            <a:prstGeom prst="rect">
              <a:avLst/>
            </a:prstGeom>
            <a:noFill/>
            <a:ln>
              <a:noFill/>
            </a:ln>
          </p:spPr>
        </p:pic>
        <p:sp>
          <p:nvSpPr>
            <p:cNvPr id="2041" name="Google Shape;2041;p81"/>
            <p:cNvSpPr/>
            <p:nvPr/>
          </p:nvSpPr>
          <p:spPr>
            <a:xfrm>
              <a:off x="10928732" y="2287389"/>
              <a:ext cx="526064"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Power BI</a:t>
              </a:r>
              <a:endParaRPr/>
            </a:p>
          </p:txBody>
        </p:sp>
        <p:sp>
          <p:nvSpPr>
            <p:cNvPr id="2042" name="Google Shape;2042;p81"/>
            <p:cNvSpPr/>
            <p:nvPr/>
          </p:nvSpPr>
          <p:spPr>
            <a:xfrm>
              <a:off x="10900958" y="2791284"/>
              <a:ext cx="935171"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Azure Data Studio</a:t>
              </a:r>
              <a:endParaRPr/>
            </a:p>
          </p:txBody>
        </p:sp>
        <p:pic>
          <p:nvPicPr>
            <p:cNvPr id="2043" name="Google Shape;2043;p81"/>
            <p:cNvPicPr preferRelativeResize="0"/>
            <p:nvPr/>
          </p:nvPicPr>
          <p:blipFill rotWithShape="1">
            <a:blip r:embed="rId5">
              <a:alphaModFix/>
            </a:blip>
            <a:srcRect/>
            <a:stretch/>
          </p:blipFill>
          <p:spPr>
            <a:xfrm>
              <a:off x="10393955" y="3261978"/>
              <a:ext cx="431705" cy="420688"/>
            </a:xfrm>
            <a:prstGeom prst="rect">
              <a:avLst/>
            </a:prstGeom>
            <a:noFill/>
            <a:ln>
              <a:noFill/>
            </a:ln>
          </p:spPr>
        </p:pic>
        <p:sp>
          <p:nvSpPr>
            <p:cNvPr id="2044" name="Google Shape;2044;p81"/>
            <p:cNvSpPr/>
            <p:nvPr/>
          </p:nvSpPr>
          <p:spPr>
            <a:xfrm>
              <a:off x="10941046" y="3361546"/>
              <a:ext cx="386486"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SSMS</a:t>
              </a:r>
              <a:endParaRPr/>
            </a:p>
          </p:txBody>
        </p:sp>
        <p:cxnSp>
          <p:nvCxnSpPr>
            <p:cNvPr id="2045" name="Google Shape;2045;p81"/>
            <p:cNvCxnSpPr>
              <a:stCxn id="2038" idx="3"/>
              <a:endCxn id="2039" idx="1"/>
            </p:cNvCxnSpPr>
            <p:nvPr/>
          </p:nvCxnSpPr>
          <p:spPr>
            <a:xfrm rot="10800000" flipH="1">
              <a:off x="8887297" y="2357474"/>
              <a:ext cx="1504200" cy="515400"/>
            </a:xfrm>
            <a:prstGeom prst="straightConnector1">
              <a:avLst/>
            </a:prstGeom>
            <a:noFill/>
            <a:ln w="9525" cap="flat" cmpd="sng">
              <a:solidFill>
                <a:srgbClr val="00B0F0"/>
              </a:solidFill>
              <a:prstDash val="dash"/>
              <a:miter lim="800000"/>
              <a:headEnd type="none" w="sm" len="sm"/>
              <a:tailEnd type="triangle" w="med" len="med"/>
            </a:ln>
          </p:spPr>
        </p:cxnSp>
        <p:cxnSp>
          <p:nvCxnSpPr>
            <p:cNvPr id="2046" name="Google Shape;2046;p81"/>
            <p:cNvCxnSpPr>
              <a:stCxn id="2038" idx="3"/>
              <a:endCxn id="2040" idx="1"/>
            </p:cNvCxnSpPr>
            <p:nvPr/>
          </p:nvCxnSpPr>
          <p:spPr>
            <a:xfrm>
              <a:off x="8887297" y="2872874"/>
              <a:ext cx="1506000" cy="54000"/>
            </a:xfrm>
            <a:prstGeom prst="straightConnector1">
              <a:avLst/>
            </a:prstGeom>
            <a:noFill/>
            <a:ln w="9525" cap="flat" cmpd="sng">
              <a:solidFill>
                <a:srgbClr val="00B0F0"/>
              </a:solidFill>
              <a:prstDash val="dash"/>
              <a:miter lim="800000"/>
              <a:headEnd type="none" w="sm" len="sm"/>
              <a:tailEnd type="triangle" w="med" len="med"/>
            </a:ln>
          </p:spPr>
        </p:cxnSp>
        <p:cxnSp>
          <p:nvCxnSpPr>
            <p:cNvPr id="2047" name="Google Shape;2047;p81"/>
            <p:cNvCxnSpPr>
              <a:stCxn id="2038" idx="3"/>
              <a:endCxn id="2043" idx="1"/>
            </p:cNvCxnSpPr>
            <p:nvPr/>
          </p:nvCxnSpPr>
          <p:spPr>
            <a:xfrm>
              <a:off x="8887297" y="2872874"/>
              <a:ext cx="1506600" cy="599400"/>
            </a:xfrm>
            <a:prstGeom prst="straightConnector1">
              <a:avLst/>
            </a:prstGeom>
            <a:noFill/>
            <a:ln w="9525" cap="flat" cmpd="sng">
              <a:solidFill>
                <a:srgbClr val="00B0F0"/>
              </a:solidFill>
              <a:prstDash val="dash"/>
              <a:miter lim="800000"/>
              <a:headEnd type="none" w="sm" len="sm"/>
              <a:tailEnd type="triangle" w="med" len="med"/>
            </a:ln>
          </p:spPr>
        </p:cxnSp>
        <p:cxnSp>
          <p:nvCxnSpPr>
            <p:cNvPr id="2048" name="Google Shape;2048;p81"/>
            <p:cNvCxnSpPr>
              <a:stCxn id="2037" idx="2"/>
            </p:cNvCxnSpPr>
            <p:nvPr/>
          </p:nvCxnSpPr>
          <p:spPr>
            <a:xfrm>
              <a:off x="8326107" y="3418527"/>
              <a:ext cx="0" cy="594000"/>
            </a:xfrm>
            <a:prstGeom prst="straightConnector1">
              <a:avLst/>
            </a:prstGeom>
            <a:noFill/>
            <a:ln w="9525" cap="flat" cmpd="sng">
              <a:solidFill>
                <a:srgbClr val="00B0F0"/>
              </a:solidFill>
              <a:prstDash val="dash"/>
              <a:miter lim="800000"/>
              <a:headEnd type="triangle" w="med" len="med"/>
              <a:tailEnd type="triangle" w="med" len="med"/>
            </a:ln>
          </p:spPr>
        </p:cxnSp>
        <p:sp>
          <p:nvSpPr>
            <p:cNvPr id="2049" name="Google Shape;2049;p81"/>
            <p:cNvSpPr/>
            <p:nvPr/>
          </p:nvSpPr>
          <p:spPr>
            <a:xfrm>
              <a:off x="8294632" y="3545076"/>
              <a:ext cx="798000" cy="3292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Read and write</a:t>
              </a:r>
              <a:endParaRPr/>
            </a:p>
            <a:p>
              <a:pPr marL="0" marR="0" lvl="0" indent="0" algn="l" rtl="0">
                <a:spcBef>
                  <a:spcPts val="300"/>
                </a:spcBef>
                <a:spcAft>
                  <a:spcPts val="0"/>
                </a:spcAft>
                <a:buNone/>
              </a:pPr>
              <a:r>
                <a:rPr lang="en-US" sz="1000">
                  <a:solidFill>
                    <a:srgbClr val="505050"/>
                  </a:solidFill>
                  <a:latin typeface="Quattrocento Sans"/>
                  <a:ea typeface="Quattrocento Sans"/>
                  <a:cs typeface="Quattrocento Sans"/>
                  <a:sym typeface="Quattrocento Sans"/>
                </a:rPr>
                <a:t> data files</a:t>
              </a:r>
              <a:endParaRPr/>
            </a:p>
          </p:txBody>
        </p:sp>
        <p:pic>
          <p:nvPicPr>
            <p:cNvPr id="2050" name="Google Shape;2050;p81" descr="A picture containing drawing&#10;&#10;Description automatically generated"/>
            <p:cNvPicPr preferRelativeResize="0"/>
            <p:nvPr/>
          </p:nvPicPr>
          <p:blipFill rotWithShape="1">
            <a:blip r:embed="rId6">
              <a:alphaModFix/>
            </a:blip>
            <a:srcRect/>
            <a:stretch/>
          </p:blipFill>
          <p:spPr>
            <a:xfrm>
              <a:off x="6328771" y="2774025"/>
              <a:ext cx="290899" cy="320053"/>
            </a:xfrm>
            <a:prstGeom prst="rect">
              <a:avLst/>
            </a:prstGeom>
            <a:noFill/>
            <a:ln>
              <a:noFill/>
            </a:ln>
          </p:spPr>
        </p:pic>
        <p:pic>
          <p:nvPicPr>
            <p:cNvPr id="2051" name="Google Shape;2051;p81" descr="A picture containing brick, ottoman&#10;&#10;Description automatically generated"/>
            <p:cNvPicPr preferRelativeResize="0"/>
            <p:nvPr/>
          </p:nvPicPr>
          <p:blipFill rotWithShape="1">
            <a:blip r:embed="rId7">
              <a:alphaModFix/>
            </a:blip>
            <a:srcRect/>
            <a:stretch/>
          </p:blipFill>
          <p:spPr>
            <a:xfrm>
              <a:off x="6754324" y="2774025"/>
              <a:ext cx="257139" cy="340171"/>
            </a:xfrm>
            <a:prstGeom prst="rect">
              <a:avLst/>
            </a:prstGeom>
            <a:noFill/>
            <a:ln>
              <a:noFill/>
            </a:ln>
          </p:spPr>
        </p:pic>
        <p:sp>
          <p:nvSpPr>
            <p:cNvPr id="2052" name="Google Shape;2052;p81"/>
            <p:cNvSpPr/>
            <p:nvPr/>
          </p:nvSpPr>
          <p:spPr>
            <a:xfrm>
              <a:off x="6628481" y="2897136"/>
              <a:ext cx="91419" cy="128369"/>
            </a:xfrm>
            <a:prstGeom prst="mathPlus">
              <a:avLst>
                <a:gd name="adj1" fmla="val 23520"/>
              </a:avLst>
            </a:prstGeom>
            <a:solidFill>
              <a:schemeClr val="accent1"/>
            </a:solidFill>
            <a:ln w="9525" cap="flat" cmpd="sng">
              <a:solidFill>
                <a:srgbClr val="979393"/>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2053" name="Google Shape;2053;p81"/>
            <p:cNvCxnSpPr>
              <a:stCxn id="2030" idx="2"/>
            </p:cNvCxnSpPr>
            <p:nvPr/>
          </p:nvCxnSpPr>
          <p:spPr>
            <a:xfrm>
              <a:off x="6673422" y="3192714"/>
              <a:ext cx="0" cy="830100"/>
            </a:xfrm>
            <a:prstGeom prst="straightConnector1">
              <a:avLst/>
            </a:prstGeom>
            <a:noFill/>
            <a:ln w="9525" cap="flat" cmpd="sng">
              <a:solidFill>
                <a:srgbClr val="00B0F0"/>
              </a:solidFill>
              <a:prstDash val="dash"/>
              <a:miter lim="800000"/>
              <a:headEnd type="triangle" w="med" len="med"/>
              <a:tailEnd type="triangle" w="med" len="med"/>
            </a:ln>
          </p:spPr>
        </p:cxnSp>
        <p:cxnSp>
          <p:nvCxnSpPr>
            <p:cNvPr id="2054" name="Google Shape;2054;p81"/>
            <p:cNvCxnSpPr>
              <a:stCxn id="2037" idx="1"/>
              <a:endCxn id="2030" idx="3"/>
            </p:cNvCxnSpPr>
            <p:nvPr/>
          </p:nvCxnSpPr>
          <p:spPr>
            <a:xfrm flipH="1">
              <a:off x="7088643" y="2914513"/>
              <a:ext cx="710700" cy="7200"/>
            </a:xfrm>
            <a:prstGeom prst="straightConnector1">
              <a:avLst/>
            </a:prstGeom>
            <a:noFill/>
            <a:ln w="9525" cap="flat" cmpd="sng">
              <a:solidFill>
                <a:srgbClr val="00B0F0"/>
              </a:solidFill>
              <a:prstDash val="dash"/>
              <a:miter lim="800000"/>
              <a:headEnd type="triangle" w="med" len="med"/>
              <a:tailEnd type="triangle" w="med" len="med"/>
            </a:ln>
          </p:spPr>
        </p:cxnSp>
        <p:sp>
          <p:nvSpPr>
            <p:cNvPr id="2055" name="Google Shape;2055;p81"/>
            <p:cNvSpPr/>
            <p:nvPr/>
          </p:nvSpPr>
          <p:spPr>
            <a:xfrm>
              <a:off x="6158928" y="2396117"/>
              <a:ext cx="1298554"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Curate and transform data</a:t>
              </a:r>
              <a:endParaRPr/>
            </a:p>
          </p:txBody>
        </p:sp>
        <p:sp>
          <p:nvSpPr>
            <p:cNvPr id="2056" name="Google Shape;2056;p81"/>
            <p:cNvSpPr/>
            <p:nvPr/>
          </p:nvSpPr>
          <p:spPr>
            <a:xfrm>
              <a:off x="7061054" y="2982491"/>
              <a:ext cx="821745" cy="3003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Sync table definitions</a:t>
              </a:r>
              <a:endParaRPr/>
            </a:p>
          </p:txBody>
        </p:sp>
        <p:sp>
          <p:nvSpPr>
            <p:cNvPr id="2057" name="Google Shape;2057;p81"/>
            <p:cNvSpPr/>
            <p:nvPr/>
          </p:nvSpPr>
          <p:spPr>
            <a:xfrm>
              <a:off x="5665509" y="3418527"/>
              <a:ext cx="1088811" cy="3292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Read and write</a:t>
              </a:r>
              <a:endParaRPr/>
            </a:p>
            <a:p>
              <a:pPr marL="0" marR="0" lvl="0" indent="0" algn="l" rtl="0">
                <a:spcBef>
                  <a:spcPts val="300"/>
                </a:spcBef>
                <a:spcAft>
                  <a:spcPts val="0"/>
                </a:spcAft>
                <a:buNone/>
              </a:pPr>
              <a:r>
                <a:rPr lang="en-US" sz="1000">
                  <a:solidFill>
                    <a:srgbClr val="505050"/>
                  </a:solidFill>
                  <a:latin typeface="Quattrocento Sans"/>
                  <a:ea typeface="Quattrocento Sans"/>
                  <a:cs typeface="Quattrocento Sans"/>
                  <a:sym typeface="Quattrocento Sans"/>
                </a:rPr>
                <a:t> data files</a:t>
              </a: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82"/>
          <p:cNvSpPr txBox="1">
            <a:spLocks noGrp="1"/>
          </p:cNvSpPr>
          <p:nvPr>
            <p:ph type="title"/>
          </p:nvPr>
        </p:nvSpPr>
        <p:spPr>
          <a:xfrm>
            <a:off x="427231" y="223038"/>
            <a:ext cx="10001489"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on storage</a:t>
            </a:r>
            <a:endParaRPr/>
          </a:p>
        </p:txBody>
      </p:sp>
      <p:pic>
        <p:nvPicPr>
          <p:cNvPr id="2063" name="Google Shape;2063;p82"/>
          <p:cNvPicPr preferRelativeResize="0"/>
          <p:nvPr/>
        </p:nvPicPr>
        <p:blipFill rotWithShape="1">
          <a:blip r:embed="rId3">
            <a:alphaModFix/>
          </a:blip>
          <a:srcRect t="11974" r="24078" b="22993"/>
          <a:stretch/>
        </p:blipFill>
        <p:spPr>
          <a:xfrm>
            <a:off x="427231" y="980953"/>
            <a:ext cx="8133477" cy="4459401"/>
          </a:xfrm>
          <a:prstGeom prst="rect">
            <a:avLst/>
          </a:prstGeom>
          <a:noFill/>
          <a:ln w="9525" cap="flat" cmpd="sng">
            <a:solidFill>
              <a:srgbClr val="757070"/>
            </a:solidFill>
            <a:prstDash val="solid"/>
            <a:round/>
            <a:headEnd type="none" w="sm" len="sm"/>
            <a:tailEnd type="none" w="sm" len="sm"/>
          </a:ln>
        </p:spPr>
      </p:pic>
      <p:pic>
        <p:nvPicPr>
          <p:cNvPr id="2064" name="Google Shape;2064;p82"/>
          <p:cNvPicPr preferRelativeResize="0"/>
          <p:nvPr/>
        </p:nvPicPr>
        <p:blipFill rotWithShape="1">
          <a:blip r:embed="rId4">
            <a:alphaModFix/>
          </a:blip>
          <a:srcRect t="15782"/>
          <a:stretch/>
        </p:blipFill>
        <p:spPr>
          <a:xfrm>
            <a:off x="4856956" y="2997910"/>
            <a:ext cx="6907815" cy="3573118"/>
          </a:xfrm>
          <a:prstGeom prst="rect">
            <a:avLst/>
          </a:prstGeom>
          <a:noFill/>
          <a:ln w="9525" cap="flat" cmpd="sng">
            <a:solidFill>
              <a:srgbClr val="757070"/>
            </a:solidFill>
            <a:prstDash val="solid"/>
            <a:round/>
            <a:headEnd type="none" w="sm" len="sm"/>
            <a:tailEnd type="none" w="sm" len="sm"/>
          </a:ln>
        </p:spPr>
      </p:pic>
      <p:sp>
        <p:nvSpPr>
          <p:cNvPr id="2065" name="Google Shape;2065;p82"/>
          <p:cNvSpPr/>
          <p:nvPr/>
        </p:nvSpPr>
        <p:spPr>
          <a:xfrm>
            <a:off x="7921432" y="3498971"/>
            <a:ext cx="988904" cy="192920"/>
          </a:xfrm>
          <a:prstGeom prst="rect">
            <a:avLst/>
          </a:prstGeom>
          <a:noFill/>
          <a:ln w="28575" cap="flat" cmpd="sng">
            <a:solidFill>
              <a:srgbClr val="FF0000"/>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83"/>
          <p:cNvSpPr txBox="1">
            <a:spLocks noGrp="1"/>
          </p:cNvSpPr>
          <p:nvPr>
            <p:ph type="title"/>
          </p:nvPr>
        </p:nvSpPr>
        <p:spPr>
          <a:xfrm>
            <a:off x="427230" y="286974"/>
            <a:ext cx="9030363" cy="693979"/>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CSV File</a:t>
            </a:r>
            <a:endParaRPr/>
          </a:p>
        </p:txBody>
      </p:sp>
      <p:sp>
        <p:nvSpPr>
          <p:cNvPr id="2071" name="Google Shape;2071;p83"/>
          <p:cNvSpPr txBox="1">
            <a:spLocks noGrp="1"/>
          </p:cNvSpPr>
          <p:nvPr>
            <p:ph type="body" idx="1"/>
          </p:nvPr>
        </p:nvSpPr>
        <p:spPr>
          <a:xfrm>
            <a:off x="427229" y="1130240"/>
            <a:ext cx="5555177" cy="4525526"/>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a:p>
          <a:p>
            <a:pPr marL="0" marR="0" lvl="0" indent="0" algn="l" rtl="0">
              <a:lnSpc>
                <a:spcPct val="90000"/>
              </a:lnSpc>
              <a:spcBef>
                <a:spcPts val="600"/>
              </a:spcBef>
              <a:spcAft>
                <a:spcPts val="0"/>
              </a:spcAft>
              <a:buClr>
                <a:srgbClr val="000000"/>
              </a:buClr>
              <a:buSzPts val="1589"/>
              <a:buFont typeface="Noto Sans Symbols"/>
              <a:buNone/>
            </a:pPr>
            <a:r>
              <a:rPr lang="en-US" sz="1765"/>
              <a:t>Uses OPENROWSET function to access data</a:t>
            </a:r>
            <a:endParaRPr/>
          </a:p>
          <a:p>
            <a:pPr marL="0" lvl="0" indent="0" algn="l" rtl="0">
              <a:lnSpc>
                <a:spcPct val="110000"/>
              </a:lnSpc>
              <a:spcBef>
                <a:spcPts val="2549"/>
              </a:spcBef>
              <a:spcAft>
                <a:spcPts val="0"/>
              </a:spcAft>
              <a:buClr>
                <a:schemeClr val="dk2"/>
              </a:buClr>
              <a:buSzPts val="1765"/>
              <a:buNone/>
            </a:pPr>
            <a:r>
              <a:rPr lang="en-US" sz="1961">
                <a:solidFill>
                  <a:schemeClr val="dk2"/>
                </a:solidFill>
                <a:latin typeface="Arial"/>
                <a:ea typeface="Arial"/>
                <a:cs typeface="Arial"/>
                <a:sym typeface="Arial"/>
              </a:rPr>
              <a:t>Benefits</a:t>
            </a:r>
            <a:endParaRPr/>
          </a:p>
          <a:p>
            <a:pPr marL="0" lvl="0" indent="0" algn="l" rtl="0">
              <a:lnSpc>
                <a:spcPct val="100000"/>
              </a:lnSpc>
              <a:spcBef>
                <a:spcPts val="600"/>
              </a:spcBef>
              <a:spcAft>
                <a:spcPts val="0"/>
              </a:spcAft>
              <a:buClr>
                <a:srgbClr val="000000"/>
              </a:buClr>
              <a:buSzPts val="1589"/>
              <a:buNone/>
            </a:pPr>
            <a:r>
              <a:rPr lang="en-US" sz="1765"/>
              <a:t>Ability to read CSV File with</a:t>
            </a:r>
            <a:endParaRPr/>
          </a:p>
          <a:p>
            <a:pPr marL="0" lvl="0" indent="0" algn="l" rtl="0">
              <a:lnSpc>
                <a:spcPct val="100000"/>
              </a:lnSpc>
              <a:spcBef>
                <a:spcPts val="600"/>
              </a:spcBef>
              <a:spcAft>
                <a:spcPts val="0"/>
              </a:spcAft>
              <a:buClr>
                <a:srgbClr val="000000"/>
              </a:buClr>
              <a:buSzPts val="1589"/>
              <a:buNone/>
            </a:pPr>
            <a:r>
              <a:rPr lang="en-US" sz="1765"/>
              <a:t>- no header row, Windows style new line</a:t>
            </a:r>
            <a:endParaRPr/>
          </a:p>
          <a:p>
            <a:pPr marL="0" lvl="0" indent="0" algn="l" rtl="0">
              <a:lnSpc>
                <a:spcPct val="100000"/>
              </a:lnSpc>
              <a:spcBef>
                <a:spcPts val="600"/>
              </a:spcBef>
              <a:spcAft>
                <a:spcPts val="0"/>
              </a:spcAft>
              <a:buClr>
                <a:srgbClr val="000000"/>
              </a:buClr>
              <a:buSzPts val="1589"/>
              <a:buNone/>
            </a:pPr>
            <a:r>
              <a:rPr lang="en-US" sz="1765"/>
              <a:t>- no header row, Unix-style new line</a:t>
            </a:r>
            <a:endParaRPr/>
          </a:p>
          <a:p>
            <a:pPr marL="0" lvl="0" indent="0" algn="l" rtl="0">
              <a:lnSpc>
                <a:spcPct val="100000"/>
              </a:lnSpc>
              <a:spcBef>
                <a:spcPts val="600"/>
              </a:spcBef>
              <a:spcAft>
                <a:spcPts val="0"/>
              </a:spcAft>
              <a:buClr>
                <a:srgbClr val="000000"/>
              </a:buClr>
              <a:buSzPts val="1589"/>
              <a:buNone/>
            </a:pPr>
            <a:r>
              <a:rPr lang="en-US" sz="1765"/>
              <a:t>- header row, Unix-style new line</a:t>
            </a:r>
            <a:endParaRPr/>
          </a:p>
          <a:p>
            <a:pPr marL="0" lvl="0" indent="0" algn="l" rtl="0">
              <a:lnSpc>
                <a:spcPct val="100000"/>
              </a:lnSpc>
              <a:spcBef>
                <a:spcPts val="600"/>
              </a:spcBef>
              <a:spcAft>
                <a:spcPts val="0"/>
              </a:spcAft>
              <a:buClr>
                <a:srgbClr val="000000"/>
              </a:buClr>
              <a:buSzPts val="1589"/>
              <a:buNone/>
            </a:pPr>
            <a:r>
              <a:rPr lang="en-US" sz="1765"/>
              <a:t>- header row, Unix-style new line, quoted</a:t>
            </a:r>
            <a:endParaRPr/>
          </a:p>
          <a:p>
            <a:pPr marL="0" lvl="0" indent="0" algn="l" rtl="0">
              <a:lnSpc>
                <a:spcPct val="100000"/>
              </a:lnSpc>
              <a:spcBef>
                <a:spcPts val="600"/>
              </a:spcBef>
              <a:spcAft>
                <a:spcPts val="0"/>
              </a:spcAft>
              <a:buClr>
                <a:srgbClr val="000000"/>
              </a:buClr>
              <a:buSzPts val="1589"/>
              <a:buNone/>
            </a:pPr>
            <a:r>
              <a:rPr lang="en-US" sz="1765"/>
              <a:t>- header row, Unix-style new line, escape</a:t>
            </a:r>
            <a:endParaRPr/>
          </a:p>
          <a:p>
            <a:pPr marL="0" lvl="0" indent="0" algn="l" rtl="0">
              <a:lnSpc>
                <a:spcPct val="100000"/>
              </a:lnSpc>
              <a:spcBef>
                <a:spcPts val="600"/>
              </a:spcBef>
              <a:spcAft>
                <a:spcPts val="0"/>
              </a:spcAft>
              <a:buClr>
                <a:srgbClr val="000000"/>
              </a:buClr>
              <a:buSzPts val="1589"/>
              <a:buNone/>
            </a:pPr>
            <a:r>
              <a:rPr lang="en-US" sz="1765"/>
              <a:t>- header row, Unix-style new line, tab-delimited</a:t>
            </a:r>
            <a:endParaRPr/>
          </a:p>
          <a:p>
            <a:pPr marL="0" lvl="0" indent="0" algn="l" rtl="0">
              <a:lnSpc>
                <a:spcPct val="100000"/>
              </a:lnSpc>
              <a:spcBef>
                <a:spcPts val="600"/>
              </a:spcBef>
              <a:spcAft>
                <a:spcPts val="0"/>
              </a:spcAft>
              <a:buClr>
                <a:srgbClr val="000000"/>
              </a:buClr>
              <a:buSzPts val="1589"/>
              <a:buNone/>
            </a:pPr>
            <a:r>
              <a:rPr lang="en-US" sz="1765"/>
              <a:t>- without specifying all columns</a:t>
            </a:r>
            <a:endParaRPr/>
          </a:p>
        </p:txBody>
      </p:sp>
      <p:sp>
        <p:nvSpPr>
          <p:cNvPr id="2072" name="Google Shape;2072;p83"/>
          <p:cNvSpPr/>
          <p:nvPr/>
        </p:nvSpPr>
        <p:spPr>
          <a:xfrm>
            <a:off x="6096000" y="2523785"/>
            <a:ext cx="6095136" cy="3106050"/>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'https://XXX.blob.core.windows.net/csv/population/population.csv'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FIELDTERMINATOR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ROWTERMINATOR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'\n'</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[country_code]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5</a:t>
            </a:r>
            <a:r>
              <a:rPr lang="en-US" sz="1200">
                <a:solidFill>
                  <a:srgbClr val="212121"/>
                </a:solidFill>
                <a:latin typeface="Arial"/>
                <a:ea typeface="Arial"/>
                <a:cs typeface="Arial"/>
                <a:sym typeface="Arial"/>
              </a:rPr>
              <a:t>) COLLATE Latin1_General_BIN2,</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[country_name]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100</a:t>
            </a:r>
            <a:r>
              <a:rPr lang="en-US" sz="1200">
                <a:solidFill>
                  <a:srgbClr val="212121"/>
                </a:solidFill>
                <a:latin typeface="Arial"/>
                <a:ea typeface="Arial"/>
                <a:cs typeface="Arial"/>
                <a:sym typeface="Arial"/>
              </a:rPr>
              <a:t>) COLLATE Latin1_General_BIN2,</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[year] </a:t>
            </a:r>
            <a:r>
              <a:rPr lang="en-US" sz="1200">
                <a:solidFill>
                  <a:srgbClr val="0000FF"/>
                </a:solidFill>
                <a:latin typeface="Arial"/>
                <a:ea typeface="Arial"/>
                <a:cs typeface="Arial"/>
                <a:sym typeface="Arial"/>
              </a:rPr>
              <a:t>smallint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[population] </a:t>
            </a:r>
            <a:r>
              <a:rPr lang="en-US" sz="1200">
                <a:solidFill>
                  <a:srgbClr val="0000FF"/>
                </a:solidFill>
                <a:latin typeface="Arial"/>
                <a:ea typeface="Arial"/>
                <a:cs typeface="Arial"/>
                <a:sym typeface="Arial"/>
              </a:rPr>
              <a:t>bigint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WHERE</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country_name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'Luxembourg'</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AND</a:t>
            </a: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year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2017</a:t>
            </a:r>
            <a:endParaRPr sz="1200">
              <a:solidFill>
                <a:srgbClr val="212121"/>
              </a:solidFill>
              <a:latin typeface="Arial"/>
              <a:ea typeface="Arial"/>
              <a:cs typeface="Arial"/>
              <a:sym typeface="Arial"/>
            </a:endParaRPr>
          </a:p>
        </p:txBody>
      </p:sp>
      <p:pic>
        <p:nvPicPr>
          <p:cNvPr id="2073" name="Google Shape;2073;p83"/>
          <p:cNvPicPr preferRelativeResize="0"/>
          <p:nvPr/>
        </p:nvPicPr>
        <p:blipFill rotWithShape="1">
          <a:blip r:embed="rId3">
            <a:alphaModFix/>
          </a:blip>
          <a:srcRect/>
          <a:stretch/>
        </p:blipFill>
        <p:spPr>
          <a:xfrm>
            <a:off x="6164722" y="5948930"/>
            <a:ext cx="3190422" cy="561895"/>
          </a:xfrm>
          <a:prstGeom prst="rect">
            <a:avLst/>
          </a:prstGeom>
          <a:noFill/>
          <a:ln w="12700" cap="flat" cmpd="sng">
            <a:solidFill>
              <a:srgbClr val="757070"/>
            </a:solidFill>
            <a:prstDash val="solid"/>
            <a:round/>
            <a:headEnd type="none" w="sm" len="sm"/>
            <a:tailEnd type="none" w="sm" len="sm"/>
          </a:ln>
        </p:spPr>
      </p:pic>
      <p:sp>
        <p:nvSpPr>
          <p:cNvPr id="2074" name="Google Shape;2074;p83"/>
          <p:cNvSpPr/>
          <p:nvPr/>
        </p:nvSpPr>
        <p:spPr>
          <a:xfrm>
            <a:off x="6337300" y="2921000"/>
            <a:ext cx="4762500" cy="381000"/>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TotalTime>
  <Words>8381</Words>
  <Application>Microsoft Macintosh PowerPoint</Application>
  <PresentationFormat>Widescreen</PresentationFormat>
  <Paragraphs>1686</Paragraphs>
  <Slides>148</Slides>
  <Notes>58</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148</vt:i4>
      </vt:variant>
    </vt:vector>
  </HeadingPairs>
  <TitlesOfParts>
    <vt:vector size="164" baseType="lpstr">
      <vt:lpstr>Arial</vt:lpstr>
      <vt:lpstr>Arial Black</vt:lpstr>
      <vt:lpstr>Arial MT</vt:lpstr>
      <vt:lpstr>Arial,Sans-Serif</vt:lpstr>
      <vt:lpstr>Calibri</vt:lpstr>
      <vt:lpstr>Calibri Light</vt:lpstr>
      <vt:lpstr>Consolas</vt:lpstr>
      <vt:lpstr>Impact</vt:lpstr>
      <vt:lpstr>Noto Sans Symbols</vt:lpstr>
      <vt:lpstr>Quattrocento Sans</vt:lpstr>
      <vt:lpstr>Segoe UI</vt:lpstr>
      <vt:lpstr>Segoe UI Semibold</vt:lpstr>
      <vt:lpstr>Segoe UI Semilight</vt:lpstr>
      <vt:lpstr>Times New Roman</vt:lpstr>
      <vt:lpstr>Wingdings</vt:lpstr>
      <vt:lpstr>Office Theme</vt:lpstr>
      <vt:lpstr>Modern Data Estate &amp; Advanced Analytics   </vt:lpstr>
      <vt:lpstr>PowerPoint Presentation</vt:lpstr>
      <vt:lpstr>PowerPoint Presentation</vt:lpstr>
      <vt:lpstr>What we will learn</vt:lpstr>
      <vt:lpstr>To be more specific</vt:lpstr>
      <vt:lpstr>Agenda</vt:lpstr>
      <vt:lpstr>Day 1 - Outcome </vt:lpstr>
      <vt:lpstr>Day 2 - Outcome</vt:lpstr>
      <vt:lpstr>Day 3-Outcome</vt:lpstr>
      <vt:lpstr>Day 4-Outcome</vt:lpstr>
      <vt:lpstr>Day 5- Outcome</vt:lpstr>
      <vt:lpstr>Overview</vt:lpstr>
      <vt:lpstr>Day 1 - Outcome </vt:lpstr>
      <vt:lpstr>PowerPoint Presentation</vt:lpstr>
      <vt:lpstr>PowerPoint Presentation</vt:lpstr>
      <vt:lpstr>PowerPoint Presentation</vt:lpstr>
      <vt:lpstr>Era Of Big Data How it evolved and what is is for us in current market trends</vt:lpstr>
      <vt:lpstr>PowerPoint Presentation</vt:lpstr>
      <vt:lpstr>BigData is not only Hadoop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Data Lake Storage Gen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 &amp; Analytics Decision Tree</vt:lpstr>
      <vt:lpstr>PowerPoint Presentation</vt:lpstr>
      <vt:lpstr>PowerPoint Presentation</vt:lpstr>
      <vt:lpstr>Microsoft data platform solutions</vt:lpstr>
      <vt:lpstr>Lab Setup overview.</vt:lpstr>
      <vt:lpstr>Architecture Patterns</vt:lpstr>
      <vt:lpstr>C L O U D</vt:lpstr>
      <vt:lpstr>M O D E R N</vt:lpstr>
      <vt:lpstr>A D V A N C E D A N A L Y T I C S O N B I G D A T A</vt:lpstr>
      <vt:lpstr>R E A L</vt:lpstr>
      <vt:lpstr>D A T A</vt:lpstr>
      <vt:lpstr>H U B &amp; S P O K E A R C H I T E C T U R E F O R B I</vt:lpstr>
      <vt:lpstr>A U T O</vt:lpstr>
      <vt:lpstr>D A T A</vt:lpstr>
      <vt:lpstr>Azure Synapse Analytics </vt:lpstr>
      <vt:lpstr>Modern Data Warehouse</vt:lpstr>
      <vt:lpstr>5 minutes break !!</vt:lpstr>
      <vt:lpstr>Ingest - Orchestration with Pipelines</vt:lpstr>
      <vt:lpstr>PowerPoint Presentation</vt:lpstr>
      <vt:lpstr>Pipelines</vt:lpstr>
      <vt:lpstr>Pipelines</vt:lpstr>
      <vt:lpstr>Integration runtimes</vt:lpstr>
      <vt:lpstr>Linked services</vt:lpstr>
      <vt:lpstr>Develop Hub - Data Flows</vt:lpstr>
      <vt:lpstr>Data Flow Capabilities</vt:lpstr>
      <vt:lpstr>Triggers</vt:lpstr>
      <vt:lpstr>Datasets</vt:lpstr>
      <vt:lpstr>90+ Connectors out of the box</vt:lpstr>
      <vt:lpstr>Modern Data Warehouse</vt:lpstr>
      <vt:lpstr>PowerPoint Presentation</vt:lpstr>
      <vt:lpstr>PowerPoint Presentation</vt:lpstr>
      <vt:lpstr>Serverless SQL Pool</vt:lpstr>
      <vt:lpstr>Serverless SQL – Querying on storage</vt:lpstr>
      <vt:lpstr>Serverless SQL – Querying CSV File</vt:lpstr>
      <vt:lpstr>Serverless SQL – Querying folders</vt:lpstr>
      <vt:lpstr>Serverless SQL – Querying specific files</vt:lpstr>
      <vt:lpstr>Serverless SQL – Querying specific files</vt:lpstr>
      <vt:lpstr>Serverless SQL – Querying Parquet files</vt:lpstr>
      <vt:lpstr>Serverless SQL – Querying JSON files</vt:lpstr>
      <vt:lpstr>Serverless SQL – Querying JSON files</vt:lpstr>
      <vt:lpstr>Synapse Security</vt:lpstr>
      <vt:lpstr>Enterprise-grade security</vt:lpstr>
      <vt:lpstr>Industry-leading compliance</vt:lpstr>
      <vt:lpstr>Comprehensive Security</vt:lpstr>
      <vt:lpstr>Network Security - Business requirements</vt:lpstr>
      <vt:lpstr>Azure networking: application-access patterns</vt:lpstr>
      <vt:lpstr>Securing with firewalls</vt:lpstr>
      <vt:lpstr>Firewall configuration on the portal</vt:lpstr>
      <vt:lpstr>Firewall configuration using REST API</vt:lpstr>
      <vt:lpstr>Firewall configuration using PowerShell/T-SQL</vt:lpstr>
      <vt:lpstr>VNET configuration on Azure portal</vt:lpstr>
      <vt:lpstr>Module 2: Azure Active directory authentication   </vt:lpstr>
      <vt:lpstr>Authentication - Business requirements</vt:lpstr>
      <vt:lpstr>Azure Active Directory authentication</vt:lpstr>
      <vt:lpstr>Azure Active Directory trust architecture</vt:lpstr>
      <vt:lpstr>SQL authentication</vt:lpstr>
      <vt:lpstr>SQL auditing in Azure Log Analytics and Event Hubs Gain insight into database audit log</vt:lpstr>
      <vt:lpstr>SQL threat detection Detect and investigate anomalous database activity</vt:lpstr>
      <vt:lpstr>SQL Data Discovery &amp; Classification - setup</vt:lpstr>
      <vt:lpstr>Access Control - Business requirements</vt:lpstr>
      <vt:lpstr>Module 3: Objects – level security(tables and views)    </vt:lpstr>
      <vt:lpstr>Object-level security (tables, views, and more)</vt:lpstr>
      <vt:lpstr>Row-level security (RLS)</vt:lpstr>
      <vt:lpstr>Row-level security</vt:lpstr>
      <vt:lpstr>Row-level security</vt:lpstr>
      <vt:lpstr>Column-level security</vt:lpstr>
      <vt:lpstr>Column-level security</vt:lpstr>
      <vt:lpstr>Data Protection - Business requirements</vt:lpstr>
      <vt:lpstr>Dynamic Data Masking</vt:lpstr>
      <vt:lpstr>Dynamic Data Masking</vt:lpstr>
      <vt:lpstr>Azure Data Explorer</vt:lpstr>
      <vt:lpstr>Factually…</vt:lpstr>
      <vt:lpstr>Big Data in Modern Business Environment</vt:lpstr>
      <vt:lpstr>Azure Data Explorer – By the Numbers</vt:lpstr>
      <vt:lpstr>3 main scenarios</vt:lpstr>
      <vt:lpstr>Pick the Best Tool for the Job</vt:lpstr>
      <vt:lpstr>ADX Deployment Model</vt:lpstr>
      <vt:lpstr>Storage Model</vt:lpstr>
      <vt:lpstr>Real-time Analytics scenario</vt:lpstr>
      <vt:lpstr>ADX Ingestion Model Event Hub  Partitions</vt:lpstr>
      <vt:lpstr>Observations  (Time Series)</vt:lpstr>
      <vt:lpstr>ADX Shortcoming / Other side</vt:lpstr>
      <vt:lpstr>Positioning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Estate &amp; Advanced Analytics   </dc:title>
  <cp:lastModifiedBy>Sashank Pappu</cp:lastModifiedBy>
  <cp:revision>103</cp:revision>
  <dcterms:modified xsi:type="dcterms:W3CDTF">2021-10-24T13:57:44Z</dcterms:modified>
</cp:coreProperties>
</file>